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5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79805-0845-4974-9F89-897F068DB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C5DB8-BFE2-43DD-9E7C-6A6C9A6CC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B2586-533F-4AC6-8345-85C1267FF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358B-088B-4189-8A83-6D5FD785498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6B018-C6F2-4EB1-AD5A-2AA8A09C7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8B97C-59F4-4C8E-8C5A-E49065810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46E3-6F5C-447C-B4D0-A40279599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2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2505B-2BD5-4DCE-A72A-20371B89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65BC6-8753-457F-B254-DFE576E13C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9CA61-9331-406C-A612-4CE3570BE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358B-088B-4189-8A83-6D5FD785498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01CA2-3B99-4508-95B9-A0F0F0DA9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9DD45-31A6-408D-BB09-D8DB493BC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46E3-6F5C-447C-B4D0-A40279599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5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99B2F5-FE90-453B-8E8A-8B367ABA23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812B86-715F-42DA-8B7A-49886EE29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BB1AD-2CC6-497A-8C11-28BD519C6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358B-088B-4189-8A83-6D5FD785498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6AC13-5B5B-4988-81C6-97E2B7A16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CE9F5-6ECA-477A-BA0F-80DEA16AA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46E3-6F5C-447C-B4D0-A40279599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46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DF21E-CB86-49B2-949F-9D4599388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C70D5-5B66-4EA4-AD96-F66FF0C18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7DEA1-98B3-4E37-BB0B-50D2EEE81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358B-088B-4189-8A83-6D5FD785498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EF238-C3F1-4EE2-956C-F9E70C0FD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09240-DF75-4ED2-BCCC-6E1BDB9D5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46E3-6F5C-447C-B4D0-A40279599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8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AF7D2-8513-4087-BC42-1631F3D3F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705C2-7892-4C5C-8654-F16373247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C7756-E62E-4956-B118-F0C075BC9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358B-088B-4189-8A83-6D5FD785498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078C4-5BAD-4EFA-9A8D-174BCE35A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4C063-71DB-4258-ABEA-B8BF12B36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46E3-6F5C-447C-B4D0-A40279599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8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E13B7-2F33-496C-AAAF-202016756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49FDE-79AA-42AB-893E-DAC7D843FC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7A55C5-23D9-40F6-942E-3F1B843E5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628BC5-1A86-48E7-BE8A-40F65AAF0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358B-088B-4189-8A83-6D5FD785498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175CA6-D1EE-4BBA-BC8F-2EFBBB1B6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E9ECC1-125A-4FCC-896D-9A2B9C27D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46E3-6F5C-447C-B4D0-A40279599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3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C8FDD-30AC-4E17-9958-21E9563F2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9839C-6B94-4F1E-8094-931C99002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9402AB-A071-40FF-851C-FC651DFBD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6B4122-E886-4DFD-A4C7-C9232F22C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2CA1CA-5288-42CE-9D94-1E296E66E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894E5A-3FEB-430C-A6CD-5978D7507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358B-088B-4189-8A83-6D5FD785498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F3E748-8C3C-4B0F-B3A0-B6E58CB79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3D305B-40D3-4117-8D92-1705AB209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46E3-6F5C-447C-B4D0-A40279599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9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1A74B-C079-4A6E-8D32-6178979BD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6BA860-69C5-4A77-993A-1B9C8EADB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358B-088B-4189-8A83-6D5FD785498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C369A9-34A6-4AAA-9490-39CF6DD1B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705B8-60B2-4286-8387-5D4E2E2D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46E3-6F5C-447C-B4D0-A40279599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9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D00F94-D41C-4704-8C5C-B8A97BA1F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358B-088B-4189-8A83-6D5FD785498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2FE062-D765-4426-94A9-0A102501F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2AFCB3-C2FF-47BD-8B04-2DE938588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46E3-6F5C-447C-B4D0-A40279599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5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2A0A8-8B82-4E24-845C-DC3943D02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278E9-6EDD-4DA4-AAF7-5574FEF4F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C60ABD-8975-4ECD-BBA9-35DFC98DE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71C9A7-DD82-40FE-95EC-B9CC96EE7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358B-088B-4189-8A83-6D5FD785498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7A936A-6BC3-4FA2-BCEF-05816A1C4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B54F6-54B2-4DC1-AC6D-7C4BFEDCF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46E3-6F5C-447C-B4D0-A40279599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2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4C08C-31D9-4A55-BAB5-47EF4702C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BD1F59-B0FC-4156-B5B8-3CCD4472B8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B612BC-376A-4B53-B018-3BB14593D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50BF9-B978-47F3-A8AD-09F21C153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358B-088B-4189-8A83-6D5FD785498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28C97-3D74-4898-BDDF-439B57DBF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281FC-4933-4AC7-ABF4-A0E81BC43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B46E3-6F5C-447C-B4D0-A40279599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272B2C-2085-4C88-B678-95B4E3976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B43B6-FF4E-4955-A0B2-E72D1F001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8B507-E65E-47E9-9955-D5D36408EC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4358B-088B-4189-8A83-6D5FD7854983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62200-0C3D-4061-B17B-F311BA925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E9B29-17F5-4C1E-BF63-10A823B63B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B46E3-6F5C-447C-B4D0-A40279599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2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>
            <a:extLst>
              <a:ext uri="{FF2B5EF4-FFF2-40B4-BE49-F238E27FC236}">
                <a16:creationId xmlns:a16="http://schemas.microsoft.com/office/drawing/2014/main" id="{F14A388F-0897-2048-8FA9-88E495A00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5985" y="2813598"/>
            <a:ext cx="1372270" cy="1361428"/>
          </a:xfrm>
          <a:custGeom>
            <a:avLst/>
            <a:gdLst>
              <a:gd name="T0" fmla="*/ 3717 w 3906"/>
              <a:gd name="T1" fmla="*/ 3530 h 3875"/>
              <a:gd name="T2" fmla="*/ 3717 w 3906"/>
              <a:gd name="T3" fmla="*/ 3530 h 3875"/>
              <a:gd name="T4" fmla="*/ 3561 w 3906"/>
              <a:gd name="T5" fmla="*/ 3686 h 3875"/>
              <a:gd name="T6" fmla="*/ 343 w 3906"/>
              <a:gd name="T7" fmla="*/ 3686 h 3875"/>
              <a:gd name="T8" fmla="*/ 187 w 3906"/>
              <a:gd name="T9" fmla="*/ 3530 h 3875"/>
              <a:gd name="T10" fmla="*/ 187 w 3906"/>
              <a:gd name="T11" fmla="*/ 343 h 3875"/>
              <a:gd name="T12" fmla="*/ 343 w 3906"/>
              <a:gd name="T13" fmla="*/ 187 h 3875"/>
              <a:gd name="T14" fmla="*/ 3561 w 3906"/>
              <a:gd name="T15" fmla="*/ 187 h 3875"/>
              <a:gd name="T16" fmla="*/ 3717 w 3906"/>
              <a:gd name="T17" fmla="*/ 343 h 3875"/>
              <a:gd name="T18" fmla="*/ 3717 w 3906"/>
              <a:gd name="T19" fmla="*/ 3530 h 3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06" h="3875">
                <a:moveTo>
                  <a:pt x="3717" y="3530"/>
                </a:moveTo>
                <a:lnTo>
                  <a:pt x="3717" y="3530"/>
                </a:lnTo>
                <a:cubicBezTo>
                  <a:pt x="3686" y="3624"/>
                  <a:pt x="3624" y="3686"/>
                  <a:pt x="3561" y="3686"/>
                </a:cubicBezTo>
                <a:cubicBezTo>
                  <a:pt x="2499" y="3874"/>
                  <a:pt x="1406" y="3874"/>
                  <a:pt x="343" y="3686"/>
                </a:cubicBezTo>
                <a:cubicBezTo>
                  <a:pt x="281" y="3686"/>
                  <a:pt x="218" y="3624"/>
                  <a:pt x="187" y="3530"/>
                </a:cubicBezTo>
                <a:cubicBezTo>
                  <a:pt x="0" y="2467"/>
                  <a:pt x="0" y="1405"/>
                  <a:pt x="187" y="343"/>
                </a:cubicBezTo>
                <a:cubicBezTo>
                  <a:pt x="218" y="250"/>
                  <a:pt x="281" y="187"/>
                  <a:pt x="343" y="187"/>
                </a:cubicBezTo>
                <a:cubicBezTo>
                  <a:pt x="1406" y="0"/>
                  <a:pt x="2499" y="0"/>
                  <a:pt x="3561" y="187"/>
                </a:cubicBezTo>
                <a:cubicBezTo>
                  <a:pt x="3624" y="187"/>
                  <a:pt x="3686" y="250"/>
                  <a:pt x="3717" y="343"/>
                </a:cubicBezTo>
                <a:cubicBezTo>
                  <a:pt x="3905" y="1405"/>
                  <a:pt x="3905" y="2467"/>
                  <a:pt x="3717" y="3530"/>
                </a:cubicBezTo>
              </a:path>
            </a:pathLst>
          </a:custGeom>
          <a:solidFill>
            <a:schemeClr val="bg1">
              <a:lumMod val="50000"/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AE15BD1-2239-5748-A2B9-51A111A5301E}"/>
              </a:ext>
            </a:extLst>
          </p:cNvPr>
          <p:cNvGrpSpPr/>
          <p:nvPr/>
        </p:nvGrpSpPr>
        <p:grpSpPr>
          <a:xfrm>
            <a:off x="6107958" y="2132110"/>
            <a:ext cx="4226776" cy="2724404"/>
            <a:chOff x="8587188" y="6371468"/>
            <a:chExt cx="7257990" cy="4678927"/>
          </a:xfrm>
          <a:noFill/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DA23D83-5071-7549-81F8-B2760BEB07A5}"/>
                </a:ext>
              </a:extLst>
            </p:cNvPr>
            <p:cNvGrpSpPr/>
            <p:nvPr/>
          </p:nvGrpSpPr>
          <p:grpSpPr>
            <a:xfrm>
              <a:off x="8587188" y="7767963"/>
              <a:ext cx="7257990" cy="1885936"/>
              <a:chOff x="8587188" y="7767949"/>
              <a:chExt cx="7258793" cy="1885934"/>
            </a:xfrm>
            <a:grpFill/>
          </p:grpSpPr>
          <p:sp>
            <p:nvSpPr>
              <p:cNvPr id="8" name="Line 3">
                <a:extLst>
                  <a:ext uri="{FF2B5EF4-FFF2-40B4-BE49-F238E27FC236}">
                    <a16:creationId xmlns:a16="http://schemas.microsoft.com/office/drawing/2014/main" id="{E47FF923-564F-C24F-82C0-1D87DF342C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08093" y="8371769"/>
                <a:ext cx="95750" cy="265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9" name="Line 4">
                <a:extLst>
                  <a:ext uri="{FF2B5EF4-FFF2-40B4-BE49-F238E27FC236}">
                    <a16:creationId xmlns:a16="http://schemas.microsoft.com/office/drawing/2014/main" id="{70B46028-1AEE-0D4E-8B2C-40F14365EC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15550" y="8371769"/>
                <a:ext cx="93089" cy="265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0" name="Line 5">
                <a:extLst>
                  <a:ext uri="{FF2B5EF4-FFF2-40B4-BE49-F238E27FC236}">
                    <a16:creationId xmlns:a16="http://schemas.microsoft.com/office/drawing/2014/main" id="{8C9D7DE2-978C-6941-BFA8-5FFCFA2F70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04390" y="8371769"/>
                <a:ext cx="111709" cy="265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1" name="Line 6">
                <a:extLst>
                  <a:ext uri="{FF2B5EF4-FFF2-40B4-BE49-F238E27FC236}">
                    <a16:creationId xmlns:a16="http://schemas.microsoft.com/office/drawing/2014/main" id="{6133DF67-F150-E246-A29A-1E5271F706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09188" y="8371769"/>
                <a:ext cx="95750" cy="265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009736EB-9D20-454E-9515-98D0CB43EC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316646" y="8371769"/>
                <a:ext cx="93089" cy="265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3" name="Line 8">
                <a:extLst>
                  <a:ext uri="{FF2B5EF4-FFF2-40B4-BE49-F238E27FC236}">
                    <a16:creationId xmlns:a16="http://schemas.microsoft.com/office/drawing/2014/main" id="{07E14E8A-1D00-D84B-A93C-012086C527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505486" y="8371769"/>
                <a:ext cx="111709" cy="265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4" name="Line 9">
                <a:extLst>
                  <a:ext uri="{FF2B5EF4-FFF2-40B4-BE49-F238E27FC236}">
                    <a16:creationId xmlns:a16="http://schemas.microsoft.com/office/drawing/2014/main" id="{950CD2E1-0BC9-2B49-92AB-7F72097A45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712943" y="8371769"/>
                <a:ext cx="95750" cy="265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5" name="Line 10">
                <a:extLst>
                  <a:ext uri="{FF2B5EF4-FFF2-40B4-BE49-F238E27FC236}">
                    <a16:creationId xmlns:a16="http://schemas.microsoft.com/office/drawing/2014/main" id="{63110F05-EB80-4645-B7EB-34129768E4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920401" y="8371769"/>
                <a:ext cx="93091" cy="265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6" name="Line 11">
                <a:extLst>
                  <a:ext uri="{FF2B5EF4-FFF2-40B4-BE49-F238E27FC236}">
                    <a16:creationId xmlns:a16="http://schemas.microsoft.com/office/drawing/2014/main" id="{5E070EF4-CF31-C44B-A2ED-C50A2DF3AB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109241" y="8371769"/>
                <a:ext cx="111709" cy="265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7" name="Line 12">
                <a:extLst>
                  <a:ext uri="{FF2B5EF4-FFF2-40B4-BE49-F238E27FC236}">
                    <a16:creationId xmlns:a16="http://schemas.microsoft.com/office/drawing/2014/main" id="{177DE1B2-056C-B442-88E8-5107841665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16699" y="8371769"/>
                <a:ext cx="95750" cy="265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8" name="Line 13">
                <a:extLst>
                  <a:ext uri="{FF2B5EF4-FFF2-40B4-BE49-F238E27FC236}">
                    <a16:creationId xmlns:a16="http://schemas.microsoft.com/office/drawing/2014/main" id="{B6C17036-9DAD-9345-9E4B-BC7DE99399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524157" y="8371769"/>
                <a:ext cx="93089" cy="265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19" name="Freeform 14">
                <a:extLst>
                  <a:ext uri="{FF2B5EF4-FFF2-40B4-BE49-F238E27FC236}">
                    <a16:creationId xmlns:a16="http://schemas.microsoft.com/office/drawing/2014/main" id="{EB587B3A-118D-B846-A69D-B017622B7B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12995" y="8353149"/>
                <a:ext cx="95750" cy="18621"/>
              </a:xfrm>
              <a:custGeom>
                <a:avLst/>
                <a:gdLst>
                  <a:gd name="T0" fmla="*/ 0 w 157"/>
                  <a:gd name="T1" fmla="*/ 31 h 32"/>
                  <a:gd name="T2" fmla="*/ 62 w 157"/>
                  <a:gd name="T3" fmla="*/ 31 h 32"/>
                  <a:gd name="T4" fmla="*/ 156 w 157"/>
                  <a:gd name="T5" fmla="*/ 31 h 32"/>
                  <a:gd name="T6" fmla="*/ 156 w 157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7" h="32">
                    <a:moveTo>
                      <a:pt x="0" y="31"/>
                    </a:moveTo>
                    <a:lnTo>
                      <a:pt x="62" y="31"/>
                    </a:lnTo>
                    <a:lnTo>
                      <a:pt x="156" y="31"/>
                    </a:lnTo>
                    <a:lnTo>
                      <a:pt x="156" y="0"/>
                    </a:lnTo>
                  </a:path>
                </a:pathLst>
              </a:cu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20" name="Freeform 15">
                <a:extLst>
                  <a:ext uri="{FF2B5EF4-FFF2-40B4-BE49-F238E27FC236}">
                    <a16:creationId xmlns:a16="http://schemas.microsoft.com/office/drawing/2014/main" id="{6A37E8A3-A44E-BD44-8CC5-0264B42568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3322" y="8182909"/>
                <a:ext cx="2659" cy="95760"/>
              </a:xfrm>
              <a:custGeom>
                <a:avLst/>
                <a:gdLst>
                  <a:gd name="T0" fmla="*/ 0 w 1"/>
                  <a:gd name="T1" fmla="*/ 156 h 157"/>
                  <a:gd name="T2" fmla="*/ 0 w 1"/>
                  <a:gd name="T3" fmla="*/ 156 h 157"/>
                  <a:gd name="T4" fmla="*/ 0 w 1"/>
                  <a:gd name="T5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57">
                    <a:moveTo>
                      <a:pt x="0" y="156"/>
                    </a:moveTo>
                    <a:lnTo>
                      <a:pt x="0" y="156"/>
                    </a:lnTo>
                    <a:lnTo>
                      <a:pt x="0" y="0"/>
                    </a:lnTo>
                  </a:path>
                </a:pathLst>
              </a:cu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21" name="Line 16">
                <a:extLst>
                  <a:ext uri="{FF2B5EF4-FFF2-40B4-BE49-F238E27FC236}">
                    <a16:creationId xmlns:a16="http://schemas.microsoft.com/office/drawing/2014/main" id="{288BF56C-E3A8-6243-829B-402B2BF3CE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843322" y="7975430"/>
                <a:ext cx="2659" cy="9842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22" name="Line 17">
                <a:extLst>
                  <a:ext uri="{FF2B5EF4-FFF2-40B4-BE49-F238E27FC236}">
                    <a16:creationId xmlns:a16="http://schemas.microsoft.com/office/drawing/2014/main" id="{919336D1-3573-1945-AC13-A1F229783D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843322" y="7767949"/>
                <a:ext cx="2659" cy="117040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23" name="Line 18">
                <a:extLst>
                  <a:ext uri="{FF2B5EF4-FFF2-40B4-BE49-F238E27FC236}">
                    <a16:creationId xmlns:a16="http://schemas.microsoft.com/office/drawing/2014/main" id="{FF6C92C6-06DC-674B-8320-57C0281B7B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08093" y="9050064"/>
                <a:ext cx="95750" cy="266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24" name="Line 19">
                <a:extLst>
                  <a:ext uri="{FF2B5EF4-FFF2-40B4-BE49-F238E27FC236}">
                    <a16:creationId xmlns:a16="http://schemas.microsoft.com/office/drawing/2014/main" id="{EAFED11B-3E5B-0447-9122-31559A9C6F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15550" y="9050064"/>
                <a:ext cx="93089" cy="266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25" name="Line 20">
                <a:extLst>
                  <a:ext uri="{FF2B5EF4-FFF2-40B4-BE49-F238E27FC236}">
                    <a16:creationId xmlns:a16="http://schemas.microsoft.com/office/drawing/2014/main" id="{70735019-4768-A64D-82FC-EA5E1A8ED7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04390" y="9050064"/>
                <a:ext cx="111709" cy="266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26" name="Line 21">
                <a:extLst>
                  <a:ext uri="{FF2B5EF4-FFF2-40B4-BE49-F238E27FC236}">
                    <a16:creationId xmlns:a16="http://schemas.microsoft.com/office/drawing/2014/main" id="{A55E259D-20DA-B045-BC17-74EBFF2FF8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09188" y="9050064"/>
                <a:ext cx="95750" cy="266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27" name="Line 22">
                <a:extLst>
                  <a:ext uri="{FF2B5EF4-FFF2-40B4-BE49-F238E27FC236}">
                    <a16:creationId xmlns:a16="http://schemas.microsoft.com/office/drawing/2014/main" id="{6379508F-7A4C-A845-AEBF-0D510D162A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316646" y="9050064"/>
                <a:ext cx="93089" cy="266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28" name="Line 23">
                <a:extLst>
                  <a:ext uri="{FF2B5EF4-FFF2-40B4-BE49-F238E27FC236}">
                    <a16:creationId xmlns:a16="http://schemas.microsoft.com/office/drawing/2014/main" id="{EA2C4488-F8AA-2A42-A465-D491042F82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505486" y="9050064"/>
                <a:ext cx="111709" cy="266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29" name="Line 24">
                <a:extLst>
                  <a:ext uri="{FF2B5EF4-FFF2-40B4-BE49-F238E27FC236}">
                    <a16:creationId xmlns:a16="http://schemas.microsoft.com/office/drawing/2014/main" id="{B69FDD30-564A-6B45-9961-2CF301FD6C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712943" y="9050064"/>
                <a:ext cx="95750" cy="266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30" name="Line 25">
                <a:extLst>
                  <a:ext uri="{FF2B5EF4-FFF2-40B4-BE49-F238E27FC236}">
                    <a16:creationId xmlns:a16="http://schemas.microsoft.com/office/drawing/2014/main" id="{07A42997-AEC9-0245-82F6-FFF0742F92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920401" y="9050064"/>
                <a:ext cx="93091" cy="266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31" name="Line 26">
                <a:extLst>
                  <a:ext uri="{FF2B5EF4-FFF2-40B4-BE49-F238E27FC236}">
                    <a16:creationId xmlns:a16="http://schemas.microsoft.com/office/drawing/2014/main" id="{4291852F-B7C7-DE4A-9D8B-5453D8A630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109241" y="9050064"/>
                <a:ext cx="111709" cy="266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32" name="Line 27">
                <a:extLst>
                  <a:ext uri="{FF2B5EF4-FFF2-40B4-BE49-F238E27FC236}">
                    <a16:creationId xmlns:a16="http://schemas.microsoft.com/office/drawing/2014/main" id="{5046E7BA-D1C0-C744-AD06-FE97931FA4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16699" y="9050064"/>
                <a:ext cx="95750" cy="266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33" name="Line 28">
                <a:extLst>
                  <a:ext uri="{FF2B5EF4-FFF2-40B4-BE49-F238E27FC236}">
                    <a16:creationId xmlns:a16="http://schemas.microsoft.com/office/drawing/2014/main" id="{0C305362-BCAF-9049-93F7-1BC30F44BD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524157" y="9050064"/>
                <a:ext cx="93089" cy="266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34" name="Freeform 29">
                <a:extLst>
                  <a:ext uri="{FF2B5EF4-FFF2-40B4-BE49-F238E27FC236}">
                    <a16:creationId xmlns:a16="http://schemas.microsoft.com/office/drawing/2014/main" id="{B32E5C4A-F38A-DD4C-BC6A-C7A5088245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12995" y="9050064"/>
                <a:ext cx="95750" cy="18621"/>
              </a:xfrm>
              <a:custGeom>
                <a:avLst/>
                <a:gdLst>
                  <a:gd name="T0" fmla="*/ 0 w 157"/>
                  <a:gd name="T1" fmla="*/ 0 h 32"/>
                  <a:gd name="T2" fmla="*/ 62 w 157"/>
                  <a:gd name="T3" fmla="*/ 0 h 32"/>
                  <a:gd name="T4" fmla="*/ 156 w 157"/>
                  <a:gd name="T5" fmla="*/ 0 h 32"/>
                  <a:gd name="T6" fmla="*/ 156 w 157"/>
                  <a:gd name="T7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7" h="32">
                    <a:moveTo>
                      <a:pt x="0" y="0"/>
                    </a:moveTo>
                    <a:lnTo>
                      <a:pt x="62" y="0"/>
                    </a:lnTo>
                    <a:lnTo>
                      <a:pt x="156" y="0"/>
                    </a:lnTo>
                    <a:lnTo>
                      <a:pt x="156" y="31"/>
                    </a:lnTo>
                  </a:path>
                </a:pathLst>
              </a:cu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35" name="Freeform 30">
                <a:extLst>
                  <a:ext uri="{FF2B5EF4-FFF2-40B4-BE49-F238E27FC236}">
                    <a16:creationId xmlns:a16="http://schemas.microsoft.com/office/drawing/2014/main" id="{16123F98-1479-FC4B-909B-04DA6A0C50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3322" y="9143164"/>
                <a:ext cx="2659" cy="95760"/>
              </a:xfrm>
              <a:custGeom>
                <a:avLst/>
                <a:gdLst>
                  <a:gd name="T0" fmla="*/ 0 w 1"/>
                  <a:gd name="T1" fmla="*/ 0 h 157"/>
                  <a:gd name="T2" fmla="*/ 0 w 1"/>
                  <a:gd name="T3" fmla="*/ 0 h 157"/>
                  <a:gd name="T4" fmla="*/ 0 w 1"/>
                  <a:gd name="T5" fmla="*/ 156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57">
                    <a:moveTo>
                      <a:pt x="0" y="0"/>
                    </a:moveTo>
                    <a:lnTo>
                      <a:pt x="0" y="0"/>
                    </a:lnTo>
                    <a:lnTo>
                      <a:pt x="0" y="156"/>
                    </a:lnTo>
                  </a:path>
                </a:pathLst>
              </a:cu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36" name="Line 31">
                <a:extLst>
                  <a:ext uri="{FF2B5EF4-FFF2-40B4-BE49-F238E27FC236}">
                    <a16:creationId xmlns:a16="http://schemas.microsoft.com/office/drawing/2014/main" id="{481E52C4-08E3-0544-AF7B-09653164EB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3322" y="9350643"/>
                <a:ext cx="2659" cy="9309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37" name="Line 32">
                <a:extLst>
                  <a:ext uri="{FF2B5EF4-FFF2-40B4-BE49-F238E27FC236}">
                    <a16:creationId xmlns:a16="http://schemas.microsoft.com/office/drawing/2014/main" id="{0812EA36-4093-B24C-B9EC-70A3BCDA4B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3322" y="9539502"/>
                <a:ext cx="2659" cy="114380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38" name="Line 33">
                <a:extLst>
                  <a:ext uri="{FF2B5EF4-FFF2-40B4-BE49-F238E27FC236}">
                    <a16:creationId xmlns:a16="http://schemas.microsoft.com/office/drawing/2014/main" id="{1A4CC872-05F6-234B-A141-1BCCF5DBC3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829761" y="9050064"/>
                <a:ext cx="98410" cy="266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39" name="Line 34">
                <a:extLst>
                  <a:ext uri="{FF2B5EF4-FFF2-40B4-BE49-F238E27FC236}">
                    <a16:creationId xmlns:a16="http://schemas.microsoft.com/office/drawing/2014/main" id="{DE652C99-B5CB-504D-9B5F-B5F4F7B7EB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622304" y="9050064"/>
                <a:ext cx="98410" cy="266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40" name="Line 35">
                <a:extLst>
                  <a:ext uri="{FF2B5EF4-FFF2-40B4-BE49-F238E27FC236}">
                    <a16:creationId xmlns:a16="http://schemas.microsoft.com/office/drawing/2014/main" id="{CAE395B4-7BC7-674D-B1B5-0789F4A011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412187" y="9050064"/>
                <a:ext cx="119687" cy="266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41" name="Line 36">
                <a:extLst>
                  <a:ext uri="{FF2B5EF4-FFF2-40B4-BE49-F238E27FC236}">
                    <a16:creationId xmlns:a16="http://schemas.microsoft.com/office/drawing/2014/main" id="{CAFB65E8-1A36-4A4C-8D82-6A928F5E22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226007" y="9050064"/>
                <a:ext cx="98409" cy="266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42" name="Line 37">
                <a:extLst>
                  <a:ext uri="{FF2B5EF4-FFF2-40B4-BE49-F238E27FC236}">
                    <a16:creationId xmlns:a16="http://schemas.microsoft.com/office/drawing/2014/main" id="{4EF6C0F5-26BB-0F4D-AA7A-49FF991099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18549" y="9050064"/>
                <a:ext cx="98409" cy="266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43" name="Line 38">
                <a:extLst>
                  <a:ext uri="{FF2B5EF4-FFF2-40B4-BE49-F238E27FC236}">
                    <a16:creationId xmlns:a16="http://schemas.microsoft.com/office/drawing/2014/main" id="{F8CF92F8-48C1-0740-B318-E0B75C0888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808432" y="9050064"/>
                <a:ext cx="119689" cy="266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44" name="Line 39">
                <a:extLst>
                  <a:ext uri="{FF2B5EF4-FFF2-40B4-BE49-F238E27FC236}">
                    <a16:creationId xmlns:a16="http://schemas.microsoft.com/office/drawing/2014/main" id="{D2A17962-6D58-B24B-83B4-68E0EA38CC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622251" y="9050064"/>
                <a:ext cx="98410" cy="266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45" name="Line 40">
                <a:extLst>
                  <a:ext uri="{FF2B5EF4-FFF2-40B4-BE49-F238E27FC236}">
                    <a16:creationId xmlns:a16="http://schemas.microsoft.com/office/drawing/2014/main" id="{78A5A7FE-B3E2-9649-9040-25311ED2EF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414794" y="9050064"/>
                <a:ext cx="98410" cy="266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46" name="Line 41">
                <a:extLst>
                  <a:ext uri="{FF2B5EF4-FFF2-40B4-BE49-F238E27FC236}">
                    <a16:creationId xmlns:a16="http://schemas.microsoft.com/office/drawing/2014/main" id="{35ECF8E2-3F4F-4941-B8B1-6B25B45B1A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207336" y="9050064"/>
                <a:ext cx="119689" cy="266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47" name="Line 42">
                <a:extLst>
                  <a:ext uri="{FF2B5EF4-FFF2-40B4-BE49-F238E27FC236}">
                    <a16:creationId xmlns:a16="http://schemas.microsoft.com/office/drawing/2014/main" id="{E46417AE-70BF-C04F-AE2E-1DA96CFF43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021156" y="9050064"/>
                <a:ext cx="98410" cy="266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48" name="Line 43">
                <a:extLst>
                  <a:ext uri="{FF2B5EF4-FFF2-40B4-BE49-F238E27FC236}">
                    <a16:creationId xmlns:a16="http://schemas.microsoft.com/office/drawing/2014/main" id="{3DE24053-C390-BE4C-87EC-494DA5DDDC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813698" y="9050064"/>
                <a:ext cx="98410" cy="266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49" name="Freeform 44">
                <a:extLst>
                  <a:ext uri="{FF2B5EF4-FFF2-40B4-BE49-F238E27FC236}">
                    <a16:creationId xmlns:a16="http://schemas.microsoft.com/office/drawing/2014/main" id="{D9DA892C-60B6-5A4D-B42A-4C3ADD6155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7518" y="9050064"/>
                <a:ext cx="95750" cy="18621"/>
              </a:xfrm>
              <a:custGeom>
                <a:avLst/>
                <a:gdLst>
                  <a:gd name="T0" fmla="*/ 156 w 157"/>
                  <a:gd name="T1" fmla="*/ 0 h 32"/>
                  <a:gd name="T2" fmla="*/ 93 w 157"/>
                  <a:gd name="T3" fmla="*/ 0 h 32"/>
                  <a:gd name="T4" fmla="*/ 0 w 157"/>
                  <a:gd name="T5" fmla="*/ 0 h 32"/>
                  <a:gd name="T6" fmla="*/ 0 w 157"/>
                  <a:gd name="T7" fmla="*/ 3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7" h="32">
                    <a:moveTo>
                      <a:pt x="156" y="0"/>
                    </a:moveTo>
                    <a:lnTo>
                      <a:pt x="93" y="0"/>
                    </a:lnTo>
                    <a:lnTo>
                      <a:pt x="0" y="0"/>
                    </a:lnTo>
                    <a:lnTo>
                      <a:pt x="0" y="31"/>
                    </a:lnTo>
                  </a:path>
                </a:pathLst>
              </a:cu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50" name="Freeform 45">
                <a:extLst>
                  <a:ext uri="{FF2B5EF4-FFF2-40B4-BE49-F238E27FC236}">
                    <a16:creationId xmlns:a16="http://schemas.microsoft.com/office/drawing/2014/main" id="{BB139135-4CA4-614F-A311-47EB5C5F50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87623" y="9143164"/>
                <a:ext cx="2659" cy="95760"/>
              </a:xfrm>
              <a:custGeom>
                <a:avLst/>
                <a:gdLst>
                  <a:gd name="T0" fmla="*/ 0 w 1"/>
                  <a:gd name="T1" fmla="*/ 0 h 157"/>
                  <a:gd name="T2" fmla="*/ 0 w 1"/>
                  <a:gd name="T3" fmla="*/ 0 h 157"/>
                  <a:gd name="T4" fmla="*/ 0 w 1"/>
                  <a:gd name="T5" fmla="*/ 156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57">
                    <a:moveTo>
                      <a:pt x="0" y="0"/>
                    </a:moveTo>
                    <a:lnTo>
                      <a:pt x="0" y="0"/>
                    </a:lnTo>
                    <a:lnTo>
                      <a:pt x="0" y="156"/>
                    </a:lnTo>
                  </a:path>
                </a:pathLst>
              </a:cu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51" name="Line 46">
                <a:extLst>
                  <a:ext uri="{FF2B5EF4-FFF2-40B4-BE49-F238E27FC236}">
                    <a16:creationId xmlns:a16="http://schemas.microsoft.com/office/drawing/2014/main" id="{E0CBBB62-C5D3-594F-A0F5-B826DD58CE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587623" y="9350643"/>
                <a:ext cx="2659" cy="9309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52" name="Line 47">
                <a:extLst>
                  <a:ext uri="{FF2B5EF4-FFF2-40B4-BE49-F238E27FC236}">
                    <a16:creationId xmlns:a16="http://schemas.microsoft.com/office/drawing/2014/main" id="{2A005591-5D89-F143-B45A-51DECAA17F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587623" y="9539503"/>
                <a:ext cx="2659" cy="114380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53" name="Line 48">
                <a:extLst>
                  <a:ext uri="{FF2B5EF4-FFF2-40B4-BE49-F238E27FC236}">
                    <a16:creationId xmlns:a16="http://schemas.microsoft.com/office/drawing/2014/main" id="{CBD75385-006F-0A44-88D8-6AE63588A4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829762" y="8371768"/>
                <a:ext cx="98410" cy="265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54" name="Line 49">
                <a:extLst>
                  <a:ext uri="{FF2B5EF4-FFF2-40B4-BE49-F238E27FC236}">
                    <a16:creationId xmlns:a16="http://schemas.microsoft.com/office/drawing/2014/main" id="{02BB1A73-34A3-D84A-8752-1EE0C37A4A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622305" y="8371768"/>
                <a:ext cx="98410" cy="265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55" name="Line 50">
                <a:extLst>
                  <a:ext uri="{FF2B5EF4-FFF2-40B4-BE49-F238E27FC236}">
                    <a16:creationId xmlns:a16="http://schemas.microsoft.com/office/drawing/2014/main" id="{4619C691-F58C-0F47-AE6D-1CC4E45425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412190" y="8371768"/>
                <a:ext cx="119687" cy="265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56" name="Line 51">
                <a:extLst>
                  <a:ext uri="{FF2B5EF4-FFF2-40B4-BE49-F238E27FC236}">
                    <a16:creationId xmlns:a16="http://schemas.microsoft.com/office/drawing/2014/main" id="{B1632A56-227F-7343-94A9-C235E49AE8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226012" y="8371768"/>
                <a:ext cx="98409" cy="265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57" name="Line 52">
                <a:extLst>
                  <a:ext uri="{FF2B5EF4-FFF2-40B4-BE49-F238E27FC236}">
                    <a16:creationId xmlns:a16="http://schemas.microsoft.com/office/drawing/2014/main" id="{8570907F-AB50-F44C-8CE8-F5BD0E4BDC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18555" y="8371768"/>
                <a:ext cx="98409" cy="265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58" name="Line 53">
                <a:extLst>
                  <a:ext uri="{FF2B5EF4-FFF2-40B4-BE49-F238E27FC236}">
                    <a16:creationId xmlns:a16="http://schemas.microsoft.com/office/drawing/2014/main" id="{752E730E-9889-5D41-BA0F-F4205FE30D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808437" y="8371768"/>
                <a:ext cx="119689" cy="265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59" name="Line 54">
                <a:extLst>
                  <a:ext uri="{FF2B5EF4-FFF2-40B4-BE49-F238E27FC236}">
                    <a16:creationId xmlns:a16="http://schemas.microsoft.com/office/drawing/2014/main" id="{E91A2134-0DE3-D74F-A04A-E9B9956198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622257" y="8371768"/>
                <a:ext cx="98410" cy="265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60" name="Line 55">
                <a:extLst>
                  <a:ext uri="{FF2B5EF4-FFF2-40B4-BE49-F238E27FC236}">
                    <a16:creationId xmlns:a16="http://schemas.microsoft.com/office/drawing/2014/main" id="{1A7D7612-85D0-864F-97FC-A02789A1D5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414804" y="8371768"/>
                <a:ext cx="98410" cy="265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61" name="Line 56">
                <a:extLst>
                  <a:ext uri="{FF2B5EF4-FFF2-40B4-BE49-F238E27FC236}">
                    <a16:creationId xmlns:a16="http://schemas.microsoft.com/office/drawing/2014/main" id="{A5DC0E0C-870D-714C-9702-1C4E83F66E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207342" y="8371768"/>
                <a:ext cx="119689" cy="265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62" name="Line 57">
                <a:extLst>
                  <a:ext uri="{FF2B5EF4-FFF2-40B4-BE49-F238E27FC236}">
                    <a16:creationId xmlns:a16="http://schemas.microsoft.com/office/drawing/2014/main" id="{E99DA78F-A6AD-E34E-B293-159CB39BAF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021166" y="8371768"/>
                <a:ext cx="98410" cy="265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63" name="Line 58">
                <a:extLst>
                  <a:ext uri="{FF2B5EF4-FFF2-40B4-BE49-F238E27FC236}">
                    <a16:creationId xmlns:a16="http://schemas.microsoft.com/office/drawing/2014/main" id="{BDC97303-8BDF-B64E-A916-7C383E49CE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813719" y="8371774"/>
                <a:ext cx="98411" cy="265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64" name="Freeform 59">
                <a:extLst>
                  <a:ext uri="{FF2B5EF4-FFF2-40B4-BE49-F238E27FC236}">
                    <a16:creationId xmlns:a16="http://schemas.microsoft.com/office/drawing/2014/main" id="{923FC5E8-AA0F-BE48-84EF-2E47723A8E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7517" y="8353159"/>
                <a:ext cx="95750" cy="18621"/>
              </a:xfrm>
              <a:custGeom>
                <a:avLst/>
                <a:gdLst>
                  <a:gd name="T0" fmla="*/ 156 w 157"/>
                  <a:gd name="T1" fmla="*/ 31 h 32"/>
                  <a:gd name="T2" fmla="*/ 93 w 157"/>
                  <a:gd name="T3" fmla="*/ 31 h 32"/>
                  <a:gd name="T4" fmla="*/ 0 w 157"/>
                  <a:gd name="T5" fmla="*/ 31 h 32"/>
                  <a:gd name="T6" fmla="*/ 0 w 157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7" h="32">
                    <a:moveTo>
                      <a:pt x="156" y="31"/>
                    </a:moveTo>
                    <a:lnTo>
                      <a:pt x="93" y="31"/>
                    </a:lnTo>
                    <a:lnTo>
                      <a:pt x="0" y="31"/>
                    </a:lnTo>
                    <a:lnTo>
                      <a:pt x="0" y="0"/>
                    </a:lnTo>
                  </a:path>
                </a:pathLst>
              </a:cu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65" name="Freeform 60">
                <a:extLst>
                  <a:ext uri="{FF2B5EF4-FFF2-40B4-BE49-F238E27FC236}">
                    <a16:creationId xmlns:a16="http://schemas.microsoft.com/office/drawing/2014/main" id="{9D79C983-518B-AC47-9841-C1CD637A5D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87622" y="8182916"/>
                <a:ext cx="2659" cy="95760"/>
              </a:xfrm>
              <a:custGeom>
                <a:avLst/>
                <a:gdLst>
                  <a:gd name="T0" fmla="*/ 0 w 1"/>
                  <a:gd name="T1" fmla="*/ 156 h 157"/>
                  <a:gd name="T2" fmla="*/ 0 w 1"/>
                  <a:gd name="T3" fmla="*/ 156 h 157"/>
                  <a:gd name="T4" fmla="*/ 0 w 1"/>
                  <a:gd name="T5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57">
                    <a:moveTo>
                      <a:pt x="0" y="156"/>
                    </a:moveTo>
                    <a:lnTo>
                      <a:pt x="0" y="156"/>
                    </a:lnTo>
                    <a:lnTo>
                      <a:pt x="0" y="0"/>
                    </a:lnTo>
                  </a:path>
                </a:pathLst>
              </a:cu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66" name="Line 61">
                <a:extLst>
                  <a:ext uri="{FF2B5EF4-FFF2-40B4-BE49-F238E27FC236}">
                    <a16:creationId xmlns:a16="http://schemas.microsoft.com/office/drawing/2014/main" id="{2DB4D493-C90A-BE40-AB21-CE923B9FF9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587188" y="7975444"/>
                <a:ext cx="2659" cy="9842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67" name="Line 62">
                <a:extLst>
                  <a:ext uri="{FF2B5EF4-FFF2-40B4-BE49-F238E27FC236}">
                    <a16:creationId xmlns:a16="http://schemas.microsoft.com/office/drawing/2014/main" id="{4E568094-490C-D447-87D1-D69BF3F4E1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588525" y="7767963"/>
                <a:ext cx="2659" cy="117040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38B0476-2FB6-E24A-962F-26022C537A86}"/>
                </a:ext>
              </a:extLst>
            </p:cNvPr>
            <p:cNvGrpSpPr/>
            <p:nvPr/>
          </p:nvGrpSpPr>
          <p:grpSpPr>
            <a:xfrm>
              <a:off x="12227395" y="6371468"/>
              <a:ext cx="2659" cy="4678927"/>
              <a:chOff x="12227395" y="6371468"/>
              <a:chExt cx="2659" cy="4678927"/>
            </a:xfrm>
            <a:grpFill/>
          </p:grpSpPr>
          <p:sp>
            <p:nvSpPr>
              <p:cNvPr id="68" name="Line 63">
                <a:extLst>
                  <a:ext uri="{FF2B5EF4-FFF2-40B4-BE49-F238E27FC236}">
                    <a16:creationId xmlns:a16="http://schemas.microsoft.com/office/drawing/2014/main" id="{21776C95-5A1B-5C42-AB22-E5973D1D30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227395" y="7353004"/>
                <a:ext cx="2659" cy="9842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69" name="Line 64">
                <a:extLst>
                  <a:ext uri="{FF2B5EF4-FFF2-40B4-BE49-F238E27FC236}">
                    <a16:creationId xmlns:a16="http://schemas.microsoft.com/office/drawing/2014/main" id="{16C73161-EE37-3347-8A1F-E62D06EEB7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227395" y="7142866"/>
                <a:ext cx="2659" cy="11969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70" name="Line 65">
                <a:extLst>
                  <a:ext uri="{FF2B5EF4-FFF2-40B4-BE49-F238E27FC236}">
                    <a16:creationId xmlns:a16="http://schemas.microsoft.com/office/drawing/2014/main" id="{024AA231-10F4-E545-BE0E-DEA7CBAB02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227395" y="6956666"/>
                <a:ext cx="2659" cy="9841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71" name="Line 66">
                <a:extLst>
                  <a:ext uri="{FF2B5EF4-FFF2-40B4-BE49-F238E27FC236}">
                    <a16:creationId xmlns:a16="http://schemas.microsoft.com/office/drawing/2014/main" id="{9ED0B818-FF06-4D4E-B97E-D62399248B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227395" y="6749187"/>
                <a:ext cx="2659" cy="9841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72" name="Line 67">
                <a:extLst>
                  <a:ext uri="{FF2B5EF4-FFF2-40B4-BE49-F238E27FC236}">
                    <a16:creationId xmlns:a16="http://schemas.microsoft.com/office/drawing/2014/main" id="{502832C0-26BA-DD46-8B5F-FAC5D1CE32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227395" y="6539046"/>
                <a:ext cx="2659" cy="11970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73" name="Line 68">
                <a:extLst>
                  <a:ext uri="{FF2B5EF4-FFF2-40B4-BE49-F238E27FC236}">
                    <a16:creationId xmlns:a16="http://schemas.microsoft.com/office/drawing/2014/main" id="{FB937807-EB76-E54E-9288-E13032A732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227395" y="6371468"/>
                <a:ext cx="2659" cy="79800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74" name="Line 69">
                <a:extLst>
                  <a:ext uri="{FF2B5EF4-FFF2-40B4-BE49-F238E27FC236}">
                    <a16:creationId xmlns:a16="http://schemas.microsoft.com/office/drawing/2014/main" id="{B518CF29-398F-9545-9B10-67B4FDB269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227395" y="10951976"/>
                <a:ext cx="2659" cy="98419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75" name="Line 70">
                <a:extLst>
                  <a:ext uri="{FF2B5EF4-FFF2-40B4-BE49-F238E27FC236}">
                    <a16:creationId xmlns:a16="http://schemas.microsoft.com/office/drawing/2014/main" id="{14643617-0560-5D46-BB46-6F52DC1510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227395" y="10741835"/>
                <a:ext cx="2659" cy="11970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76" name="Line 71">
                <a:extLst>
                  <a:ext uri="{FF2B5EF4-FFF2-40B4-BE49-F238E27FC236}">
                    <a16:creationId xmlns:a16="http://schemas.microsoft.com/office/drawing/2014/main" id="{287C76B9-B052-6547-8614-B5E0019EDA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227395" y="10555636"/>
                <a:ext cx="2659" cy="9842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77" name="Line 72">
                <a:extLst>
                  <a:ext uri="{FF2B5EF4-FFF2-40B4-BE49-F238E27FC236}">
                    <a16:creationId xmlns:a16="http://schemas.microsoft.com/office/drawing/2014/main" id="{A22BE325-0681-EF47-9DF5-8EB20689BA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227395" y="10348156"/>
                <a:ext cx="2659" cy="9842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78" name="Line 73">
                <a:extLst>
                  <a:ext uri="{FF2B5EF4-FFF2-40B4-BE49-F238E27FC236}">
                    <a16:creationId xmlns:a16="http://schemas.microsoft.com/office/drawing/2014/main" id="{84923DD5-00A3-B44D-9E7A-46C8BBA55E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227395" y="10140677"/>
                <a:ext cx="2659" cy="11970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  <p:sp>
            <p:nvSpPr>
              <p:cNvPr id="79" name="Line 74">
                <a:extLst>
                  <a:ext uri="{FF2B5EF4-FFF2-40B4-BE49-F238E27FC236}">
                    <a16:creationId xmlns:a16="http://schemas.microsoft.com/office/drawing/2014/main" id="{C087E2AA-F14A-294F-93BD-CB97E5BE4F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227395" y="9991717"/>
                <a:ext cx="2659" cy="61181"/>
              </a:xfrm>
              <a:prstGeom prst="line">
                <a:avLst/>
              </a:prstGeom>
              <a:grpFill/>
              <a:ln w="63500" cap="flat">
                <a:solidFill>
                  <a:schemeClr val="bg1">
                    <a:lumMod val="50000"/>
                    <a:alpha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900"/>
              </a:p>
            </p:txBody>
          </p:sp>
        </p:grpSp>
      </p:grpSp>
      <p:sp>
        <p:nvSpPr>
          <p:cNvPr id="80" name="Freeform 75">
            <a:extLst>
              <a:ext uri="{FF2B5EF4-FFF2-40B4-BE49-F238E27FC236}">
                <a16:creationId xmlns:a16="http://schemas.microsoft.com/office/drawing/2014/main" id="{3B668022-E0A4-464D-A3CD-445D95579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4371" y="487244"/>
            <a:ext cx="899875" cy="899874"/>
          </a:xfrm>
          <a:custGeom>
            <a:avLst/>
            <a:gdLst>
              <a:gd name="T0" fmla="*/ 2437 w 2563"/>
              <a:gd name="T1" fmla="*/ 2344 h 2564"/>
              <a:gd name="T2" fmla="*/ 2437 w 2563"/>
              <a:gd name="T3" fmla="*/ 2344 h 2564"/>
              <a:gd name="T4" fmla="*/ 2343 w 2563"/>
              <a:gd name="T5" fmla="*/ 2438 h 2564"/>
              <a:gd name="T6" fmla="*/ 251 w 2563"/>
              <a:gd name="T7" fmla="*/ 2438 h 2564"/>
              <a:gd name="T8" fmla="*/ 126 w 2563"/>
              <a:gd name="T9" fmla="*/ 2344 h 2564"/>
              <a:gd name="T10" fmla="*/ 126 w 2563"/>
              <a:gd name="T11" fmla="*/ 250 h 2564"/>
              <a:gd name="T12" fmla="*/ 251 w 2563"/>
              <a:gd name="T13" fmla="*/ 126 h 2564"/>
              <a:gd name="T14" fmla="*/ 2343 w 2563"/>
              <a:gd name="T15" fmla="*/ 126 h 2564"/>
              <a:gd name="T16" fmla="*/ 2437 w 2563"/>
              <a:gd name="T17" fmla="*/ 250 h 2564"/>
              <a:gd name="T18" fmla="*/ 2437 w 2563"/>
              <a:gd name="T19" fmla="*/ 2344 h 2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63" h="2564">
                <a:moveTo>
                  <a:pt x="2437" y="2344"/>
                </a:moveTo>
                <a:lnTo>
                  <a:pt x="2437" y="2344"/>
                </a:lnTo>
                <a:cubicBezTo>
                  <a:pt x="2437" y="2376"/>
                  <a:pt x="2375" y="2438"/>
                  <a:pt x="2343" y="2438"/>
                </a:cubicBezTo>
                <a:cubicBezTo>
                  <a:pt x="1625" y="2563"/>
                  <a:pt x="938" y="2563"/>
                  <a:pt x="251" y="2438"/>
                </a:cubicBezTo>
                <a:cubicBezTo>
                  <a:pt x="188" y="2438"/>
                  <a:pt x="157" y="2376"/>
                  <a:pt x="126" y="2344"/>
                </a:cubicBezTo>
                <a:cubicBezTo>
                  <a:pt x="0" y="1626"/>
                  <a:pt x="0" y="938"/>
                  <a:pt x="126" y="250"/>
                </a:cubicBezTo>
                <a:cubicBezTo>
                  <a:pt x="157" y="188"/>
                  <a:pt x="188" y="157"/>
                  <a:pt x="251" y="126"/>
                </a:cubicBezTo>
                <a:cubicBezTo>
                  <a:pt x="938" y="0"/>
                  <a:pt x="1625" y="0"/>
                  <a:pt x="2343" y="126"/>
                </a:cubicBezTo>
                <a:cubicBezTo>
                  <a:pt x="2375" y="157"/>
                  <a:pt x="2437" y="188"/>
                  <a:pt x="2437" y="250"/>
                </a:cubicBezTo>
                <a:cubicBezTo>
                  <a:pt x="2562" y="938"/>
                  <a:pt x="2562" y="1626"/>
                  <a:pt x="2437" y="234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82" name="Freeform 77">
            <a:extLst>
              <a:ext uri="{FF2B5EF4-FFF2-40B4-BE49-F238E27FC236}">
                <a16:creationId xmlns:a16="http://schemas.microsoft.com/office/drawing/2014/main" id="{D55DE870-0A9C-4F41-80A5-D50AB896B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4371" y="4909174"/>
            <a:ext cx="899875" cy="899875"/>
          </a:xfrm>
          <a:custGeom>
            <a:avLst/>
            <a:gdLst>
              <a:gd name="T0" fmla="*/ 2437 w 2563"/>
              <a:gd name="T1" fmla="*/ 2313 h 2564"/>
              <a:gd name="T2" fmla="*/ 2437 w 2563"/>
              <a:gd name="T3" fmla="*/ 2313 h 2564"/>
              <a:gd name="T4" fmla="*/ 2343 w 2563"/>
              <a:gd name="T5" fmla="*/ 2438 h 2564"/>
              <a:gd name="T6" fmla="*/ 251 w 2563"/>
              <a:gd name="T7" fmla="*/ 2438 h 2564"/>
              <a:gd name="T8" fmla="*/ 126 w 2563"/>
              <a:gd name="T9" fmla="*/ 2313 h 2564"/>
              <a:gd name="T10" fmla="*/ 126 w 2563"/>
              <a:gd name="T11" fmla="*/ 219 h 2564"/>
              <a:gd name="T12" fmla="*/ 251 w 2563"/>
              <a:gd name="T13" fmla="*/ 125 h 2564"/>
              <a:gd name="T14" fmla="*/ 2343 w 2563"/>
              <a:gd name="T15" fmla="*/ 125 h 2564"/>
              <a:gd name="T16" fmla="*/ 2437 w 2563"/>
              <a:gd name="T17" fmla="*/ 219 h 2564"/>
              <a:gd name="T18" fmla="*/ 2437 w 2563"/>
              <a:gd name="T19" fmla="*/ 2313 h 2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63" h="2564">
                <a:moveTo>
                  <a:pt x="2437" y="2313"/>
                </a:moveTo>
                <a:lnTo>
                  <a:pt x="2437" y="2313"/>
                </a:lnTo>
                <a:cubicBezTo>
                  <a:pt x="2437" y="2375"/>
                  <a:pt x="2375" y="2438"/>
                  <a:pt x="2343" y="2438"/>
                </a:cubicBezTo>
                <a:cubicBezTo>
                  <a:pt x="1625" y="2563"/>
                  <a:pt x="938" y="2563"/>
                  <a:pt x="251" y="2438"/>
                </a:cubicBezTo>
                <a:cubicBezTo>
                  <a:pt x="188" y="2438"/>
                  <a:pt x="157" y="2375"/>
                  <a:pt x="126" y="2313"/>
                </a:cubicBezTo>
                <a:cubicBezTo>
                  <a:pt x="0" y="1625"/>
                  <a:pt x="0" y="938"/>
                  <a:pt x="126" y="219"/>
                </a:cubicBezTo>
                <a:cubicBezTo>
                  <a:pt x="157" y="188"/>
                  <a:pt x="188" y="125"/>
                  <a:pt x="251" y="125"/>
                </a:cubicBezTo>
                <a:cubicBezTo>
                  <a:pt x="938" y="0"/>
                  <a:pt x="1625" y="0"/>
                  <a:pt x="2343" y="125"/>
                </a:cubicBezTo>
                <a:cubicBezTo>
                  <a:pt x="2375" y="125"/>
                  <a:pt x="2437" y="188"/>
                  <a:pt x="2437" y="219"/>
                </a:cubicBezTo>
                <a:cubicBezTo>
                  <a:pt x="2562" y="938"/>
                  <a:pt x="2562" y="1625"/>
                  <a:pt x="2437" y="231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84" name="Freeform 79">
            <a:extLst>
              <a:ext uri="{FF2B5EF4-FFF2-40B4-BE49-F238E27FC236}">
                <a16:creationId xmlns:a16="http://schemas.microsoft.com/office/drawing/2014/main" id="{D59454FF-8FF7-6944-911F-3B80D4BA3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562" y="4130109"/>
            <a:ext cx="899875" cy="899874"/>
          </a:xfrm>
          <a:custGeom>
            <a:avLst/>
            <a:gdLst>
              <a:gd name="T0" fmla="*/ 2438 w 2564"/>
              <a:gd name="T1" fmla="*/ 2343 h 2563"/>
              <a:gd name="T2" fmla="*/ 2438 w 2564"/>
              <a:gd name="T3" fmla="*/ 2343 h 2563"/>
              <a:gd name="T4" fmla="*/ 2344 w 2564"/>
              <a:gd name="T5" fmla="*/ 2437 h 2563"/>
              <a:gd name="T6" fmla="*/ 250 w 2564"/>
              <a:gd name="T7" fmla="*/ 2437 h 2563"/>
              <a:gd name="T8" fmla="*/ 125 w 2564"/>
              <a:gd name="T9" fmla="*/ 2343 h 2563"/>
              <a:gd name="T10" fmla="*/ 125 w 2564"/>
              <a:gd name="T11" fmla="*/ 250 h 2563"/>
              <a:gd name="T12" fmla="*/ 250 w 2564"/>
              <a:gd name="T13" fmla="*/ 125 h 2563"/>
              <a:gd name="T14" fmla="*/ 2344 w 2564"/>
              <a:gd name="T15" fmla="*/ 125 h 2563"/>
              <a:gd name="T16" fmla="*/ 2438 w 2564"/>
              <a:gd name="T17" fmla="*/ 250 h 2563"/>
              <a:gd name="T18" fmla="*/ 2438 w 2564"/>
              <a:gd name="T19" fmla="*/ 2343 h 2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64" h="2563">
                <a:moveTo>
                  <a:pt x="2438" y="2343"/>
                </a:moveTo>
                <a:lnTo>
                  <a:pt x="2438" y="2343"/>
                </a:lnTo>
                <a:cubicBezTo>
                  <a:pt x="2438" y="2375"/>
                  <a:pt x="2375" y="2437"/>
                  <a:pt x="2344" y="2437"/>
                </a:cubicBezTo>
                <a:cubicBezTo>
                  <a:pt x="1625" y="2562"/>
                  <a:pt x="938" y="2562"/>
                  <a:pt x="250" y="2437"/>
                </a:cubicBezTo>
                <a:cubicBezTo>
                  <a:pt x="188" y="2437"/>
                  <a:pt x="157" y="2375"/>
                  <a:pt x="125" y="2343"/>
                </a:cubicBezTo>
                <a:cubicBezTo>
                  <a:pt x="0" y="1625"/>
                  <a:pt x="0" y="937"/>
                  <a:pt x="125" y="250"/>
                </a:cubicBezTo>
                <a:cubicBezTo>
                  <a:pt x="157" y="187"/>
                  <a:pt x="188" y="125"/>
                  <a:pt x="250" y="125"/>
                </a:cubicBezTo>
                <a:cubicBezTo>
                  <a:pt x="938" y="0"/>
                  <a:pt x="1625" y="0"/>
                  <a:pt x="2344" y="125"/>
                </a:cubicBezTo>
                <a:cubicBezTo>
                  <a:pt x="2375" y="125"/>
                  <a:pt x="2438" y="187"/>
                  <a:pt x="2438" y="250"/>
                </a:cubicBezTo>
                <a:cubicBezTo>
                  <a:pt x="2563" y="937"/>
                  <a:pt x="2563" y="1625"/>
                  <a:pt x="2438" y="234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86" name="Freeform 81">
            <a:extLst>
              <a:ext uri="{FF2B5EF4-FFF2-40B4-BE49-F238E27FC236}">
                <a16:creationId xmlns:a16="http://schemas.microsoft.com/office/drawing/2014/main" id="{89A79240-E1CE-1046-84A3-60447600C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3180" y="4130109"/>
            <a:ext cx="899875" cy="899874"/>
          </a:xfrm>
          <a:custGeom>
            <a:avLst/>
            <a:gdLst>
              <a:gd name="T0" fmla="*/ 2437 w 2563"/>
              <a:gd name="T1" fmla="*/ 2343 h 2563"/>
              <a:gd name="T2" fmla="*/ 2437 w 2563"/>
              <a:gd name="T3" fmla="*/ 2343 h 2563"/>
              <a:gd name="T4" fmla="*/ 2344 w 2563"/>
              <a:gd name="T5" fmla="*/ 2437 h 2563"/>
              <a:gd name="T6" fmla="*/ 250 w 2563"/>
              <a:gd name="T7" fmla="*/ 2437 h 2563"/>
              <a:gd name="T8" fmla="*/ 125 w 2563"/>
              <a:gd name="T9" fmla="*/ 2343 h 2563"/>
              <a:gd name="T10" fmla="*/ 125 w 2563"/>
              <a:gd name="T11" fmla="*/ 250 h 2563"/>
              <a:gd name="T12" fmla="*/ 250 w 2563"/>
              <a:gd name="T13" fmla="*/ 125 h 2563"/>
              <a:gd name="T14" fmla="*/ 2344 w 2563"/>
              <a:gd name="T15" fmla="*/ 125 h 2563"/>
              <a:gd name="T16" fmla="*/ 2437 w 2563"/>
              <a:gd name="T17" fmla="*/ 250 h 2563"/>
              <a:gd name="T18" fmla="*/ 2437 w 2563"/>
              <a:gd name="T19" fmla="*/ 2343 h 2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63" h="2563">
                <a:moveTo>
                  <a:pt x="2437" y="2343"/>
                </a:moveTo>
                <a:lnTo>
                  <a:pt x="2437" y="2343"/>
                </a:lnTo>
                <a:cubicBezTo>
                  <a:pt x="2437" y="2375"/>
                  <a:pt x="2375" y="2437"/>
                  <a:pt x="2344" y="2437"/>
                </a:cubicBezTo>
                <a:cubicBezTo>
                  <a:pt x="1625" y="2562"/>
                  <a:pt x="937" y="2562"/>
                  <a:pt x="250" y="2437"/>
                </a:cubicBezTo>
                <a:cubicBezTo>
                  <a:pt x="187" y="2437"/>
                  <a:pt x="156" y="2375"/>
                  <a:pt x="125" y="2343"/>
                </a:cubicBezTo>
                <a:cubicBezTo>
                  <a:pt x="0" y="1625"/>
                  <a:pt x="0" y="937"/>
                  <a:pt x="125" y="250"/>
                </a:cubicBezTo>
                <a:cubicBezTo>
                  <a:pt x="156" y="187"/>
                  <a:pt x="187" y="125"/>
                  <a:pt x="250" y="125"/>
                </a:cubicBezTo>
                <a:cubicBezTo>
                  <a:pt x="937" y="0"/>
                  <a:pt x="1625" y="0"/>
                  <a:pt x="2344" y="125"/>
                </a:cubicBezTo>
                <a:cubicBezTo>
                  <a:pt x="2375" y="125"/>
                  <a:pt x="2437" y="187"/>
                  <a:pt x="2437" y="250"/>
                </a:cubicBezTo>
                <a:cubicBezTo>
                  <a:pt x="2562" y="937"/>
                  <a:pt x="2562" y="1625"/>
                  <a:pt x="2437" y="234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89" name="Freeform 83">
            <a:extLst>
              <a:ext uri="{FF2B5EF4-FFF2-40B4-BE49-F238E27FC236}">
                <a16:creationId xmlns:a16="http://schemas.microsoft.com/office/drawing/2014/main" id="{098DEA3E-974F-7040-8EC0-8AFE45C97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562" y="1283522"/>
            <a:ext cx="899875" cy="899875"/>
          </a:xfrm>
          <a:custGeom>
            <a:avLst/>
            <a:gdLst>
              <a:gd name="T0" fmla="*/ 2438 w 2564"/>
              <a:gd name="T1" fmla="*/ 2313 h 2564"/>
              <a:gd name="T2" fmla="*/ 2438 w 2564"/>
              <a:gd name="T3" fmla="*/ 2313 h 2564"/>
              <a:gd name="T4" fmla="*/ 2344 w 2564"/>
              <a:gd name="T5" fmla="*/ 2438 h 2564"/>
              <a:gd name="T6" fmla="*/ 250 w 2564"/>
              <a:gd name="T7" fmla="*/ 2438 h 2564"/>
              <a:gd name="T8" fmla="*/ 125 w 2564"/>
              <a:gd name="T9" fmla="*/ 2313 h 2564"/>
              <a:gd name="T10" fmla="*/ 125 w 2564"/>
              <a:gd name="T11" fmla="*/ 219 h 2564"/>
              <a:gd name="T12" fmla="*/ 250 w 2564"/>
              <a:gd name="T13" fmla="*/ 125 h 2564"/>
              <a:gd name="T14" fmla="*/ 2344 w 2564"/>
              <a:gd name="T15" fmla="*/ 125 h 2564"/>
              <a:gd name="T16" fmla="*/ 2438 w 2564"/>
              <a:gd name="T17" fmla="*/ 219 h 2564"/>
              <a:gd name="T18" fmla="*/ 2438 w 2564"/>
              <a:gd name="T19" fmla="*/ 2313 h 2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64" h="2564">
                <a:moveTo>
                  <a:pt x="2438" y="2313"/>
                </a:moveTo>
                <a:lnTo>
                  <a:pt x="2438" y="2313"/>
                </a:lnTo>
                <a:cubicBezTo>
                  <a:pt x="2438" y="2375"/>
                  <a:pt x="2375" y="2407"/>
                  <a:pt x="2344" y="2438"/>
                </a:cubicBezTo>
                <a:cubicBezTo>
                  <a:pt x="1625" y="2563"/>
                  <a:pt x="938" y="2563"/>
                  <a:pt x="250" y="2438"/>
                </a:cubicBezTo>
                <a:cubicBezTo>
                  <a:pt x="188" y="2407"/>
                  <a:pt x="157" y="2375"/>
                  <a:pt x="125" y="2313"/>
                </a:cubicBezTo>
                <a:cubicBezTo>
                  <a:pt x="0" y="1625"/>
                  <a:pt x="0" y="938"/>
                  <a:pt x="125" y="219"/>
                </a:cubicBezTo>
                <a:cubicBezTo>
                  <a:pt x="157" y="188"/>
                  <a:pt x="188" y="125"/>
                  <a:pt x="250" y="125"/>
                </a:cubicBezTo>
                <a:cubicBezTo>
                  <a:pt x="938" y="0"/>
                  <a:pt x="1625" y="0"/>
                  <a:pt x="2344" y="125"/>
                </a:cubicBezTo>
                <a:cubicBezTo>
                  <a:pt x="2375" y="125"/>
                  <a:pt x="2438" y="188"/>
                  <a:pt x="2438" y="219"/>
                </a:cubicBezTo>
                <a:cubicBezTo>
                  <a:pt x="2563" y="938"/>
                  <a:pt x="2563" y="1625"/>
                  <a:pt x="2438" y="231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91" name="Freeform 85">
            <a:extLst>
              <a:ext uri="{FF2B5EF4-FFF2-40B4-BE49-F238E27FC236}">
                <a16:creationId xmlns:a16="http://schemas.microsoft.com/office/drawing/2014/main" id="{E965BAA2-636D-764E-8B39-006BCF17C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3180" y="1266309"/>
            <a:ext cx="899875" cy="899875"/>
          </a:xfrm>
          <a:custGeom>
            <a:avLst/>
            <a:gdLst>
              <a:gd name="T0" fmla="*/ 2437 w 2563"/>
              <a:gd name="T1" fmla="*/ 2344 h 2564"/>
              <a:gd name="T2" fmla="*/ 2437 w 2563"/>
              <a:gd name="T3" fmla="*/ 2344 h 2564"/>
              <a:gd name="T4" fmla="*/ 2344 w 2563"/>
              <a:gd name="T5" fmla="*/ 2438 h 2564"/>
              <a:gd name="T6" fmla="*/ 250 w 2563"/>
              <a:gd name="T7" fmla="*/ 2438 h 2564"/>
              <a:gd name="T8" fmla="*/ 125 w 2563"/>
              <a:gd name="T9" fmla="*/ 2344 h 2564"/>
              <a:gd name="T10" fmla="*/ 125 w 2563"/>
              <a:gd name="T11" fmla="*/ 250 h 2564"/>
              <a:gd name="T12" fmla="*/ 250 w 2563"/>
              <a:gd name="T13" fmla="*/ 125 h 2564"/>
              <a:gd name="T14" fmla="*/ 2344 w 2563"/>
              <a:gd name="T15" fmla="*/ 125 h 2564"/>
              <a:gd name="T16" fmla="*/ 2437 w 2563"/>
              <a:gd name="T17" fmla="*/ 250 h 2564"/>
              <a:gd name="T18" fmla="*/ 2437 w 2563"/>
              <a:gd name="T19" fmla="*/ 2344 h 2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63" h="2564">
                <a:moveTo>
                  <a:pt x="2437" y="2344"/>
                </a:moveTo>
                <a:lnTo>
                  <a:pt x="2437" y="2344"/>
                </a:lnTo>
                <a:cubicBezTo>
                  <a:pt x="2437" y="2375"/>
                  <a:pt x="2375" y="2438"/>
                  <a:pt x="2344" y="2438"/>
                </a:cubicBezTo>
                <a:cubicBezTo>
                  <a:pt x="1625" y="2563"/>
                  <a:pt x="937" y="2563"/>
                  <a:pt x="250" y="2438"/>
                </a:cubicBezTo>
                <a:cubicBezTo>
                  <a:pt x="187" y="2438"/>
                  <a:pt x="156" y="2375"/>
                  <a:pt x="125" y="2344"/>
                </a:cubicBezTo>
                <a:cubicBezTo>
                  <a:pt x="0" y="1625"/>
                  <a:pt x="0" y="938"/>
                  <a:pt x="125" y="250"/>
                </a:cubicBezTo>
                <a:cubicBezTo>
                  <a:pt x="156" y="188"/>
                  <a:pt x="187" y="125"/>
                  <a:pt x="250" y="125"/>
                </a:cubicBezTo>
                <a:cubicBezTo>
                  <a:pt x="937" y="0"/>
                  <a:pt x="1625" y="0"/>
                  <a:pt x="2344" y="125"/>
                </a:cubicBezTo>
                <a:cubicBezTo>
                  <a:pt x="2375" y="125"/>
                  <a:pt x="2437" y="188"/>
                  <a:pt x="2437" y="250"/>
                </a:cubicBezTo>
                <a:cubicBezTo>
                  <a:pt x="2562" y="938"/>
                  <a:pt x="2562" y="1625"/>
                  <a:pt x="2437" y="234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80A894A-4B8A-6640-988C-AE774CD29D16}"/>
              </a:ext>
            </a:extLst>
          </p:cNvPr>
          <p:cNvSpPr txBox="1"/>
          <p:nvPr/>
        </p:nvSpPr>
        <p:spPr>
          <a:xfrm>
            <a:off x="7966723" y="675079"/>
            <a:ext cx="475171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A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5E948FA-D193-B341-AE78-5E6D53DC811B}"/>
              </a:ext>
            </a:extLst>
          </p:cNvPr>
          <p:cNvSpPr txBox="1"/>
          <p:nvPr/>
        </p:nvSpPr>
        <p:spPr>
          <a:xfrm>
            <a:off x="10096438" y="1467531"/>
            <a:ext cx="475171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B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043E061-417A-7F49-B28C-FC727DACC447}"/>
              </a:ext>
            </a:extLst>
          </p:cNvPr>
          <p:cNvSpPr txBox="1"/>
          <p:nvPr/>
        </p:nvSpPr>
        <p:spPr>
          <a:xfrm>
            <a:off x="5837008" y="1467531"/>
            <a:ext cx="475171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F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F90B479F-6B90-B747-8080-44E17DFA9A8A}"/>
              </a:ext>
            </a:extLst>
          </p:cNvPr>
          <p:cNvSpPr txBox="1"/>
          <p:nvPr/>
        </p:nvSpPr>
        <p:spPr>
          <a:xfrm>
            <a:off x="10096438" y="4327787"/>
            <a:ext cx="475171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C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9FA6B62-A53B-164B-A8BE-332FB9C5E78A}"/>
              </a:ext>
            </a:extLst>
          </p:cNvPr>
          <p:cNvSpPr txBox="1"/>
          <p:nvPr/>
        </p:nvSpPr>
        <p:spPr>
          <a:xfrm>
            <a:off x="5837008" y="4327787"/>
            <a:ext cx="475171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E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D578358F-0474-F048-9F08-5B897232E44F}"/>
              </a:ext>
            </a:extLst>
          </p:cNvPr>
          <p:cNvSpPr txBox="1"/>
          <p:nvPr/>
        </p:nvSpPr>
        <p:spPr>
          <a:xfrm>
            <a:off x="7966723" y="5109135"/>
            <a:ext cx="475171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Poppins Medium" pitchFamily="2" charset="77"/>
              </a:rPr>
              <a:t>D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CE29A611-96AB-9846-BF8A-1F8FC024C7A4}"/>
              </a:ext>
            </a:extLst>
          </p:cNvPr>
          <p:cNvSpPr txBox="1"/>
          <p:nvPr/>
        </p:nvSpPr>
        <p:spPr>
          <a:xfrm>
            <a:off x="5039619" y="2236833"/>
            <a:ext cx="2091760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there.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D02DBA5-BCB5-7B4D-976E-57C2D4A991FD}"/>
              </a:ext>
            </a:extLst>
          </p:cNvPr>
          <p:cNvSpPr txBox="1"/>
          <p:nvPr/>
        </p:nvSpPr>
        <p:spPr>
          <a:xfrm>
            <a:off x="7158428" y="1393534"/>
            <a:ext cx="2091760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there.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8F85E522-2A30-F84B-9119-9B4BEE1A7A60}"/>
              </a:ext>
            </a:extLst>
          </p:cNvPr>
          <p:cNvSpPr txBox="1"/>
          <p:nvPr/>
        </p:nvSpPr>
        <p:spPr>
          <a:xfrm>
            <a:off x="9287305" y="2236833"/>
            <a:ext cx="2091760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there.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B8D3D12-C4EE-8547-96E3-DE9029C6DDE4}"/>
              </a:ext>
            </a:extLst>
          </p:cNvPr>
          <p:cNvSpPr txBox="1"/>
          <p:nvPr/>
        </p:nvSpPr>
        <p:spPr>
          <a:xfrm>
            <a:off x="5039619" y="5036085"/>
            <a:ext cx="2091760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there.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B1DD9AE-CC2D-234B-B807-B63616E85948}"/>
              </a:ext>
            </a:extLst>
          </p:cNvPr>
          <p:cNvSpPr txBox="1"/>
          <p:nvPr/>
        </p:nvSpPr>
        <p:spPr>
          <a:xfrm>
            <a:off x="9287306" y="5036085"/>
            <a:ext cx="2091760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there.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BBEA6A0-0460-9045-BAB5-B91B5F485FF3}"/>
              </a:ext>
            </a:extLst>
          </p:cNvPr>
          <p:cNvSpPr txBox="1"/>
          <p:nvPr/>
        </p:nvSpPr>
        <p:spPr>
          <a:xfrm>
            <a:off x="7158428" y="5826312"/>
            <a:ext cx="2091760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40"/>
              </a:lnSpc>
            </a:pPr>
            <a:r>
              <a:rPr lang="en-US" sz="14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there.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6D6DBC9C-6827-C04F-AB06-81E616385C58}"/>
              </a:ext>
            </a:extLst>
          </p:cNvPr>
          <p:cNvSpPr txBox="1"/>
          <p:nvPr/>
        </p:nvSpPr>
        <p:spPr>
          <a:xfrm>
            <a:off x="7500281" y="3103458"/>
            <a:ext cx="1452969" cy="61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150"/>
              </a:lnSpc>
            </a:pPr>
            <a:r>
              <a:rPr lang="en-US" sz="9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Lato Light" panose="020F0502020204030203" pitchFamily="34" charset="0"/>
              </a:rPr>
              <a:t>That’s why we provide point.</a:t>
            </a:r>
          </a:p>
        </p:txBody>
      </p:sp>
      <p:grpSp>
        <p:nvGrpSpPr>
          <p:cNvPr id="104" name="Grupo 349">
            <a:extLst>
              <a:ext uri="{FF2B5EF4-FFF2-40B4-BE49-F238E27FC236}">
                <a16:creationId xmlns:a16="http://schemas.microsoft.com/office/drawing/2014/main" id="{0F232AC8-0C17-6A41-96BA-5690BB481D9F}"/>
              </a:ext>
            </a:extLst>
          </p:cNvPr>
          <p:cNvGrpSpPr/>
          <p:nvPr/>
        </p:nvGrpSpPr>
        <p:grpSpPr>
          <a:xfrm>
            <a:off x="908190" y="2263716"/>
            <a:ext cx="3530512" cy="1334712"/>
            <a:chOff x="2752643" y="-342471"/>
            <a:chExt cx="23705619" cy="2669424"/>
          </a:xfrm>
        </p:grpSpPr>
        <p:sp>
          <p:nvSpPr>
            <p:cNvPr id="105" name="CuadroTexto 350">
              <a:extLst>
                <a:ext uri="{FF2B5EF4-FFF2-40B4-BE49-F238E27FC236}">
                  <a16:creationId xmlns:a16="http://schemas.microsoft.com/office/drawing/2014/main" id="{4A8530C5-7AF1-7B43-9741-5023407FFB5B}"/>
                </a:ext>
              </a:extLst>
            </p:cNvPr>
            <p:cNvSpPr txBox="1"/>
            <p:nvPr/>
          </p:nvSpPr>
          <p:spPr>
            <a:xfrm>
              <a:off x="2881203" y="-342471"/>
              <a:ext cx="23577059" cy="1661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  <a:latin typeface="Lato Heavy" charset="0"/>
                  <a:ea typeface="Lato Heavy" charset="0"/>
                  <a:cs typeface="Lato Heavy" charset="0"/>
                </a:rPr>
                <a:t>Mind Map Infographic</a:t>
              </a:r>
            </a:p>
          </p:txBody>
        </p:sp>
        <p:sp>
          <p:nvSpPr>
            <p:cNvPr id="106" name="CuadroTexto 351">
              <a:extLst>
                <a:ext uri="{FF2B5EF4-FFF2-40B4-BE49-F238E27FC236}">
                  <a16:creationId xmlns:a16="http://schemas.microsoft.com/office/drawing/2014/main" id="{D22FC757-82FC-6D40-901C-4DD9988D8300}"/>
                </a:ext>
              </a:extLst>
            </p:cNvPr>
            <p:cNvSpPr txBox="1"/>
            <p:nvPr/>
          </p:nvSpPr>
          <p:spPr>
            <a:xfrm>
              <a:off x="2752643" y="757293"/>
              <a:ext cx="1904103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</a:t>
              </a:r>
            </a:p>
          </p:txBody>
        </p:sp>
      </p:grpSp>
      <p:pic>
        <p:nvPicPr>
          <p:cNvPr id="113" name="Picture 112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256" y="6592411"/>
            <a:ext cx="2091760" cy="17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982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 Heavy</vt:lpstr>
      <vt:lpstr>Lato Light</vt:lpstr>
      <vt:lpstr>Roboto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2022-04-07T06:51:02Z</dcterms:created>
  <dcterms:modified xsi:type="dcterms:W3CDTF">2022-04-07T10:36:10Z</dcterms:modified>
</cp:coreProperties>
</file>