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3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72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29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88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56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46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5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9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1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13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81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18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47460-B819-498D-9201-3947C8AAFC61}" type="datetimeFigureOut">
              <a:rPr lang="en-GB" smtClean="0"/>
              <a:t>18/06/2022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E09C8-6C1B-4A2A-8959-43B287DD5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5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6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317500" y="17654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11034" y="17654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4"/>
            </p:custDataLst>
          </p:nvPr>
        </p:nvSpPr>
        <p:spPr>
          <a:xfrm>
            <a:off x="933365" y="1511873"/>
            <a:ext cx="10337800" cy="583627"/>
          </a:xfrm>
          <a:prstGeom prst="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5"/>
            </p:custDataLst>
          </p:nvPr>
        </p:nvSpPr>
        <p:spPr>
          <a:xfrm>
            <a:off x="933365" y="171450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6"/>
            </p:custDataLst>
          </p:nvPr>
        </p:nvSpPr>
        <p:spPr>
          <a:xfrm>
            <a:off x="878937" y="20955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7"/>
            </p:custDataLst>
          </p:nvPr>
        </p:nvSpPr>
        <p:spPr>
          <a:xfrm>
            <a:off x="1860748" y="22225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8"/>
            </p:custDataLst>
          </p:nvPr>
        </p:nvSpPr>
        <p:spPr>
          <a:xfrm>
            <a:off x="996865" y="1811973"/>
            <a:ext cx="34817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4" dirty="0">
                <a:solidFill>
                  <a:schemeClr val="lt1"/>
                </a:solidFill>
                <a:latin typeface="Century Gothic" panose="020B0502020202020204" pitchFamily="34" charset="0"/>
              </a:rPr>
              <a:t>Day 1</a:t>
            </a:r>
          </a:p>
        </p:txBody>
      </p:sp>
      <p:sp>
        <p:nvSpPr>
          <p:cNvPr id="10" name="OTLSHAPE_TB_00000000000000000000000000000000_TimescaleInterval2"/>
          <p:cNvSpPr txBox="1"/>
          <p:nvPr>
            <p:custDataLst>
              <p:tags r:id="rId9"/>
            </p:custDataLst>
          </p:nvPr>
        </p:nvSpPr>
        <p:spPr>
          <a:xfrm>
            <a:off x="1857304" y="18119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 dirty="0">
                <a:solidFill>
                  <a:schemeClr val="lt1"/>
                </a:solidFill>
                <a:latin typeface="Century Gothic" panose="020B0502020202020204" pitchFamily="34" charset="0"/>
              </a:rPr>
              <a:t>34</a:t>
            </a:r>
          </a:p>
        </p:txBody>
      </p:sp>
      <p:sp>
        <p:nvSpPr>
          <p:cNvPr id="12" name="OTLSHAPE_TB_00000000000000000000000000000000_TimescaleInterval3"/>
          <p:cNvSpPr txBox="1"/>
          <p:nvPr>
            <p:custDataLst>
              <p:tags r:id="rId10"/>
            </p:custDataLst>
          </p:nvPr>
        </p:nvSpPr>
        <p:spPr>
          <a:xfrm>
            <a:off x="2717744" y="18119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8" dirty="0">
                <a:solidFill>
                  <a:schemeClr val="lt1"/>
                </a:solidFill>
                <a:latin typeface="Century Gothic" panose="020B0502020202020204" pitchFamily="34" charset="0"/>
              </a:rPr>
              <a:t>67</a:t>
            </a:r>
          </a:p>
        </p:txBody>
      </p:sp>
      <p:sp>
        <p:nvSpPr>
          <p:cNvPr id="14" name="OTLSHAPE_TB_00000000000000000000000000000000_TimescaleInterval4"/>
          <p:cNvSpPr txBox="1"/>
          <p:nvPr>
            <p:custDataLst>
              <p:tags r:id="rId11"/>
            </p:custDataLst>
          </p:nvPr>
        </p:nvSpPr>
        <p:spPr>
          <a:xfrm>
            <a:off x="3578183" y="1811973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16" name="OTLSHAPE_TB_00000000000000000000000000000000_TimescaleInterval5"/>
          <p:cNvSpPr txBox="1"/>
          <p:nvPr>
            <p:custDataLst>
              <p:tags r:id="rId12"/>
            </p:custDataLst>
          </p:nvPr>
        </p:nvSpPr>
        <p:spPr>
          <a:xfrm>
            <a:off x="4438622" y="1811973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133</a:t>
            </a:r>
          </a:p>
        </p:txBody>
      </p:sp>
      <p:sp>
        <p:nvSpPr>
          <p:cNvPr id="18" name="OTLSHAPE_TB_00000000000000000000000000000000_TimescaleInterval6"/>
          <p:cNvSpPr txBox="1"/>
          <p:nvPr>
            <p:custDataLst>
              <p:tags r:id="rId13"/>
            </p:custDataLst>
          </p:nvPr>
        </p:nvSpPr>
        <p:spPr>
          <a:xfrm>
            <a:off x="5299061" y="1811973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166</a:t>
            </a:r>
          </a:p>
        </p:txBody>
      </p:sp>
      <p:sp>
        <p:nvSpPr>
          <p:cNvPr id="20" name="OTLSHAPE_TB_00000000000000000000000000000000_TimescaleInterval7"/>
          <p:cNvSpPr txBox="1"/>
          <p:nvPr>
            <p:custDataLst>
              <p:tags r:id="rId14"/>
            </p:custDataLst>
          </p:nvPr>
        </p:nvSpPr>
        <p:spPr>
          <a:xfrm>
            <a:off x="6159500" y="1811973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199</a:t>
            </a:r>
          </a:p>
        </p:txBody>
      </p:sp>
      <p:sp>
        <p:nvSpPr>
          <p:cNvPr id="22" name="OTLSHAPE_TB_00000000000000000000000000000000_TimescaleInterval8"/>
          <p:cNvSpPr txBox="1"/>
          <p:nvPr>
            <p:custDataLst>
              <p:tags r:id="rId15"/>
            </p:custDataLst>
          </p:nvPr>
        </p:nvSpPr>
        <p:spPr>
          <a:xfrm>
            <a:off x="7019939" y="1811973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232</a:t>
            </a:r>
          </a:p>
        </p:txBody>
      </p:sp>
      <p:sp>
        <p:nvSpPr>
          <p:cNvPr id="24" name="OTLSHAPE_TB_00000000000000000000000000000000_TimescaleInterval9"/>
          <p:cNvSpPr txBox="1"/>
          <p:nvPr>
            <p:custDataLst>
              <p:tags r:id="rId16"/>
            </p:custDataLst>
          </p:nvPr>
        </p:nvSpPr>
        <p:spPr>
          <a:xfrm>
            <a:off x="7880379" y="1811973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265</a:t>
            </a:r>
          </a:p>
        </p:txBody>
      </p:sp>
      <p:sp>
        <p:nvSpPr>
          <p:cNvPr id="26" name="OTLSHAPE_TB_00000000000000000000000000000000_TimescaleInterval10"/>
          <p:cNvSpPr txBox="1"/>
          <p:nvPr>
            <p:custDataLst>
              <p:tags r:id="rId17"/>
            </p:custDataLst>
          </p:nvPr>
        </p:nvSpPr>
        <p:spPr>
          <a:xfrm>
            <a:off x="8740818" y="1811973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298</a:t>
            </a:r>
          </a:p>
        </p:txBody>
      </p:sp>
      <p:sp>
        <p:nvSpPr>
          <p:cNvPr id="28" name="OTLSHAPE_TB_00000000000000000000000000000000_TimescaleInterval11"/>
          <p:cNvSpPr txBox="1"/>
          <p:nvPr>
            <p:custDataLst>
              <p:tags r:id="rId18"/>
            </p:custDataLst>
          </p:nvPr>
        </p:nvSpPr>
        <p:spPr>
          <a:xfrm>
            <a:off x="9601257" y="1811973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1"/>
                </a:solidFill>
                <a:latin typeface="Century Gothic" panose="020B0502020202020204" pitchFamily="34" charset="0"/>
              </a:rPr>
              <a:t>331</a:t>
            </a:r>
          </a:p>
        </p:txBody>
      </p:sp>
      <p:sp>
        <p:nvSpPr>
          <p:cNvPr id="30" name="OTLSHAPE_TB_00000000000000000000000000000000_TimescaleInterval12"/>
          <p:cNvSpPr txBox="1"/>
          <p:nvPr>
            <p:custDataLst>
              <p:tags r:id="rId19"/>
            </p:custDataLst>
          </p:nvPr>
        </p:nvSpPr>
        <p:spPr>
          <a:xfrm>
            <a:off x="10461696" y="1811973"/>
            <a:ext cx="23564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1"/>
                </a:solidFill>
                <a:latin typeface="Century Gothic" panose="020B0502020202020204" pitchFamily="34" charset="0"/>
              </a:rPr>
              <a:t>364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20"/>
            </p:custDataLst>
          </p:nvPr>
        </p:nvCxnSpPr>
        <p:spPr>
          <a:xfrm>
            <a:off x="1793804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/>
          <p:cNvCxnSpPr/>
          <p:nvPr>
            <p:custDataLst>
              <p:tags r:id="rId21"/>
            </p:custDataLst>
          </p:nvPr>
        </p:nvCxnSpPr>
        <p:spPr>
          <a:xfrm>
            <a:off x="2654243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/>
          <p:cNvCxnSpPr/>
          <p:nvPr>
            <p:custDataLst>
              <p:tags r:id="rId22"/>
            </p:custDataLst>
          </p:nvPr>
        </p:nvCxnSpPr>
        <p:spPr>
          <a:xfrm>
            <a:off x="3514682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/>
          <p:cNvCxnSpPr/>
          <p:nvPr>
            <p:custDataLst>
              <p:tags r:id="rId23"/>
            </p:custDataLst>
          </p:nvPr>
        </p:nvCxnSpPr>
        <p:spPr>
          <a:xfrm>
            <a:off x="4375122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/>
          <p:cNvCxnSpPr/>
          <p:nvPr>
            <p:custDataLst>
              <p:tags r:id="rId24"/>
            </p:custDataLst>
          </p:nvPr>
        </p:nvCxnSpPr>
        <p:spPr>
          <a:xfrm>
            <a:off x="5235561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/>
          <p:cNvCxnSpPr/>
          <p:nvPr>
            <p:custDataLst>
              <p:tags r:id="rId25"/>
            </p:custDataLst>
          </p:nvPr>
        </p:nvCxnSpPr>
        <p:spPr>
          <a:xfrm>
            <a:off x="6096000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/>
          <p:cNvCxnSpPr/>
          <p:nvPr>
            <p:custDataLst>
              <p:tags r:id="rId26"/>
            </p:custDataLst>
          </p:nvPr>
        </p:nvCxnSpPr>
        <p:spPr>
          <a:xfrm>
            <a:off x="6956439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/>
          <p:cNvCxnSpPr/>
          <p:nvPr>
            <p:custDataLst>
              <p:tags r:id="rId27"/>
            </p:custDataLst>
          </p:nvPr>
        </p:nvCxnSpPr>
        <p:spPr>
          <a:xfrm>
            <a:off x="7816878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9"/>
          <p:cNvCxnSpPr/>
          <p:nvPr>
            <p:custDataLst>
              <p:tags r:id="rId28"/>
            </p:custDataLst>
          </p:nvPr>
        </p:nvCxnSpPr>
        <p:spPr>
          <a:xfrm>
            <a:off x="8677318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Separator10"/>
          <p:cNvCxnSpPr/>
          <p:nvPr>
            <p:custDataLst>
              <p:tags r:id="rId29"/>
            </p:custDataLst>
          </p:nvPr>
        </p:nvCxnSpPr>
        <p:spPr>
          <a:xfrm>
            <a:off x="9537757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11"/>
          <p:cNvCxnSpPr/>
          <p:nvPr>
            <p:custDataLst>
              <p:tags r:id="rId30"/>
            </p:custDataLst>
          </p:nvPr>
        </p:nvCxnSpPr>
        <p:spPr>
          <a:xfrm>
            <a:off x="10398196" y="18034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TLSHAPE_T_70e0cc7d56574ae59ae9e599ec066b3f_Shape"/>
          <p:cNvSpPr/>
          <p:nvPr>
            <p:custDataLst>
              <p:tags r:id="rId31"/>
            </p:custDataLst>
          </p:nvPr>
        </p:nvSpPr>
        <p:spPr>
          <a:xfrm>
            <a:off x="933365" y="2469219"/>
            <a:ext cx="10337800" cy="127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TLSHAPE_T_d1d574360b6d4610b8ce9e3e403e9d49_Shape"/>
          <p:cNvSpPr/>
          <p:nvPr>
            <p:custDataLst>
              <p:tags r:id="rId32"/>
            </p:custDataLst>
          </p:nvPr>
        </p:nvSpPr>
        <p:spPr>
          <a:xfrm>
            <a:off x="933365" y="2723219"/>
            <a:ext cx="19050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TLSHAPE_T_2ab29c8d84bb480c8c02112cfae3a760_Shape"/>
          <p:cNvSpPr/>
          <p:nvPr>
            <p:custDataLst>
              <p:tags r:id="rId33"/>
            </p:custDataLst>
          </p:nvPr>
        </p:nvSpPr>
        <p:spPr>
          <a:xfrm>
            <a:off x="2836761" y="2723219"/>
            <a:ext cx="46990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TLSHAPE_T_df673e02932245a8bd28003662732560_Shape"/>
          <p:cNvSpPr/>
          <p:nvPr>
            <p:custDataLst>
              <p:tags r:id="rId34"/>
            </p:custDataLst>
          </p:nvPr>
        </p:nvSpPr>
        <p:spPr>
          <a:xfrm>
            <a:off x="7530065" y="2723219"/>
            <a:ext cx="37338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TLSHAPE_T_fece01af415545c1bb18e8f31890c302_Shape"/>
          <p:cNvSpPr/>
          <p:nvPr>
            <p:custDataLst>
              <p:tags r:id="rId35"/>
            </p:custDataLst>
          </p:nvPr>
        </p:nvSpPr>
        <p:spPr>
          <a:xfrm>
            <a:off x="933365" y="3470656"/>
            <a:ext cx="10337800" cy="127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15" name="OTLSHAPE_T_2dff7f8a615645e7ae31a7dab3b1722a_Shape"/>
          <p:cNvSpPr/>
          <p:nvPr>
            <p:custDataLst>
              <p:tags r:id="rId36"/>
            </p:custDataLst>
          </p:nvPr>
        </p:nvSpPr>
        <p:spPr>
          <a:xfrm>
            <a:off x="933365" y="3724656"/>
            <a:ext cx="23495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23" name="OTLSHAPE_T_916dce10cead40e1bf40aca81ed8df14_Shape"/>
          <p:cNvSpPr/>
          <p:nvPr>
            <p:custDataLst>
              <p:tags r:id="rId37"/>
            </p:custDataLst>
          </p:nvPr>
        </p:nvSpPr>
        <p:spPr>
          <a:xfrm>
            <a:off x="3280018" y="3724656"/>
            <a:ext cx="51181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12" name="OTLSHAPE_T_7f0cd6b2eb864042a27fbcf8186ab14a_Shape"/>
          <p:cNvSpPr/>
          <p:nvPr>
            <p:custDataLst>
              <p:tags r:id="rId38"/>
            </p:custDataLst>
          </p:nvPr>
        </p:nvSpPr>
        <p:spPr>
          <a:xfrm>
            <a:off x="8390504" y="3724656"/>
            <a:ext cx="19050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20" name="OTLSHAPE_T_c09212f1d12c45ccbc3c8e530031141b_Shape"/>
          <p:cNvSpPr/>
          <p:nvPr>
            <p:custDataLst>
              <p:tags r:id="rId39"/>
            </p:custDataLst>
          </p:nvPr>
        </p:nvSpPr>
        <p:spPr>
          <a:xfrm>
            <a:off x="10293900" y="3724656"/>
            <a:ext cx="9652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28" name="OTLSHAPE_T_a10c0fd0935641adbbfc8f8e0ed78896_Shape"/>
          <p:cNvSpPr/>
          <p:nvPr>
            <p:custDataLst>
              <p:tags r:id="rId40"/>
            </p:custDataLst>
          </p:nvPr>
        </p:nvSpPr>
        <p:spPr>
          <a:xfrm>
            <a:off x="933365" y="4472093"/>
            <a:ext cx="10337800" cy="127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36" name="OTLSHAPE_T_70aa0b1744f84eb9ae33cefa25168a02_Shape"/>
          <p:cNvSpPr/>
          <p:nvPr>
            <p:custDataLst>
              <p:tags r:id="rId41"/>
            </p:custDataLst>
          </p:nvPr>
        </p:nvSpPr>
        <p:spPr>
          <a:xfrm>
            <a:off x="933365" y="4726093"/>
            <a:ext cx="18542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44" name="OTLSHAPE_T_17c4885deb8242be9ca95a6372d76374_Shape"/>
          <p:cNvSpPr/>
          <p:nvPr>
            <p:custDataLst>
              <p:tags r:id="rId42"/>
            </p:custDataLst>
          </p:nvPr>
        </p:nvSpPr>
        <p:spPr>
          <a:xfrm>
            <a:off x="2784613" y="4726093"/>
            <a:ext cx="13843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52" name="OTLSHAPE_T_c463550f6bf34dcaa69103ca7636a947_Shape"/>
          <p:cNvSpPr/>
          <p:nvPr>
            <p:custDataLst>
              <p:tags r:id="rId43"/>
            </p:custDataLst>
          </p:nvPr>
        </p:nvSpPr>
        <p:spPr>
          <a:xfrm>
            <a:off x="4166531" y="4726093"/>
            <a:ext cx="19304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60" name="OTLSHAPE_T_2d74562f6acd45dc87a217ff3679cf08_Shape"/>
          <p:cNvSpPr/>
          <p:nvPr>
            <p:custDataLst>
              <p:tags r:id="rId44"/>
            </p:custDataLst>
          </p:nvPr>
        </p:nvSpPr>
        <p:spPr>
          <a:xfrm>
            <a:off x="6096000" y="4726093"/>
            <a:ext cx="5168900" cy="279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2" name="OTLSHAPE_T_70e0cc7d56574ae59ae9e599ec066b3f_ShapePercentage" hidden="1"/>
          <p:cNvSpPr/>
          <p:nvPr>
            <p:custDataLst>
              <p:tags r:id="rId45"/>
            </p:custDataLst>
          </p:nvPr>
        </p:nvSpPr>
        <p:spPr>
          <a:xfrm>
            <a:off x="933365" y="246921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TLSHAPE_T_d1d574360b6d4610b8ce9e3e403e9d49_ShapePercentage"/>
          <p:cNvSpPr/>
          <p:nvPr>
            <p:custDataLst>
              <p:tags r:id="rId46"/>
            </p:custDataLst>
          </p:nvPr>
        </p:nvSpPr>
        <p:spPr>
          <a:xfrm>
            <a:off x="933365" y="2723219"/>
            <a:ext cx="17145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48" name="OTLSHAPE_T_2ab29c8d84bb480c8c02112cfae3a760_ShapePercentage"/>
          <p:cNvSpPr/>
          <p:nvPr>
            <p:custDataLst>
              <p:tags r:id="rId47"/>
            </p:custDataLst>
          </p:nvPr>
        </p:nvSpPr>
        <p:spPr>
          <a:xfrm>
            <a:off x="2836761" y="2723219"/>
            <a:ext cx="9398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56" name="OTLSHAPE_T_df673e02932245a8bd28003662732560_ShapePercentage"/>
          <p:cNvSpPr/>
          <p:nvPr>
            <p:custDataLst>
              <p:tags r:id="rId48"/>
            </p:custDataLst>
          </p:nvPr>
        </p:nvSpPr>
        <p:spPr>
          <a:xfrm>
            <a:off x="7530065" y="2723219"/>
            <a:ext cx="27305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7808" name="OTLSHAPE_T_fece01af415545c1bb18e8f31890c302_ShapePercentage" hidden="1"/>
          <p:cNvSpPr/>
          <p:nvPr>
            <p:custDataLst>
              <p:tags r:id="rId49"/>
            </p:custDataLst>
          </p:nvPr>
        </p:nvSpPr>
        <p:spPr>
          <a:xfrm>
            <a:off x="933365" y="3470656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16" name="OTLSHAPE_T_2dff7f8a615645e7ae31a7dab3b1722a_ShapePercentage"/>
          <p:cNvSpPr/>
          <p:nvPr>
            <p:custDataLst>
              <p:tags r:id="rId50"/>
            </p:custDataLst>
          </p:nvPr>
        </p:nvSpPr>
        <p:spPr>
          <a:xfrm>
            <a:off x="933364" y="3724656"/>
            <a:ext cx="1784379" cy="213416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24" name="OTLSHAPE_T_916dce10cead40e1bf40aca81ed8df14_ShapePercentage"/>
          <p:cNvSpPr/>
          <p:nvPr>
            <p:custDataLst>
              <p:tags r:id="rId51"/>
            </p:custDataLst>
          </p:nvPr>
        </p:nvSpPr>
        <p:spPr>
          <a:xfrm>
            <a:off x="3280018" y="3724656"/>
            <a:ext cx="25654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13" name="OTLSHAPE_T_7f0cd6b2eb864042a27fbcf8186ab14a_ShapePercentage"/>
          <p:cNvSpPr/>
          <p:nvPr>
            <p:custDataLst>
              <p:tags r:id="rId52"/>
            </p:custDataLst>
          </p:nvPr>
        </p:nvSpPr>
        <p:spPr>
          <a:xfrm>
            <a:off x="8390504" y="3724656"/>
            <a:ext cx="2921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21" name="OTLSHAPE_T_c09212f1d12c45ccbc3c8e530031141b_ShapePercentage"/>
          <p:cNvSpPr/>
          <p:nvPr>
            <p:custDataLst>
              <p:tags r:id="rId53"/>
            </p:custDataLst>
          </p:nvPr>
        </p:nvSpPr>
        <p:spPr>
          <a:xfrm>
            <a:off x="10293900" y="3724656"/>
            <a:ext cx="7747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29" name="OTLSHAPE_T_a10c0fd0935641adbbfc8f8e0ed78896_ShapePercentage" hidden="1"/>
          <p:cNvSpPr/>
          <p:nvPr>
            <p:custDataLst>
              <p:tags r:id="rId54"/>
            </p:custDataLst>
          </p:nvPr>
        </p:nvSpPr>
        <p:spPr>
          <a:xfrm>
            <a:off x="933365" y="447209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37" name="OTLSHAPE_T_70aa0b1744f84eb9ae33cefa25168a02_ShapePercentage"/>
          <p:cNvSpPr/>
          <p:nvPr>
            <p:custDataLst>
              <p:tags r:id="rId55"/>
            </p:custDataLst>
          </p:nvPr>
        </p:nvSpPr>
        <p:spPr>
          <a:xfrm>
            <a:off x="933365" y="4726093"/>
            <a:ext cx="8382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45" name="OTLSHAPE_T_17c4885deb8242be9ca95a6372d76374_ShapePercentage"/>
          <p:cNvSpPr/>
          <p:nvPr>
            <p:custDataLst>
              <p:tags r:id="rId56"/>
            </p:custDataLst>
          </p:nvPr>
        </p:nvSpPr>
        <p:spPr>
          <a:xfrm>
            <a:off x="2784613" y="4726093"/>
            <a:ext cx="2794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53" name="OTLSHAPE_T_c463550f6bf34dcaa69103ca7636a947_ShapePercentage"/>
          <p:cNvSpPr/>
          <p:nvPr>
            <p:custDataLst>
              <p:tags r:id="rId57"/>
            </p:custDataLst>
          </p:nvPr>
        </p:nvSpPr>
        <p:spPr>
          <a:xfrm>
            <a:off x="4166531" y="4726093"/>
            <a:ext cx="11684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61" name="OTLSHAPE_T_2d74562f6acd45dc87a217ff3679cf08_ShapePercentage"/>
          <p:cNvSpPr/>
          <p:nvPr>
            <p:custDataLst>
              <p:tags r:id="rId58"/>
            </p:custDataLst>
          </p:nvPr>
        </p:nvSpPr>
        <p:spPr>
          <a:xfrm>
            <a:off x="6096000" y="4726093"/>
            <a:ext cx="47498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TLSHAPE_T_70e0cc7d56574ae59ae9e599ec066b3f_Duration" hidden="1"/>
          <p:cNvSpPr txBox="1"/>
          <p:nvPr>
            <p:custDataLst>
              <p:tags r:id="rId59"/>
            </p:custDataLst>
          </p:nvPr>
        </p:nvSpPr>
        <p:spPr>
          <a:xfrm>
            <a:off x="0" y="261175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283 days</a:t>
            </a:r>
          </a:p>
        </p:txBody>
      </p:sp>
      <p:sp>
        <p:nvSpPr>
          <p:cNvPr id="34" name="OTLSHAPE_T_70e0cc7d56574ae59ae9e599ec066b3f_TextPercentage" hidden="1"/>
          <p:cNvSpPr txBox="1"/>
          <p:nvPr>
            <p:custDataLst>
              <p:tags r:id="rId60"/>
            </p:custDataLst>
          </p:nvPr>
        </p:nvSpPr>
        <p:spPr>
          <a:xfrm>
            <a:off x="0" y="276678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OTLSHAPE_T_70e0cc7d56574ae59ae9e599ec066b3f_JoinedDate" hidden="1"/>
          <p:cNvSpPr txBox="1"/>
          <p:nvPr>
            <p:custDataLst>
              <p:tags r:id="rId61"/>
            </p:custDataLst>
          </p:nvPr>
        </p:nvSpPr>
        <p:spPr>
          <a:xfrm>
            <a:off x="0" y="2766780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May 31</a:t>
            </a:r>
          </a:p>
        </p:txBody>
      </p:sp>
      <p:sp>
        <p:nvSpPr>
          <p:cNvPr id="36" name="OTLSHAPE_T_70e0cc7d56574ae59ae9e599ec066b3f_StartDate" hidden="1"/>
          <p:cNvSpPr txBox="1"/>
          <p:nvPr>
            <p:custDataLst>
              <p:tags r:id="rId62"/>
            </p:custDataLst>
          </p:nvPr>
        </p:nvSpPr>
        <p:spPr>
          <a:xfrm>
            <a:off x="0" y="292180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T_70e0cc7d56574ae59ae9e599ec066b3f_EndDate" hidden="1"/>
          <p:cNvSpPr txBox="1"/>
          <p:nvPr>
            <p:custDataLst>
              <p:tags r:id="rId63"/>
            </p:custDataLst>
          </p:nvPr>
        </p:nvSpPr>
        <p:spPr>
          <a:xfrm>
            <a:off x="0" y="292180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OTLSHAPE_T_70e0cc7d56574ae59ae9e599ec066b3f_Title"/>
          <p:cNvSpPr txBox="1"/>
          <p:nvPr>
            <p:custDataLst>
              <p:tags r:id="rId64"/>
            </p:custDataLst>
          </p:nvPr>
        </p:nvSpPr>
        <p:spPr>
          <a:xfrm>
            <a:off x="933364" y="2299321"/>
            <a:ext cx="234665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Strategy Budget: $13,000</a:t>
            </a:r>
          </a:p>
        </p:txBody>
      </p:sp>
      <p:sp>
        <p:nvSpPr>
          <p:cNvPr id="41" name="OTLSHAPE_T_d1d574360b6d4610b8ce9e3e403e9d49_Duration" hidden="1"/>
          <p:cNvSpPr txBox="1"/>
          <p:nvPr>
            <p:custDataLst>
              <p:tags r:id="rId65"/>
            </p:custDataLst>
          </p:nvPr>
        </p:nvSpPr>
        <p:spPr>
          <a:xfrm>
            <a:off x="0" y="3036274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52 days</a:t>
            </a:r>
          </a:p>
        </p:txBody>
      </p:sp>
      <p:sp>
        <p:nvSpPr>
          <p:cNvPr id="42" name="OTLSHAPE_T_d1d574360b6d4610b8ce9e3e403e9d49_JoinedDate" hidden="1"/>
          <p:cNvSpPr txBox="1"/>
          <p:nvPr>
            <p:custDataLst>
              <p:tags r:id="rId66"/>
            </p:custDataLst>
          </p:nvPr>
        </p:nvSpPr>
        <p:spPr>
          <a:xfrm>
            <a:off x="0" y="3191298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Jul 12</a:t>
            </a:r>
          </a:p>
        </p:txBody>
      </p:sp>
      <p:sp>
        <p:nvSpPr>
          <p:cNvPr id="43" name="OTLSHAPE_T_d1d574360b6d4610b8ce9e3e403e9d49_StartDate" hidden="1"/>
          <p:cNvSpPr txBox="1"/>
          <p:nvPr>
            <p:custDataLst>
              <p:tags r:id="rId67"/>
            </p:custDataLst>
          </p:nvPr>
        </p:nvSpPr>
        <p:spPr>
          <a:xfrm>
            <a:off x="0" y="33463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T_d1d574360b6d4610b8ce9e3e403e9d49_EndDate" hidden="1"/>
          <p:cNvSpPr txBox="1"/>
          <p:nvPr>
            <p:custDataLst>
              <p:tags r:id="rId68"/>
            </p:custDataLst>
          </p:nvPr>
        </p:nvSpPr>
        <p:spPr>
          <a:xfrm>
            <a:off x="0" y="33463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T_d1d574360b6d4610b8ce9e3e403e9d49_Title"/>
          <p:cNvSpPr txBox="1"/>
          <p:nvPr>
            <p:custDataLst>
              <p:tags r:id="rId69"/>
            </p:custDataLst>
          </p:nvPr>
        </p:nvSpPr>
        <p:spPr>
          <a:xfrm>
            <a:off x="933365" y="3003240"/>
            <a:ext cx="1312118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dirty="0">
                <a:solidFill>
                  <a:srgbClr val="B20E12"/>
                </a:solidFill>
                <a:latin typeface="Century Gothic" panose="020B0502020202020204" pitchFamily="34" charset="0"/>
              </a:rPr>
              <a:t>Strategy: $4,500</a:t>
            </a:r>
          </a:p>
        </p:txBody>
      </p:sp>
      <p:sp>
        <p:nvSpPr>
          <p:cNvPr id="46" name="OTLSHAPE_T_d1d574360b6d4610b8ce9e3e403e9d49_TextPercentage"/>
          <p:cNvSpPr txBox="1"/>
          <p:nvPr>
            <p:custDataLst>
              <p:tags r:id="rId70"/>
            </p:custDataLst>
          </p:nvPr>
        </p:nvSpPr>
        <p:spPr>
          <a:xfrm>
            <a:off x="2426822" y="278540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>
                <a:solidFill>
                  <a:schemeClr val="lt1"/>
                </a:solidFill>
                <a:latin typeface="Calibri" panose="020F0502020204030204" pitchFamily="34" charset="0"/>
              </a:rPr>
              <a:t>90%</a:t>
            </a:r>
          </a:p>
        </p:txBody>
      </p:sp>
      <p:sp>
        <p:nvSpPr>
          <p:cNvPr id="49" name="OTLSHAPE_T_2ab29c8d84bb480c8c02112cfae3a760_Duration" hidden="1"/>
          <p:cNvSpPr txBox="1"/>
          <p:nvPr>
            <p:custDataLst>
              <p:tags r:id="rId71"/>
            </p:custDataLst>
          </p:nvPr>
        </p:nvSpPr>
        <p:spPr>
          <a:xfrm>
            <a:off x="0" y="3036274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128 days</a:t>
            </a:r>
          </a:p>
        </p:txBody>
      </p:sp>
      <p:sp>
        <p:nvSpPr>
          <p:cNvPr id="50" name="OTLSHAPE_T_2ab29c8d84bb480c8c02112cfae3a760_JoinedDate" hidden="1"/>
          <p:cNvSpPr txBox="1"/>
          <p:nvPr>
            <p:custDataLst>
              <p:tags r:id="rId72"/>
            </p:custDataLst>
          </p:nvPr>
        </p:nvSpPr>
        <p:spPr>
          <a:xfrm>
            <a:off x="0" y="3191298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13 - Jan 8</a:t>
            </a:r>
          </a:p>
        </p:txBody>
      </p:sp>
      <p:sp>
        <p:nvSpPr>
          <p:cNvPr id="51" name="OTLSHAPE_T_2ab29c8d84bb480c8c02112cfae3a760_StartDate" hidden="1"/>
          <p:cNvSpPr txBox="1"/>
          <p:nvPr>
            <p:custDataLst>
              <p:tags r:id="rId73"/>
            </p:custDataLst>
          </p:nvPr>
        </p:nvSpPr>
        <p:spPr>
          <a:xfrm>
            <a:off x="0" y="33463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T_2ab29c8d84bb480c8c02112cfae3a760_EndDate" hidden="1"/>
          <p:cNvSpPr txBox="1"/>
          <p:nvPr>
            <p:custDataLst>
              <p:tags r:id="rId74"/>
            </p:custDataLst>
          </p:nvPr>
        </p:nvSpPr>
        <p:spPr>
          <a:xfrm>
            <a:off x="0" y="33463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T_2ab29c8d84bb480c8c02112cfae3a760_Title"/>
          <p:cNvSpPr txBox="1"/>
          <p:nvPr>
            <p:custDataLst>
              <p:tags r:id="rId75"/>
            </p:custDataLst>
          </p:nvPr>
        </p:nvSpPr>
        <p:spPr>
          <a:xfrm>
            <a:off x="2829204" y="3009728"/>
            <a:ext cx="1244600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accent6"/>
                </a:solidFill>
                <a:latin typeface="Century Gothic" panose="020B0502020202020204" pitchFamily="34" charset="0"/>
              </a:rPr>
              <a:t>Methodology: $2,500</a:t>
            </a:r>
          </a:p>
        </p:txBody>
      </p:sp>
      <p:sp>
        <p:nvSpPr>
          <p:cNvPr id="54" name="OTLSHAPE_T_2ab29c8d84bb480c8c02112cfae3a760_TextPercentage"/>
          <p:cNvSpPr txBox="1"/>
          <p:nvPr>
            <p:custDataLst>
              <p:tags r:id="rId76"/>
            </p:custDataLst>
          </p:nvPr>
        </p:nvSpPr>
        <p:spPr>
          <a:xfrm>
            <a:off x="3555835" y="278540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>
                <a:solidFill>
                  <a:schemeClr val="lt1"/>
                </a:solidFill>
                <a:latin typeface="Calibri" panose="020F0502020204030204" pitchFamily="34" charset="0"/>
              </a:rPr>
              <a:t>20%</a:t>
            </a:r>
          </a:p>
        </p:txBody>
      </p:sp>
      <p:sp>
        <p:nvSpPr>
          <p:cNvPr id="57" name="OTLSHAPE_T_df673e02932245a8bd28003662732560_Duration" hidden="1"/>
          <p:cNvSpPr txBox="1"/>
          <p:nvPr>
            <p:custDataLst>
              <p:tags r:id="rId77"/>
            </p:custDataLst>
          </p:nvPr>
        </p:nvSpPr>
        <p:spPr>
          <a:xfrm>
            <a:off x="0" y="3036274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103 days</a:t>
            </a:r>
          </a:p>
        </p:txBody>
      </p:sp>
      <p:sp>
        <p:nvSpPr>
          <p:cNvPr id="58" name="OTLSHAPE_T_df673e02932245a8bd28003662732560_JoinedDate" hidden="1"/>
          <p:cNvSpPr txBox="1"/>
          <p:nvPr>
            <p:custDataLst>
              <p:tags r:id="rId78"/>
            </p:custDataLst>
          </p:nvPr>
        </p:nvSpPr>
        <p:spPr>
          <a:xfrm>
            <a:off x="0" y="3191298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Jan 9 - May 31</a:t>
            </a:r>
          </a:p>
        </p:txBody>
      </p:sp>
      <p:sp>
        <p:nvSpPr>
          <p:cNvPr id="59" name="OTLSHAPE_T_df673e02932245a8bd28003662732560_StartDate" hidden="1"/>
          <p:cNvSpPr txBox="1"/>
          <p:nvPr>
            <p:custDataLst>
              <p:tags r:id="rId79"/>
            </p:custDataLst>
          </p:nvPr>
        </p:nvSpPr>
        <p:spPr>
          <a:xfrm>
            <a:off x="0" y="33463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T_df673e02932245a8bd28003662732560_EndDate" hidden="1"/>
          <p:cNvSpPr txBox="1"/>
          <p:nvPr>
            <p:custDataLst>
              <p:tags r:id="rId80"/>
            </p:custDataLst>
          </p:nvPr>
        </p:nvSpPr>
        <p:spPr>
          <a:xfrm>
            <a:off x="0" y="334632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T_df673e02932245a8bd28003662732560_Title"/>
          <p:cNvSpPr txBox="1"/>
          <p:nvPr>
            <p:custDataLst>
              <p:tags r:id="rId81"/>
            </p:custDataLst>
          </p:nvPr>
        </p:nvSpPr>
        <p:spPr>
          <a:xfrm>
            <a:off x="7530065" y="3046490"/>
            <a:ext cx="149896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 dirty="0">
                <a:solidFill>
                  <a:schemeClr val="accent2"/>
                </a:solidFill>
                <a:latin typeface="Century Gothic" panose="020B0502020202020204" pitchFamily="34" charset="0"/>
              </a:rPr>
              <a:t>Validation: $6,000</a:t>
            </a:r>
          </a:p>
        </p:txBody>
      </p:sp>
      <p:sp>
        <p:nvSpPr>
          <p:cNvPr id="62" name="OTLSHAPE_T_df673e02932245a8bd28003662732560_TextPercentage"/>
          <p:cNvSpPr txBox="1"/>
          <p:nvPr>
            <p:custDataLst>
              <p:tags r:id="rId82"/>
            </p:custDataLst>
          </p:nvPr>
        </p:nvSpPr>
        <p:spPr>
          <a:xfrm>
            <a:off x="10032325" y="278540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>
                <a:solidFill>
                  <a:schemeClr val="lt1"/>
                </a:solidFill>
                <a:latin typeface="Calibri" panose="020F0502020204030204" pitchFamily="34" charset="0"/>
              </a:rPr>
              <a:t>73%</a:t>
            </a:r>
          </a:p>
        </p:txBody>
      </p:sp>
      <p:sp>
        <p:nvSpPr>
          <p:cNvPr id="7809" name="OTLSHAPE_T_fece01af415545c1bb18e8f31890c302_Duration" hidden="1"/>
          <p:cNvSpPr txBox="1"/>
          <p:nvPr>
            <p:custDataLst>
              <p:tags r:id="rId83"/>
            </p:custDataLst>
          </p:nvPr>
        </p:nvSpPr>
        <p:spPr>
          <a:xfrm>
            <a:off x="0" y="3613192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283 days</a:t>
            </a:r>
          </a:p>
        </p:txBody>
      </p:sp>
      <p:sp>
        <p:nvSpPr>
          <p:cNvPr id="7810" name="OTLSHAPE_T_fece01af415545c1bb18e8f31890c302_TextPercentage" hidden="1"/>
          <p:cNvSpPr txBox="1"/>
          <p:nvPr>
            <p:custDataLst>
              <p:tags r:id="rId84"/>
            </p:custDataLst>
          </p:nvPr>
        </p:nvSpPr>
        <p:spPr>
          <a:xfrm>
            <a:off x="0" y="3768217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7811" name="OTLSHAPE_T_fece01af415545c1bb18e8f31890c302_JoinedDate" hidden="1"/>
          <p:cNvSpPr txBox="1"/>
          <p:nvPr>
            <p:custDataLst>
              <p:tags r:id="rId85"/>
            </p:custDataLst>
          </p:nvPr>
        </p:nvSpPr>
        <p:spPr>
          <a:xfrm>
            <a:off x="0" y="3923242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May 31</a:t>
            </a:r>
          </a:p>
        </p:txBody>
      </p:sp>
      <p:sp>
        <p:nvSpPr>
          <p:cNvPr id="7812" name="OTLSHAPE_T_fece01af415545c1bb18e8f31890c302_StartDate" hidden="1"/>
          <p:cNvSpPr txBox="1"/>
          <p:nvPr>
            <p:custDataLst>
              <p:tags r:id="rId86"/>
            </p:custDataLst>
          </p:nvPr>
        </p:nvSpPr>
        <p:spPr>
          <a:xfrm>
            <a:off x="0" y="40782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13" name="OTLSHAPE_T_fece01af415545c1bb18e8f31890c302_EndDate" hidden="1"/>
          <p:cNvSpPr txBox="1"/>
          <p:nvPr>
            <p:custDataLst>
              <p:tags r:id="rId87"/>
            </p:custDataLst>
          </p:nvPr>
        </p:nvSpPr>
        <p:spPr>
          <a:xfrm>
            <a:off x="0" y="407826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14" name="OTLSHAPE_T_fece01af415545c1bb18e8f31890c302_Title"/>
          <p:cNvSpPr txBox="1"/>
          <p:nvPr>
            <p:custDataLst>
              <p:tags r:id="rId88"/>
            </p:custDataLst>
          </p:nvPr>
        </p:nvSpPr>
        <p:spPr>
          <a:xfrm>
            <a:off x="933365" y="3300758"/>
            <a:ext cx="1903396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Execution Budget: $35,500</a:t>
            </a:r>
          </a:p>
        </p:txBody>
      </p:sp>
      <p:sp>
        <p:nvSpPr>
          <p:cNvPr id="7817" name="OTLSHAPE_T_2dff7f8a615645e7ae31a7dab3b1722a_Duration" hidden="1"/>
          <p:cNvSpPr txBox="1"/>
          <p:nvPr>
            <p:custDataLst>
              <p:tags r:id="rId89"/>
            </p:custDataLst>
          </p:nvPr>
        </p:nvSpPr>
        <p:spPr>
          <a:xfrm>
            <a:off x="0" y="403771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65 days</a:t>
            </a:r>
          </a:p>
        </p:txBody>
      </p:sp>
      <p:sp>
        <p:nvSpPr>
          <p:cNvPr id="7818" name="OTLSHAPE_T_2dff7f8a615645e7ae31a7dab3b1722a_JoinedDate" hidden="1"/>
          <p:cNvSpPr txBox="1"/>
          <p:nvPr>
            <p:custDataLst>
              <p:tags r:id="rId90"/>
            </p:custDataLst>
          </p:nvPr>
        </p:nvSpPr>
        <p:spPr>
          <a:xfrm>
            <a:off x="0" y="4192736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Jul 29</a:t>
            </a:r>
          </a:p>
        </p:txBody>
      </p:sp>
      <p:sp>
        <p:nvSpPr>
          <p:cNvPr id="7819" name="OTLSHAPE_T_2dff7f8a615645e7ae31a7dab3b1722a_StartDate" hidden="1"/>
          <p:cNvSpPr txBox="1"/>
          <p:nvPr>
            <p:custDataLst>
              <p:tags r:id="rId91"/>
            </p:custDataLst>
          </p:nvPr>
        </p:nvSpPr>
        <p:spPr>
          <a:xfrm>
            <a:off x="0" y="434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20" name="OTLSHAPE_T_2dff7f8a615645e7ae31a7dab3b1722a_EndDate" hidden="1"/>
          <p:cNvSpPr txBox="1"/>
          <p:nvPr>
            <p:custDataLst>
              <p:tags r:id="rId92"/>
            </p:custDataLst>
          </p:nvPr>
        </p:nvSpPr>
        <p:spPr>
          <a:xfrm>
            <a:off x="0" y="434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21" name="OTLSHAPE_T_2dff7f8a615645e7ae31a7dab3b1722a_Title"/>
          <p:cNvSpPr txBox="1"/>
          <p:nvPr>
            <p:custDataLst>
              <p:tags r:id="rId93"/>
            </p:custDataLst>
          </p:nvPr>
        </p:nvSpPr>
        <p:spPr>
          <a:xfrm>
            <a:off x="933364" y="4004677"/>
            <a:ext cx="176245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accent2"/>
                </a:solidFill>
                <a:latin typeface="Century Gothic" panose="020B0502020202020204" pitchFamily="34" charset="0"/>
              </a:rPr>
              <a:t>Documentation: $11,000</a:t>
            </a:r>
          </a:p>
        </p:txBody>
      </p:sp>
      <p:sp>
        <p:nvSpPr>
          <p:cNvPr id="7822" name="OTLSHAPE_T_2dff7f8a615645e7ae31a7dab3b1722a_TextPercentage"/>
          <p:cNvSpPr txBox="1"/>
          <p:nvPr>
            <p:custDataLst>
              <p:tags r:id="rId94"/>
            </p:custDataLst>
          </p:nvPr>
        </p:nvSpPr>
        <p:spPr>
          <a:xfrm>
            <a:off x="2127165" y="3773225"/>
            <a:ext cx="45786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70%</a:t>
            </a:r>
          </a:p>
        </p:txBody>
      </p:sp>
      <p:sp>
        <p:nvSpPr>
          <p:cNvPr id="7825" name="OTLSHAPE_T_916dce10cead40e1bf40aca81ed8df14_Duration" hidden="1"/>
          <p:cNvSpPr txBox="1"/>
          <p:nvPr>
            <p:custDataLst>
              <p:tags r:id="rId95"/>
            </p:custDataLst>
          </p:nvPr>
        </p:nvSpPr>
        <p:spPr>
          <a:xfrm>
            <a:off x="0" y="4037711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140 days</a:t>
            </a:r>
          </a:p>
        </p:txBody>
      </p:sp>
      <p:sp>
        <p:nvSpPr>
          <p:cNvPr id="7826" name="OTLSHAPE_T_916dce10cead40e1bf40aca81ed8df14_JoinedDate" hidden="1"/>
          <p:cNvSpPr txBox="1"/>
          <p:nvPr>
            <p:custDataLst>
              <p:tags r:id="rId96"/>
            </p:custDataLst>
          </p:nvPr>
        </p:nvSpPr>
        <p:spPr>
          <a:xfrm>
            <a:off x="0" y="4192736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30 - Feb 10</a:t>
            </a:r>
          </a:p>
        </p:txBody>
      </p:sp>
      <p:sp>
        <p:nvSpPr>
          <p:cNvPr id="7827" name="OTLSHAPE_T_916dce10cead40e1bf40aca81ed8df14_StartDate" hidden="1"/>
          <p:cNvSpPr txBox="1"/>
          <p:nvPr>
            <p:custDataLst>
              <p:tags r:id="rId97"/>
            </p:custDataLst>
          </p:nvPr>
        </p:nvSpPr>
        <p:spPr>
          <a:xfrm>
            <a:off x="0" y="434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28" name="OTLSHAPE_T_916dce10cead40e1bf40aca81ed8df14_EndDate" hidden="1"/>
          <p:cNvSpPr txBox="1"/>
          <p:nvPr>
            <p:custDataLst>
              <p:tags r:id="rId98"/>
            </p:custDataLst>
          </p:nvPr>
        </p:nvSpPr>
        <p:spPr>
          <a:xfrm>
            <a:off x="0" y="434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829" name="OTLSHAPE_T_916dce10cead40e1bf40aca81ed8df14_Title"/>
          <p:cNvSpPr txBox="1"/>
          <p:nvPr>
            <p:custDataLst>
              <p:tags r:id="rId99"/>
            </p:custDataLst>
          </p:nvPr>
        </p:nvSpPr>
        <p:spPr>
          <a:xfrm>
            <a:off x="3280018" y="4004677"/>
            <a:ext cx="138642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accent6"/>
                </a:solidFill>
                <a:latin typeface="Century Gothic" panose="020B0502020202020204" pitchFamily="34" charset="0"/>
              </a:rPr>
              <a:t>Apps: $16,500</a:t>
            </a:r>
          </a:p>
        </p:txBody>
      </p:sp>
      <p:sp>
        <p:nvSpPr>
          <p:cNvPr id="8011" name="OTLSHAPE_T_916dce10cead40e1bf40aca81ed8df14_TextPercentage"/>
          <p:cNvSpPr txBox="1"/>
          <p:nvPr>
            <p:custDataLst>
              <p:tags r:id="rId100"/>
            </p:custDataLst>
          </p:nvPr>
        </p:nvSpPr>
        <p:spPr>
          <a:xfrm>
            <a:off x="5333218" y="3811136"/>
            <a:ext cx="51105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50%</a:t>
            </a:r>
          </a:p>
        </p:txBody>
      </p:sp>
      <p:sp>
        <p:nvSpPr>
          <p:cNvPr id="8014" name="OTLSHAPE_T_7f0cd6b2eb864042a27fbcf8186ab14a_Duration" hidden="1"/>
          <p:cNvSpPr txBox="1"/>
          <p:nvPr>
            <p:custDataLst>
              <p:tags r:id="rId101"/>
            </p:custDataLst>
          </p:nvPr>
        </p:nvSpPr>
        <p:spPr>
          <a:xfrm>
            <a:off x="0" y="403771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51 days</a:t>
            </a:r>
          </a:p>
        </p:txBody>
      </p:sp>
      <p:sp>
        <p:nvSpPr>
          <p:cNvPr id="8015" name="OTLSHAPE_T_7f0cd6b2eb864042a27fbcf8186ab14a_JoinedDate" hidden="1"/>
          <p:cNvSpPr txBox="1"/>
          <p:nvPr>
            <p:custDataLst>
              <p:tags r:id="rId102"/>
            </p:custDataLst>
          </p:nvPr>
        </p:nvSpPr>
        <p:spPr>
          <a:xfrm>
            <a:off x="0" y="4192736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Feb 11 - Apr 24</a:t>
            </a:r>
          </a:p>
        </p:txBody>
      </p:sp>
      <p:sp>
        <p:nvSpPr>
          <p:cNvPr id="8016" name="OTLSHAPE_T_7f0cd6b2eb864042a27fbcf8186ab14a_StartDate" hidden="1"/>
          <p:cNvSpPr txBox="1"/>
          <p:nvPr>
            <p:custDataLst>
              <p:tags r:id="rId103"/>
            </p:custDataLst>
          </p:nvPr>
        </p:nvSpPr>
        <p:spPr>
          <a:xfrm>
            <a:off x="0" y="434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17" name="OTLSHAPE_T_7f0cd6b2eb864042a27fbcf8186ab14a_EndDate" hidden="1"/>
          <p:cNvSpPr txBox="1"/>
          <p:nvPr>
            <p:custDataLst>
              <p:tags r:id="rId104"/>
            </p:custDataLst>
          </p:nvPr>
        </p:nvSpPr>
        <p:spPr>
          <a:xfrm>
            <a:off x="0" y="434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18" name="OTLSHAPE_T_7f0cd6b2eb864042a27fbcf8186ab14a_Title"/>
          <p:cNvSpPr txBox="1"/>
          <p:nvPr>
            <p:custDataLst>
              <p:tags r:id="rId105"/>
            </p:custDataLst>
          </p:nvPr>
        </p:nvSpPr>
        <p:spPr>
          <a:xfrm>
            <a:off x="7880379" y="4004677"/>
            <a:ext cx="138642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4" dirty="0">
                <a:solidFill>
                  <a:schemeClr val="accent6"/>
                </a:solidFill>
                <a:latin typeface="Century Gothic" panose="020B0502020202020204" pitchFamily="34" charset="0"/>
              </a:rPr>
              <a:t>Testing: $6,000</a:t>
            </a:r>
          </a:p>
        </p:txBody>
      </p:sp>
      <p:sp>
        <p:nvSpPr>
          <p:cNvPr id="8019" name="OTLSHAPE_T_7f0cd6b2eb864042a27fbcf8186ab14a_TextPercentage"/>
          <p:cNvSpPr txBox="1"/>
          <p:nvPr>
            <p:custDataLst>
              <p:tags r:id="rId106"/>
            </p:custDataLst>
          </p:nvPr>
        </p:nvSpPr>
        <p:spPr>
          <a:xfrm>
            <a:off x="8352404" y="3780317"/>
            <a:ext cx="33262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15%</a:t>
            </a:r>
          </a:p>
        </p:txBody>
      </p:sp>
      <p:sp>
        <p:nvSpPr>
          <p:cNvPr id="8022" name="OTLSHAPE_T_c09212f1d12c45ccbc3c8e530031141b_Duration" hidden="1"/>
          <p:cNvSpPr txBox="1"/>
          <p:nvPr>
            <p:custDataLst>
              <p:tags r:id="rId107"/>
            </p:custDataLst>
          </p:nvPr>
        </p:nvSpPr>
        <p:spPr>
          <a:xfrm>
            <a:off x="0" y="403771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27 days</a:t>
            </a:r>
          </a:p>
        </p:txBody>
      </p:sp>
      <p:sp>
        <p:nvSpPr>
          <p:cNvPr id="8023" name="OTLSHAPE_T_c09212f1d12c45ccbc3c8e530031141b_JoinedDate" hidden="1"/>
          <p:cNvSpPr txBox="1"/>
          <p:nvPr>
            <p:custDataLst>
              <p:tags r:id="rId108"/>
            </p:custDataLst>
          </p:nvPr>
        </p:nvSpPr>
        <p:spPr>
          <a:xfrm>
            <a:off x="0" y="4192736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25 - May 31</a:t>
            </a:r>
          </a:p>
        </p:txBody>
      </p:sp>
      <p:sp>
        <p:nvSpPr>
          <p:cNvPr id="8024" name="OTLSHAPE_T_c09212f1d12c45ccbc3c8e530031141b_StartDate" hidden="1"/>
          <p:cNvSpPr txBox="1"/>
          <p:nvPr>
            <p:custDataLst>
              <p:tags r:id="rId109"/>
            </p:custDataLst>
          </p:nvPr>
        </p:nvSpPr>
        <p:spPr>
          <a:xfrm>
            <a:off x="0" y="434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25" name="OTLSHAPE_T_c09212f1d12c45ccbc3c8e530031141b_EndDate" hidden="1"/>
          <p:cNvSpPr txBox="1"/>
          <p:nvPr>
            <p:custDataLst>
              <p:tags r:id="rId110"/>
            </p:custDataLst>
          </p:nvPr>
        </p:nvSpPr>
        <p:spPr>
          <a:xfrm>
            <a:off x="0" y="434776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26" name="OTLSHAPE_T_c09212f1d12c45ccbc3c8e530031141b_Title"/>
          <p:cNvSpPr txBox="1"/>
          <p:nvPr>
            <p:custDataLst>
              <p:tags r:id="rId111"/>
            </p:custDataLst>
          </p:nvPr>
        </p:nvSpPr>
        <p:spPr>
          <a:xfrm>
            <a:off x="10293900" y="4004677"/>
            <a:ext cx="1275248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10" dirty="0">
                <a:solidFill>
                  <a:schemeClr val="accent6"/>
                </a:solidFill>
                <a:latin typeface="Century Gothic" panose="020B0502020202020204" pitchFamily="34" charset="0"/>
              </a:rPr>
              <a:t>Training: $2,000</a:t>
            </a:r>
          </a:p>
        </p:txBody>
      </p:sp>
      <p:sp>
        <p:nvSpPr>
          <p:cNvPr id="8027" name="OTLSHAPE_T_c09212f1d12c45ccbc3c8e530031141b_TextPercentage"/>
          <p:cNvSpPr txBox="1"/>
          <p:nvPr>
            <p:custDataLst>
              <p:tags r:id="rId112"/>
            </p:custDataLst>
          </p:nvPr>
        </p:nvSpPr>
        <p:spPr>
          <a:xfrm>
            <a:off x="10461696" y="3792181"/>
            <a:ext cx="61299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80%</a:t>
            </a:r>
          </a:p>
        </p:txBody>
      </p:sp>
      <p:sp>
        <p:nvSpPr>
          <p:cNvPr id="8030" name="OTLSHAPE_T_a10c0fd0935641adbbfc8f8e0ed78896_Duration" hidden="1"/>
          <p:cNvSpPr txBox="1"/>
          <p:nvPr>
            <p:custDataLst>
              <p:tags r:id="rId113"/>
            </p:custDataLst>
          </p:nvPr>
        </p:nvSpPr>
        <p:spPr>
          <a:xfrm>
            <a:off x="0" y="4614630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283 days</a:t>
            </a:r>
          </a:p>
        </p:txBody>
      </p:sp>
      <p:sp>
        <p:nvSpPr>
          <p:cNvPr id="8031" name="OTLSHAPE_T_a10c0fd0935641adbbfc8f8e0ed78896_TextPercentage" hidden="1"/>
          <p:cNvSpPr txBox="1"/>
          <p:nvPr>
            <p:custDataLst>
              <p:tags r:id="rId114"/>
            </p:custDataLst>
          </p:nvPr>
        </p:nvSpPr>
        <p:spPr>
          <a:xfrm>
            <a:off x="0" y="476965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032" name="OTLSHAPE_T_a10c0fd0935641adbbfc8f8e0ed78896_JoinedDate" hidden="1"/>
          <p:cNvSpPr txBox="1"/>
          <p:nvPr>
            <p:custDataLst>
              <p:tags r:id="rId115"/>
            </p:custDataLst>
          </p:nvPr>
        </p:nvSpPr>
        <p:spPr>
          <a:xfrm>
            <a:off x="0" y="4769654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May 31</a:t>
            </a:r>
          </a:p>
        </p:txBody>
      </p:sp>
      <p:sp>
        <p:nvSpPr>
          <p:cNvPr id="8033" name="OTLSHAPE_T_a10c0fd0935641adbbfc8f8e0ed78896_StartDate" hidden="1"/>
          <p:cNvSpPr txBox="1"/>
          <p:nvPr>
            <p:custDataLst>
              <p:tags r:id="rId116"/>
            </p:custDataLst>
          </p:nvPr>
        </p:nvSpPr>
        <p:spPr>
          <a:xfrm>
            <a:off x="0" y="49246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34" name="OTLSHAPE_T_a10c0fd0935641adbbfc8f8e0ed78896_EndDate" hidden="1"/>
          <p:cNvSpPr txBox="1"/>
          <p:nvPr>
            <p:custDataLst>
              <p:tags r:id="rId117"/>
            </p:custDataLst>
          </p:nvPr>
        </p:nvSpPr>
        <p:spPr>
          <a:xfrm>
            <a:off x="0" y="49246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35" name="OTLSHAPE_T_a10c0fd0935641adbbfc8f8e0ed78896_Title"/>
          <p:cNvSpPr txBox="1"/>
          <p:nvPr>
            <p:custDataLst>
              <p:tags r:id="rId118"/>
            </p:custDataLst>
          </p:nvPr>
        </p:nvSpPr>
        <p:spPr>
          <a:xfrm>
            <a:off x="933365" y="4302196"/>
            <a:ext cx="1935318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Monitoring Budget: $7,500</a:t>
            </a:r>
          </a:p>
        </p:txBody>
      </p:sp>
      <p:sp>
        <p:nvSpPr>
          <p:cNvPr id="8038" name="OTLSHAPE_T_70aa0b1744f84eb9ae33cefa25168a02_Duration" hidden="1"/>
          <p:cNvSpPr txBox="1"/>
          <p:nvPr>
            <p:custDataLst>
              <p:tags r:id="rId119"/>
            </p:custDataLst>
          </p:nvPr>
        </p:nvSpPr>
        <p:spPr>
          <a:xfrm>
            <a:off x="0" y="503914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8039" name="OTLSHAPE_T_70aa0b1744f84eb9ae33cefa25168a02_JoinedDate" hidden="1"/>
          <p:cNvSpPr txBox="1"/>
          <p:nvPr>
            <p:custDataLst>
              <p:tags r:id="rId120"/>
            </p:custDataLst>
          </p:nvPr>
        </p:nvSpPr>
        <p:spPr>
          <a:xfrm>
            <a:off x="0" y="5194173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Jul 10</a:t>
            </a:r>
          </a:p>
        </p:txBody>
      </p:sp>
      <p:sp>
        <p:nvSpPr>
          <p:cNvPr id="8040" name="OTLSHAPE_T_70aa0b1744f84eb9ae33cefa25168a02_StartDate" hidden="1"/>
          <p:cNvSpPr txBox="1"/>
          <p:nvPr>
            <p:custDataLst>
              <p:tags r:id="rId121"/>
            </p:custDataLst>
          </p:nvPr>
        </p:nvSpPr>
        <p:spPr>
          <a:xfrm>
            <a:off x="0" y="534919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41" name="OTLSHAPE_T_70aa0b1744f84eb9ae33cefa25168a02_EndDate" hidden="1"/>
          <p:cNvSpPr txBox="1"/>
          <p:nvPr>
            <p:custDataLst>
              <p:tags r:id="rId122"/>
            </p:custDataLst>
          </p:nvPr>
        </p:nvSpPr>
        <p:spPr>
          <a:xfrm>
            <a:off x="0" y="534919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42" name="OTLSHAPE_T_70aa0b1744f84eb9ae33cefa25168a02_Title"/>
          <p:cNvSpPr txBox="1"/>
          <p:nvPr>
            <p:custDataLst>
              <p:tags r:id="rId123"/>
            </p:custDataLst>
          </p:nvPr>
        </p:nvSpPr>
        <p:spPr>
          <a:xfrm>
            <a:off x="933364" y="4921476"/>
            <a:ext cx="1346747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 b="1" spc="-6" dirty="0">
              <a:solidFill>
                <a:schemeClr val="accent6"/>
              </a:solidFill>
              <a:latin typeface="Century Gothic" panose="020B0502020202020204" pitchFamily="34" charset="0"/>
            </a:endParaRPr>
          </a:p>
          <a:p>
            <a:r>
              <a:rPr lang="en-GB" sz="1100" b="1" spc="-6" dirty="0">
                <a:solidFill>
                  <a:schemeClr val="accent6"/>
                </a:solidFill>
                <a:latin typeface="Century Gothic" panose="020B0502020202020204" pitchFamily="34" charset="0"/>
              </a:rPr>
              <a:t>Sustainment: $1,500</a:t>
            </a:r>
          </a:p>
        </p:txBody>
      </p:sp>
      <p:sp>
        <p:nvSpPr>
          <p:cNvPr id="8043" name="OTLSHAPE_T_70aa0b1744f84eb9ae33cefa25168a02_TextPercentage"/>
          <p:cNvSpPr txBox="1"/>
          <p:nvPr>
            <p:custDataLst>
              <p:tags r:id="rId124"/>
            </p:custDataLst>
          </p:nvPr>
        </p:nvSpPr>
        <p:spPr>
          <a:xfrm>
            <a:off x="1496036" y="4781756"/>
            <a:ext cx="2794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45A</a:t>
            </a:r>
          </a:p>
        </p:txBody>
      </p:sp>
      <p:sp>
        <p:nvSpPr>
          <p:cNvPr id="8046" name="OTLSHAPE_T_17c4885deb8242be9ca95a6372d76374_Duration" hidden="1"/>
          <p:cNvSpPr txBox="1"/>
          <p:nvPr>
            <p:custDataLst>
              <p:tags r:id="rId125"/>
            </p:custDataLst>
          </p:nvPr>
        </p:nvSpPr>
        <p:spPr>
          <a:xfrm>
            <a:off x="0" y="503914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39 days</a:t>
            </a:r>
          </a:p>
        </p:txBody>
      </p:sp>
      <p:sp>
        <p:nvSpPr>
          <p:cNvPr id="8047" name="OTLSHAPE_T_17c4885deb8242be9ca95a6372d76374_JoinedDate" hidden="1"/>
          <p:cNvSpPr txBox="1"/>
          <p:nvPr>
            <p:custDataLst>
              <p:tags r:id="rId126"/>
            </p:custDataLst>
          </p:nvPr>
        </p:nvSpPr>
        <p:spPr>
          <a:xfrm>
            <a:off x="0" y="5194173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Jul 11 - Sep 1</a:t>
            </a:r>
          </a:p>
        </p:txBody>
      </p:sp>
      <p:sp>
        <p:nvSpPr>
          <p:cNvPr id="8048" name="OTLSHAPE_T_17c4885deb8242be9ca95a6372d76374_StartDate" hidden="1"/>
          <p:cNvSpPr txBox="1"/>
          <p:nvPr>
            <p:custDataLst>
              <p:tags r:id="rId127"/>
            </p:custDataLst>
          </p:nvPr>
        </p:nvSpPr>
        <p:spPr>
          <a:xfrm>
            <a:off x="0" y="534919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49" name="OTLSHAPE_T_17c4885deb8242be9ca95a6372d76374_EndDate" hidden="1"/>
          <p:cNvSpPr txBox="1"/>
          <p:nvPr>
            <p:custDataLst>
              <p:tags r:id="rId128"/>
            </p:custDataLst>
          </p:nvPr>
        </p:nvSpPr>
        <p:spPr>
          <a:xfrm>
            <a:off x="0" y="534919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50" name="OTLSHAPE_T_17c4885deb8242be9ca95a6372d76374_Title"/>
          <p:cNvSpPr txBox="1"/>
          <p:nvPr>
            <p:custDataLst>
              <p:tags r:id="rId129"/>
            </p:custDataLst>
          </p:nvPr>
        </p:nvSpPr>
        <p:spPr>
          <a:xfrm>
            <a:off x="2585026" y="5099419"/>
            <a:ext cx="139338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6" dirty="0">
                <a:solidFill>
                  <a:schemeClr val="accent6"/>
                </a:solidFill>
                <a:latin typeface="Century Gothic" panose="020B0502020202020204" pitchFamily="34" charset="0"/>
              </a:rPr>
              <a:t>Scheduling: $1,000</a:t>
            </a:r>
          </a:p>
        </p:txBody>
      </p:sp>
      <p:sp>
        <p:nvSpPr>
          <p:cNvPr id="8051" name="OTLSHAPE_T_17c4885deb8242be9ca95a6372d76374_TextPercentage"/>
          <p:cNvSpPr txBox="1"/>
          <p:nvPr>
            <p:custDataLst>
              <p:tags r:id="rId130"/>
            </p:custDataLst>
          </p:nvPr>
        </p:nvSpPr>
        <p:spPr>
          <a:xfrm>
            <a:off x="2841410" y="4788281"/>
            <a:ext cx="389416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20%</a:t>
            </a:r>
          </a:p>
        </p:txBody>
      </p:sp>
      <p:sp>
        <p:nvSpPr>
          <p:cNvPr id="8054" name="OTLSHAPE_T_c463550f6bf34dcaa69103ca7636a947_Duration" hidden="1"/>
          <p:cNvSpPr txBox="1"/>
          <p:nvPr>
            <p:custDataLst>
              <p:tags r:id="rId131"/>
            </p:custDataLst>
          </p:nvPr>
        </p:nvSpPr>
        <p:spPr>
          <a:xfrm>
            <a:off x="0" y="503914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52 days</a:t>
            </a:r>
          </a:p>
        </p:txBody>
      </p:sp>
      <p:sp>
        <p:nvSpPr>
          <p:cNvPr id="8055" name="OTLSHAPE_T_c463550f6bf34dcaa69103ca7636a947_JoinedDate" hidden="1"/>
          <p:cNvSpPr txBox="1"/>
          <p:nvPr>
            <p:custDataLst>
              <p:tags r:id="rId132"/>
            </p:custDataLst>
          </p:nvPr>
        </p:nvSpPr>
        <p:spPr>
          <a:xfrm>
            <a:off x="0" y="519417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Sep 2 - Nov 14</a:t>
            </a:r>
          </a:p>
        </p:txBody>
      </p:sp>
      <p:sp>
        <p:nvSpPr>
          <p:cNvPr id="8056" name="OTLSHAPE_T_c463550f6bf34dcaa69103ca7636a947_StartDate" hidden="1"/>
          <p:cNvSpPr txBox="1"/>
          <p:nvPr>
            <p:custDataLst>
              <p:tags r:id="rId133"/>
            </p:custDataLst>
          </p:nvPr>
        </p:nvSpPr>
        <p:spPr>
          <a:xfrm>
            <a:off x="0" y="534919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57" name="OTLSHAPE_T_c463550f6bf34dcaa69103ca7636a947_EndDate" hidden="1"/>
          <p:cNvSpPr txBox="1"/>
          <p:nvPr>
            <p:custDataLst>
              <p:tags r:id="rId134"/>
            </p:custDataLst>
          </p:nvPr>
        </p:nvSpPr>
        <p:spPr>
          <a:xfrm>
            <a:off x="0" y="534919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58" name="OTLSHAPE_T_c463550f6bf34dcaa69103ca7636a947_Title"/>
          <p:cNvSpPr txBox="1"/>
          <p:nvPr>
            <p:custDataLst>
              <p:tags r:id="rId135"/>
            </p:custDataLst>
          </p:nvPr>
        </p:nvSpPr>
        <p:spPr>
          <a:xfrm>
            <a:off x="4166530" y="5072916"/>
            <a:ext cx="136817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4" dirty="0">
                <a:solidFill>
                  <a:schemeClr val="accent6"/>
                </a:solidFill>
                <a:latin typeface="Century Gothic" panose="020B0502020202020204" pitchFamily="34" charset="0"/>
              </a:rPr>
              <a:t>Baselining: $1,500</a:t>
            </a:r>
          </a:p>
        </p:txBody>
      </p:sp>
      <p:sp>
        <p:nvSpPr>
          <p:cNvPr id="8059" name="OTLSHAPE_T_c463550f6bf34dcaa69103ca7636a947_TextPercentage"/>
          <p:cNvSpPr txBox="1"/>
          <p:nvPr>
            <p:custDataLst>
              <p:tags r:id="rId136"/>
            </p:custDataLst>
          </p:nvPr>
        </p:nvSpPr>
        <p:spPr>
          <a:xfrm>
            <a:off x="5104617" y="4781756"/>
            <a:ext cx="43008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60%</a:t>
            </a:r>
          </a:p>
        </p:txBody>
      </p:sp>
      <p:sp>
        <p:nvSpPr>
          <p:cNvPr id="8062" name="OTLSHAPE_T_2d74562f6acd45dc87a217ff3679cf08_Duration" hidden="1"/>
          <p:cNvSpPr txBox="1"/>
          <p:nvPr>
            <p:custDataLst>
              <p:tags r:id="rId137"/>
            </p:custDataLst>
          </p:nvPr>
        </p:nvSpPr>
        <p:spPr>
          <a:xfrm>
            <a:off x="0" y="5039148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142 days</a:t>
            </a:r>
          </a:p>
        </p:txBody>
      </p:sp>
      <p:sp>
        <p:nvSpPr>
          <p:cNvPr id="8063" name="OTLSHAPE_T_2d74562f6acd45dc87a217ff3679cf08_JoinedDate" hidden="1"/>
          <p:cNvSpPr txBox="1"/>
          <p:nvPr>
            <p:custDataLst>
              <p:tags r:id="rId138"/>
            </p:custDataLst>
          </p:nvPr>
        </p:nvSpPr>
        <p:spPr>
          <a:xfrm>
            <a:off x="0" y="519417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Nov 15 - May 31</a:t>
            </a:r>
          </a:p>
        </p:txBody>
      </p:sp>
      <p:sp>
        <p:nvSpPr>
          <p:cNvPr id="8064" name="OTLSHAPE_T_2d74562f6acd45dc87a217ff3679cf08_StartDate" hidden="1"/>
          <p:cNvSpPr txBox="1"/>
          <p:nvPr>
            <p:custDataLst>
              <p:tags r:id="rId139"/>
            </p:custDataLst>
          </p:nvPr>
        </p:nvSpPr>
        <p:spPr>
          <a:xfrm>
            <a:off x="0" y="534919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65" name="OTLSHAPE_T_2d74562f6acd45dc87a217ff3679cf08_EndDate" hidden="1"/>
          <p:cNvSpPr txBox="1"/>
          <p:nvPr>
            <p:custDataLst>
              <p:tags r:id="rId140"/>
            </p:custDataLst>
          </p:nvPr>
        </p:nvSpPr>
        <p:spPr>
          <a:xfrm>
            <a:off x="0" y="534919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66" name="OTLSHAPE_T_2d74562f6acd45dc87a217ff3679cf08_Title"/>
          <p:cNvSpPr txBox="1"/>
          <p:nvPr>
            <p:custDataLst>
              <p:tags r:id="rId141"/>
            </p:custDataLst>
          </p:nvPr>
        </p:nvSpPr>
        <p:spPr>
          <a:xfrm>
            <a:off x="6095999" y="4921476"/>
            <a:ext cx="1784379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 b="1" spc="-6" dirty="0">
              <a:solidFill>
                <a:srgbClr val="B20E12"/>
              </a:solidFill>
              <a:latin typeface="Century Gothic" panose="020B0502020202020204" pitchFamily="34" charset="0"/>
            </a:endParaRPr>
          </a:p>
          <a:p>
            <a:r>
              <a:rPr lang="en-GB" sz="1100" b="1" spc="-6" dirty="0">
                <a:solidFill>
                  <a:srgbClr val="B20E12"/>
                </a:solidFill>
                <a:latin typeface="Century Gothic" panose="020B0502020202020204" pitchFamily="34" charset="0"/>
              </a:rPr>
              <a:t>Reporting: $3,500</a:t>
            </a:r>
          </a:p>
        </p:txBody>
      </p:sp>
      <p:sp>
        <p:nvSpPr>
          <p:cNvPr id="8067" name="OTLSHAPE_T_2d74562f6acd45dc87a217ff3679cf08_TextPercentage"/>
          <p:cNvSpPr txBox="1"/>
          <p:nvPr>
            <p:custDataLst>
              <p:tags r:id="rId142"/>
            </p:custDataLst>
          </p:nvPr>
        </p:nvSpPr>
        <p:spPr>
          <a:xfrm>
            <a:off x="10626024" y="4798162"/>
            <a:ext cx="44257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10" dirty="0">
                <a:solidFill>
                  <a:schemeClr val="lt1"/>
                </a:solidFill>
                <a:latin typeface="Century Gothic" panose="020B0502020202020204" pitchFamily="34" charset="0"/>
              </a:rPr>
              <a:t>92%</a:t>
            </a:r>
          </a:p>
        </p:txBody>
      </p:sp>
      <p:sp>
        <p:nvSpPr>
          <p:cNvPr id="324" name="Title 1"/>
          <p:cNvSpPr txBox="1">
            <a:spLocks/>
          </p:cNvSpPr>
          <p:nvPr/>
        </p:nvSpPr>
        <p:spPr>
          <a:xfrm>
            <a:off x="0" y="547342"/>
            <a:ext cx="12192000" cy="5145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tx2"/>
                </a:solidFill>
                <a:latin typeface="Century Gothic" panose="020B0502020202020204" pitchFamily="34" charset="0"/>
                <a:cs typeface="Segoe UI Light" panose="020B0502040204020203" pitchFamily="34" charset="0"/>
              </a:rPr>
              <a:t>PEOJECT BUDGET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740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My4yMy4wMC4wMCIsIkVkaXRpb24iOiJQcm8iLCJMYXN0U2F2ZWRFZGl0aW9uIjozLCJJc1BsdXNFZGl0aW9uIjp0cnVlLCJJc1Byb0VkaXRpb24iOnRydWV9LCJFZmZlY3QiOjEsIlN0eWxlIjp7IiRpZCI6IjMiLCJUaW1lYmFuZFN0eWxlIjp7IiRpZCI6IjQiLCJTY2FsZU1hcmtpbmciOjAsIlNoYXBlIjowLCJTaGFwZVN0eWxlIjp7IiRpZCI6IjUiLCJNYXJnaW4iOnsiJGlkIjoiNiIsIlRvcCI6MC4wLCJMZWZ0IjoxMi4wLCJSaWdodCI6MTIuMCwiQm90dG9tIjowLjB9LCJQYWRkaW5nIjp7IiRpZCI6IjciLCJUb3AiOjcuMCwiTGVmdCI6MC4wLCJSaWdodCI6MC4wLCJCb3R0b20iOjcuMH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cmVmIjoiOCJ9LCJJc1Zpc2libGUiOnRydWUsIldpZHRoIjo4NTguMCwiSGVpZ2h0IjozMC4wLCJCb3JkZXJTdHlsZSI6bnVsbCwiUGFyZW50U3R5bGUiOm51bGx9LCJCb3R0b21UaWVyU2hhcGVTdHlsZSI6eyIkaWQiOiIxNCIsIk1hcmdpbiI6eyIkcmVmIjoiNiJ9LCJQYWRkaW5nIjp7IiRyZWYiOiI3In0sIkJhY2tncm91bmQiOnsiJHJlZiI6IjgifSwiSXNWaXNpYmxlIjp0cnVlLCJXaWR0aCI6ODU4LjAsIkhlaWdodCI6MzAuMCwiQm9yZGVyU3R5bGUiOm51bGwsIlBhcmVudFN0eWxlIjpudWxsfSwiUmlnaHRFbmRDYXBzU3R5bGUiOnsiJGlkIjoiMTUiLCJGb250U2V0dGluZ3MiOnsiJGlkIjoiMTYiLCJGb250U2l6ZSI6MTgsIkZvbnROYW1lIjoiQ2FsaWJyaSIsIklzQm9sZCI6dHJ1ZSwiSXNJdGFsaWMiOmZhbHNlLCJJc1VuZGVybGluZWQiOmZhbHNlLCJQYXJlbnRTdHlsZSI6bnVsbH0sIkF1dG9TaXplIjowLCJGb3JlZ3JvdW5kIjp7IiRpZCI6IjE3IiwiQ29sb3IiOnsiJGlkIjoiMT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1LjAsIkJvdHRvbSI6MC4wfSwiUGFkZGluZyI6eyIkaWQiOiIyMCIsIlRvcCI6MC4wLCJMZWZ0IjowLjAsIlJpZ2h0IjowLjAsIkJvdHRvbSI6MC4wfSwiQmFja2dyb3VuZCI6eyIkaWQiOiIyMSIsIkNvbG9yIjp7IiRpZCI6IjIyIiwiQSI6MjU1LCJSIjoyNTUsIkciOjI1NSwiQiI6MjU1fX0sIklzVmlzaWJsZSI6ZmFsc2UsIldpZHRoIjowLjAsIkhlaWdodCI6MC4wLCJCb3JkZXJTdHlsZSI6bnVsbCwiUGFyZW50U3R5bGUiOm51bGx9LCJMZWZ0RW5kQ2Fwc1N0eWxlIjp7IiRpZCI6IjIzIiwiRm9udFNldHRpbmdzIjp7IiRpZCI6IjI0IiwiRm9udFNpemUiOjE4LCJGb250TmFtZSI6IkNhbGlicmkiLCJJc0JvbGQiOnRydWUsIklzSXRhbGljIjpmYWxzZSwiSXNVbmRlcmxpbmVkIjpmYWxzZSwiUGFyZW50U3R5bGUiOm51bGx9LCJBdXRvU2l6ZSI6MCwiRm9yZWdyb3VuZCI6eyIkaWQiOiIyNSIsIkNvbG9yIjp7IiRpZCI6IjI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yIsIlRvcCI6MC4wLCJMZWZ0IjoyNS4wLCJSaWdodCI6MC4wLCJCb3R0b20iOjAuMH0sIlBhZGRpbmciOnsiJGlkIjoiMjgiLCJUb3AiOjAuMCwiTGVmdCI6MC4wLCJSaWdodCI6MC4wLCJCb3R0b20iOjAuMH0sIkJhY2tncm91bmQiOnsiJGlkIjoiMjkiLCJDb2xvciI6eyIkaWQiOiIzMCIsIkEiOjI1NSwiUiI6MjU1LCJHIjoyNTUsIkIiOjI1NX19LCJJc1Zpc2libGUiOmZhbHNlLCJXaWR0aCI6MC4wLCJIZWlnaHQiOjAuMCwiQm9yZGVyU3R5bGUiOm51bGwsIlBhcmVudFN0eWxlIjpudWxsfSwiVG9kYXlUZXh0U3R5bGUiOnsiJGlkIjoiMzEiLCJGb250U2V0dGluZ3MiOnsiJGlkIjoiMzIiLCJGb250U2l6ZSI6MTIsIkZvbnROYW1lIjoiQ2FsaWJyaSIsIklzQm9sZCI6ZmFsc2UsIklzSXRhbGljIjpmYWxzZSwiSXNVbmRlcmxpbmVkIjpmYWxzZSwiUGFyZW50U3R5bGUiOm51bGx9LCJBdXRvU2l6ZSI6MCwiRm9yZWdyb3VuZCI6eyIkaWQiOiIzMyIsIkNvbG9yIjp7IiRpZCI6IjM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1IiwiVG9wIjowLjAsIkxlZnQiOjAuMCwiUmlnaHQiOjAuMCwiQm90dG9tIjowLjB9LCJQYWRkaW5nIjp7IiRpZCI6IjM2IiwiVG9wIjowLjAsIkxlZnQiOjAuMCwiUmlnaHQiOjAuMCwiQm90dG9tIjowLjB9LCJCYWNrZ3JvdW5kIjp7IiRpZCI6IjM3IiwiQ29sb3IiOnsiJGlkIjoiMzgiLCJBIjoyNTUsIlIiOjI1NSwiRyI6MjU1LCJCIjoyNTV9fSwiSXNWaXNpYmxlIjp0cnVlLCJXaWR0aCI6MC4wLCJIZWlnaHQiOjAuMCwiQm9yZGVyU3R5bGUiOm51bGwsIlBhcmVudFN0eWxlIjpudWxsfSwiVG9kYXlNYXJrZXJTdHlsZSI6eyIkaWQiOiIzOSIsIk1hcmdpbiI6eyIkaWQiOiI0MCIsIlRvcCI6MC4wLCJMZWZ0IjowLjAsIlJpZ2h0IjowLjAsIkJvdHRvbSI6MC4wfSwiUGFkZGluZyI6eyIkaWQiOiI0MSIsIlRvcCI6MC4wLCJMZWZ0IjowLjAsIlJpZ2h0IjowLjAsIkJvdHRvbSI6MC4wfSwiQmFja2dyb3VuZCI6eyIkaWQiOiI0MiIsIkNvbG9yIjp7IiRpZCI6IjQzIiwiQSI6MjU1LCJSIjoyNTUsIkciOjAsIkIiOjB9fSwiSXNWaXNpYmxlIjp0cnVlLCJXaWR0aCI6MC4wLCJIZWlnaHQiOjAuMCwiQm9yZGVyU3R5bGUiOm51bGwsIlBhcmVudFN0eWxlIjpudWxsfSwiU2NhbGVTdHlsZSI6eyIkaWQiOiI0NCIsIlNoYXBlIjowLCJTaG93U2VnbWVudFNlcGFyYXRvcnMiOnRydWUsIlNlZ21lbnRTZXBhcmF0b3JPcGFjaXR5IjozMCwiSGFzQmVlblZpc2libGVCZWZvcmUiOnRydWUsIkZvbnRTZXR0aW5ncyI6eyIkaWQiOiI0NSIsIkZvbnRTaXplIjoxMiwiRm9udE5hbWUiOiJDYWxpYnJpIiwiSXNCb2xkIjpmYWxzZSwiSXNJdGFsaWMiOmZhbHNlLCJJc1VuZGVybGluZWQiOmZhbHNlLCJQYXJlbnRTdHlsZSI6bnVsbH0sIkF1dG9TaXplIjowLCJGb3JlZ3JvdW5kIjp7IiRpZCI6IjQ2IiwiQ29sb3IiOnsiJGlkIjoiNDc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giLCJUb3AiOjAuMCwiTGVmdCI6NS4wLCJSaWdodCI6MC4wLCJCb3R0b20iOjAuMH0sIlBhZGRpbmciOnsiJGlkIjoiNDkiLCJUb3AiOjAuMCwiTGVmdCI6MC4wLCJSaWdodCI6MC4wLCJCb3R0b20iOjAuMH0sIkJhY2tncm91bmQiOnsiJGlkIjoiNTAiLCJDb2xvciI6eyIkaWQiOiI1MSIsIkEiOjg5LCJSIjowLCJHIjowLCJCIjowfX0sIklzVmlzaWJsZSI6dHJ1ZSwiV2lkdGgiOjAuMCwiSGVpZ2h0IjowLjAsIkJvcmRlclN0eWxlIjpudWxsLCJQYXJlbnRTdHlsZSI6bnVsbH0sIlNpbmdsZVNjYWxlU2hhcGVTdHlsZSI6eyIkaWQiOiI1MiIsIlNoYXBlIjowLCJIZWlnaHQiOjMwLjB9LCJNaWRkbGVUaWVyU2NhbGVTdHlsZSI6eyIkaWQiOiI1MyIsIlNoYXBlIjowLCJTaG93U2VnbWVudFNlcGFyYXRvcnMiOnRydWUsIlNlZ21lbnRTZXBhcmF0b3JPcGFjaXR5IjozMCwiSGFzQmVlblZpc2libGVCZWZvcmUiOmZhbHNlLCJGb250U2V0dGluZ3MiOnsiJGlkIjoiNTQiLCJGb250U2l6ZSI6MTIsIkZvbnROYW1lIjoiQ2FsaWJyaSIsIklzQm9sZCI6ZmFsc2UsIklzSXRhbGljIjpmYWxzZSwiSXNVbmRlcmxpbmVkIjpmYWxzZSwiUGFyZW50U3R5bGUiOm51bGx9LCJBdXRvU2l6ZSI6MCwiRm9yZWdyb3VuZCI6eyIkcmVmIjoiNDYifSwiTWF4V2lkdGgiOjIwMC4wLCJNYXhIZWlnaHQiOiJJbmZpbml0eSIsIlNtYXJ0Rm9yZWdyb3VuZElzQWN0aXZlIjpmYWxzZSwiSG9yaXpvbnRhbEFsaWdubWVudCI6MCwiVmVydGljYWxBbGlnbm1lbnQiOjEsIlNtYXJ0Rm9yZWdyb3VuZCI6bnVsbCwiQmFja2dyb3VuZEZpbGxUeXBlIjowLCJNYXJnaW4iOnsiJHJlZiI6IjQ4In0sIlBhZGRpbmciOnsiJHJlZiI6IjQ5In0sIkJhY2tncm91bmQiOnsiJHJlZiI6IjUwIn0sIklzVmlzaWJsZSI6ZmFsc2UsIldpZHRoIjowLjAsIkhlaWdodCI6MC4wLCJCb3JkZXJTdHlsZSI6bnVsbCwiUGFyZW50U3R5bGUiOm51bGx9LCJCb3R0b21UaWVyU2NhbGVTdHlsZSI6eyIkaWQiOiI1NSIsIlNoYXBlIjowLCJTaG93U2VnbWVudFNlcGFyYXRvcnMiOnRydWUsIlNlZ21lbnRTZXBhcmF0b3JPcGFjaXR5IjozMCwiSGFzQmVlblZpc2libGVCZWZvcmUiOmZhbHNlLCJGb250U2V0dGluZ3MiOnsiJGlkIjoiNTYiLCJGb250U2l6ZSI6MTIsIkZvbnROYW1lIjoiQ2FsaWJyaSIsIklzQm9sZCI6ZmFsc2UsIklzSXRhbGljIjpmYWxzZSwiSXNVbmRlcmxpbmVkIjpmYWxzZSwiUGFyZW50U3R5bGUiOm51bGx9LCJBdXRvU2l6ZSI6MCwiRm9yZWdyb3VuZCI6eyIkcmVmIjoiNDYifSwiTWF4V2lkdGgiOjIwMC4wLCJNYXhIZWlnaHQiOiJJbmZpbml0eSIsIlNtYXJ0Rm9yZWdyb3VuZElzQWN0aXZlIjpmYWxzZSwiSG9yaXpvbnRhbEFsaWdubWVudCI6MCwiVmVydGljYWxBbGlnbm1lbnQiOjEsIlNtYXJ0Rm9yZWdyb3VuZCI6bnVsbCwiQmFja2dyb3VuZEZpbGxUeXBlIjowLCJNYXJnaW4iOnsiJHJlZiI6IjQ4In0sIlBhZGRpbmciOnsiJHJlZiI6IjQ5In0sIkJhY2tncm91bmQiOnsiJHJlZiI6IjUwIn0sIklzVmlzaWJsZSI6ZmFsc2UsIldpZHRoIjowLjAsIkhlaWdodCI6MC4wLCJCb3JkZXJTdHlsZSI6bnVsbCwiUGFyZW50U3R5bGUiOm51bGx9LCJFbGFwc2VkVGltZUJhY2tncm91bmQiOnsiJGlkIjoiNTciLCJDb2xvciI6eyIkaWQiOiI1OCIsIkEiOjE5MSwiUiI6MjU1LCJHIjowLCJCIjowfX0sIkFwcGVuZFllYXJPblllYXJDaGFuZ2UiOnRydWUsIkVsYXBzZWRUaW1lRm9ybWF0IjoyLCJUb2RheU1hcmtlclBvc2l0aW9uIjozLCJRdWlja1Bvc2l0aW9uIjowLCJBYnNvbHV0ZVBvc2l0aW9uIjoxMzUuMCwiTWFyZ2luIjp7IiRpZCI6IjU5IiwiVG9wIjowLjAsIkxlZnQiOjEwLjAsIlJpZ2h0IjoxMC4wLCJCb3R0b20iOjAuMH0sIlBhZGRpbmciOnsiJGlkIjoiNjAiLCJUb3AiOjAuMCwiTGVmdCI6MC4wLCJSaWdodCI6MC4wLCJCb3R0b20iOjAuMH0sIkJhY2tncm91bmQiOnsiJGlkIjoiNjEiLCJDb2xvciI6eyIkaWQiOiI2MiIsIkEiOjI1NSwiUiI6MzEsIkciOjczLCJCIjoxMjV9fSwiSXNWaXNpYmxlIjp0cnVlLCJXaWR0aCI6MC4wLCJIZWlnaHQiOjAuMCwiQm9yZGVyU3R5bGUiOm51bGwsIlBhcmVudFN0eWxlIjpudWxsfSwiRGVmYXVsdE1pbGVzdG9uZVN0eWxlIjp7IiRpZCI6IjYzIiwiU2hhcGUiOjAsIkNvbm5lY3Rvck1hcmdpbiI6eyIkaWQiOiI2NCIsIlRvcCI6MC4wLCJMZWZ0IjoyLjAsIlJpZ2h0IjoyLjAsIkJvdHRvbSI6MC4wfSwiQ29ubmVjdG9yU3R5bGUiOnsiJGlkIjoiNjUiLCJMaW5lQ29sb3IiOnsiJGlkIjoiNjYiLCIkdHlwZSI6Ik5MUkUuQ29tbW9uLkRvbS5Tb2xpZENvbG9yQnJ1c2gsIE5MUkUuQ29tbW9uIiwiQ29sb3IiOnsiJGlkIjoiNjciLCJBIjoxMjcsIlIiOjMxLCJHIjo3MywiQiI6MTI2fX0sIkxpbmVXZWlnaHQiOjEuMCwiTGluZVR5cGUiOjAsIlBhcmVudFN0eWxlIjpudWxsfSwiSXNCZWxvd1RpbWViYW5kIjpmYWxzZSwiUG9zaXRpb25PblRhc2siOjAsIkhpZGVEYXRlIjpmYWxzZSwiU2hhcGVTaXplIjoxLCJTcGFjaW5nIjoxLjAsIlBhZGRpbmciOnsiJGlkIjoiNjgiLCJUb3AiOjcuMCwiTGVmdCI6My4wLCJSaWdodCI6MC4wLCJCb3R0b20iOjIuMH0sIlNoYXBlU3R5bGUiOnsiJGlkIjoiNjkiLCJNYXJnaW4iOnsiJGlkIjoiNzAiLCJUb3AiOjAuMCwiTGVmdCI6MC4wLCJSaWdodCI6MC4wLCJCb3R0b20iOjAuMH0sIlBhZGRpbmciOnsiJGlkIjoiNzEiLCJUb3AiOjAuMCwiTGVmdCI6MC4wLCJSaWdodCI6MC4wLCJCb3R0b20iOjAuMH0sIkJhY2tncm91bmQiOnsiJGlkIjoiNzIiLCJDb2xvciI6eyIkaWQiOiI3MyIsIkEiOjI1NSwiUiI6MCwiRyI6MTE0LCJCIjoxODh9fSwiSXNWaXNpYmxlIjp0cnVlLCJXaWR0aCI6MTguMCwiSGVpZ2h0IjoyMC4wLCJCb3JkZXJTdHlsZSI6eyIkaWQiOiI3NCIsIkxpbmVDb2xvciI6eyIkaWQiOiI3NSIsIiR0eXBlIjoiTkxSRS5Db21tb24uRG9tLlNvbGlkQ29sb3JCcnVzaCwgTkxSRS5Db21tb24iLCJDb2xvciI6eyIkaWQiOiI3NiIsIkEiOjI1NSwiUiI6MjU1LCJHIjowLCJCIjowfX0sIkxpbmVXZWlnaHQiOjAuMCwiTGluZVR5cGUiOjAsIlBhcmVudFN0eWxlIjpudWxsfSwiUGFyZW50U3R5bGUiOm51bGx9LCJUaXRsZVN0eWxlIjp7IiRpZCI6Ijc3IiwiRm9udFNldHRpbmdzIjp7IiRpZCI6Ijc4IiwiRm9udFNpemUiOjExLCJGb250TmFtZSI6IkNhbGlicmkiLCJJc0JvbGQiOnRydWUsIklzSXRhbGljIjpmYWxzZSwiSXNVbmRlcmxpbmVkIjpmYWxzZSwiUGFyZW50U3R5bGUiOm51bGx9LCJBdXRvU2l6ZSI6MCwiRm9yZWdyb3VuZCI6eyIkaWQiOiI3OSIsIkNvbG9yIjp7IiRpZCI6Ijg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HJlZiI6IjUxIn19LCJJc1Zpc2libGUiOnRydWUsIldpZHRoIjowLjAsIkhlaWdodCI6MC4wLCJCb3JkZXJTdHlsZSI6bnVsbCwiUGFyZW50U3R5bGUiOm51bGx9LCJEYXRlU3R5bGUiOnsiJGlkIjoiODQiLCJGb250U2V0dGluZ3MiOnsiJGlkIjoiODUiLCJGb250U2l6ZSI6MTAsIkZvbnROYW1lIjoiQ2FsaWJyaSIsIklzQm9sZCI6ZmFsc2UsIklzSXRhbGljIjpmYWxzZSwiSXNVbmRlcmxpbmVkIjpmYWxzZSwiUGFyZW50U3R5bGUiOm51bGx9LCJBdXRvU2l6ZSI6MCwiRm9yZWdyb3VuZCI6eyIkaWQiOiI4NiIsIkNvbG9yIjp7IiRpZCI6Ij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OCIsIlRvcCI6MC4wLCJMZWZ0IjowLjAsIlJpZ2h0IjowLjAsIkJvdHRvbSI6MC4wfSwiUGFkZGluZyI6eyIkaWQiOiI4OSIsIlRvcCI6MC4wLCJMZWZ0IjowLjAsIlJpZ2h0IjowLjAsIkJvdHRvbSI6MC4wfSwiQmFja2dyb3VuZCI6eyIkaWQiOiI5MCIsIkNvbG9yIjp7IiRyZWYiOiI1MSJ9fSwiSXNWaXNpYmxlIjp0cnVlLCJXaWR0aCI6MC4wLCJIZWlnaHQiOjAuMCwiQm9yZGVyU3R5bGUiOm51bGwsIlBhcmVudFN0eWxlIjpudWxsfSwiRGF0ZUZvcm1hdCI6eyIkaWQiOiI5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iIsIkZvcm1hdCI6MCwiSXNWaXNpYmxlIjpmYWxzZSwiTGFzdEtub3duVmlzaWJpbGl0eVN0YXRlIjpmYWxzZX0sIklzVmlzaWJsZSI6dHJ1ZSwiUGFyZW50U3R5bGUiOm51bGx9LCJEZWZhdWx0VGFza1N0eWxlIjp7IiRpZCI6IjkzIiwiU2hhcGUiOjAsIlNoYXBlVGhpY2tuZXNzIjowLCJEdXJhdGlvbkZvcm1hdCI6MCwiSW5jbHVkZU5vbldvcmtpbmdEYXlzSW5EdXJhdGlvbiI6ZmFsc2UsIlBlcmNlbnRhZ2VDb21wbGV0ZVN0eWxlIjp7IiRpZCI6Ijk0IiwiRm9udFNldHRpbmdzIjp7IiRpZCI6Ijk1IiwiRm9udFNpemUiOjEwLCJGb250TmFtZSI6IkNhbGlicmkiLCJJc0JvbGQiOmZhbHNlLCJJc0l0YWxpYyI6ZmFsc2UsIklzVW5kZXJsaW5lZCI6ZmFsc2UsIlBhcmVudFN0eWxlIjpudWxsfSwiQXV0b1NpemUiOjAsIkZvcmVncm91bmQiOnsiJGlkIjoiOTYiLCJDb2xvciI6eyIkaWQiOiI5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OCIsIlRvcCI6MC4wLCJMZWZ0IjowLjAsIlJpZ2h0IjowLjAsIkJvdHRvbSI6MC4wfSwiUGFkZGluZyI6eyIkaWQiOiI5OSIsIlRvcCI6MC4wLCJMZWZ0IjowLjAsIlJpZ2h0IjowLjAsIkJvdHRvbSI6MC4wfSwiQmFja2dyb3VuZCI6eyIkaWQiOiIxMDAiLCJDb2xvciI6eyIkcmVmIjoiNTEifX0sIklzVmlzaWJsZSI6dHJ1ZSwiV2lkdGgiOjAuMCwiSGVpZ2h0IjowLjAsIkJvcmRlclN0eWxlIjpudWxsLCJQYXJlbnRTdHlsZSI6bnVsbH0sIkR1cmF0aW9uU3R5bGUiOnsiJGlkIjoiMTAxIiwiRm9udFNldHRpbmdzIjp7IiRpZCI6IjEwMiIsIkZvbnRTaXplIjoxMCwiRm9udE5hbWUiOiJDYWxpYnJpIiwiSXNCb2xkIjpmYWxzZSwiSXNJdGFsaWMiOmZhbHNlLCJJc1VuZGVybGluZWQiOmZhbHNlLCJQYXJlbnRTdHlsZSI6bnVsbH0sIkF1dG9TaXplIjowLCJGb3JlZ3JvdW5kIjp7IiRpZCI6IjEwMyIsIkNvbG9yIjp7IiRpZCI6IjEw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SIsIlRvcCI6MC4wLCJMZWZ0IjowLjAsIlJpZ2h0IjowLjAsIkJvdHRvbSI6MC4wfSwiUGFkZGluZyI6eyIkaWQiOiIxMDYiLCJUb3AiOjAuMCwiTGVmdCI6MC4wLCJSaWdodCI6MC4wLCJCb3R0b20iOjAuMH0sIkJhY2tncm91bmQiOnsiJGlkIjoiMTA3IiwiQ29sb3IiOnsiJHJlZiI6IjUxIn19LCJJc1Zpc2libGUiOnRydWUsIldpZHRoIjowLjAsIkhlaWdodCI6MC4wLCJCb3JkZXJTdHlsZSI6bnVsbCwiUGFyZW50U3R5bGUiOm51bGx9LCJIb3Jpem9udGFsQ29ubmVjdG9yU3R5bGUiOnsiJGlkIjoiMTA4IiwiTGluZUNvbG9yIjp7IiRpZCI6IjEwOSIsIiR0eXBlIjoiTkxSRS5Db21tb24uRG9tLlNvbGlkQ29sb3JCcnVzaCwgTkxSRS5Db21tb24iLCJDb2xvciI6eyIkaWQiOiIxMTAiLCJBIjoyNTUsIlIiOjIwNCwiRyI6MjA0LCJCIjoyMDR9fSwiTGluZVdlaWdodCI6MS4wLCJMaW5lVHlwZSI6MCwiUGFyZW50U3R5bGUiOm51bGx9LCJWZXJ0aWNhbENvbm5lY3RvclN0eWxlIjp7IiRpZCI6IjExMSIsIkxpbmVDb2xvciI6eyIkaWQiOiIxMTIiLCIkdHlwZSI6Ik5MUkUuQ29tbW9uLkRvbS5Tb2xpZENvbG9yQnJ1c2gsIE5MUkUuQ29tbW9uIiwiQ29sb3IiOnsiJGlkIjoiMTEz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MsIklzQmVsb3dUaW1lYmFuZCI6dHJ1ZSwiUGVyY2VudGFnZUNvbXBsZXRlU2hhcGVPcGFjaXR5IjozNSwiU2hhcGVTdHlsZSI6eyIkaWQiOiIxMTQiLCJNYXJnaW4iOnsiJGlkIjoiMTE1IiwiVG9wIjowLjAsIkxlZnQiOjQuMCwiUmlnaHQiOjQuMCwiQm90dG9tIjowLjB9LCJQYWRkaW5nIjp7IiRpZCI6IjExNiIsIlRvcCI6MC4wLCJMZWZ0IjowLjAsIlJpZ2h0IjowLjAsIkJvdHRvbSI6MC4wfSwiQmFja2dyb3VuZCI6eyIkaWQiOiIxMTciLCJDb2xvciI6eyIkaWQiOiIxMTgiLCJBIjoyNTUsIlIiOjAsIkciOjExNCwiQiI6MTg4fX0sIklzVmlzaWJsZSI6dHJ1ZSwiV2lkdGgiOjAuMCwiSGVpZ2h0IjoxMC4wLCJCb3JkZXJTdHlsZSI6eyIkaWQiOiIxMTkiLCJMaW5lQ29sb3IiOnsiJGlkIjoiMTIwIiwiJHR5cGUiOiJOTFJFLkNvbW1vbi5Eb20uU29saWRDb2xvckJydXNoLCBOTFJFLkNvbW1vbiIsIkNvbG9yIjp7IiRpZCI6IjEyMSIsIkEiOjI1NSwiUiI6MjU1LCJHIjowLCJCIjowfX0sIkxpbmVXZWlnaHQiOjAuMCwiTGluZVR5cGUiOjAsIlBhcmVudFN0eWxlIjpudWxsfSwiUGFyZW50U3R5bGUiOm51bGx9LCJUaXRsZVN0eWxlIjp7IiRpZCI6IjEyMiIsIkZvbnRTZXR0aW5ncyI6eyIkaWQiOiIxMjMiLCJGb250U2l6ZSI6MTEsIkZvbnROYW1lIjoiQ2FsaWJyaSIsIklzQm9sZCI6dHJ1ZSwiSXNJdGFsaWMiOmZhbHNlLCJJc1VuZGVybGluZWQiOmZhbHNlLCJQYXJlbnRTdHlsZSI6bnVsbH0sIkF1dG9TaXplIjowLCJGb3JlZ3JvdW5kIjp7IiRpZCI6IjEyNCIsIkNvbG9yIjp7IiRpZCI6IjEy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yZWYiOiI1MSJ9fSwiSXNWaXNpYmxlIjp0cnVlLCJXaWR0aCI6MC4wLCJIZWlnaHQiOjAuMCwiQm9yZGVyU3R5bGUiOm51bGwsIlBhcmVudFN0eWxlIjpudWxsfSwiRGF0ZVN0eWxlIjp7IiRpZCI6IjEyOSIsIkZvbnRTZXR0aW5ncyI6eyIkaWQiOiIxMzAiLCJGb250U2l6ZSI6MTAsIkZvbnROYW1lIjoiQ2FsaWJyaSIsIklzQm9sZCI6ZmFsc2UsIklzSXRhbGljIjpmYWxzZSwiSXNVbmRlcmxpbmVkIjpmYWxzZSwiUGFyZW50U3R5bGUiOm51bGx9LCJBdXRvU2l6ZSI6MCwiRm9yZWdyb3VuZCI6eyIkaWQiOiIxMzEiLCJDb2xvciI6eyIkaWQiOiIxM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yIsIlRvcCI6MC4wLCJMZWZ0IjowLjAsIlJpZ2h0IjowLjAsIkJvdHRvbSI6MC4wfSwiUGFkZGluZyI6eyIkaWQiOiIxMzQiLCJUb3AiOjAuMCwiTGVmdCI6MC4wLCJSaWdodCI6MC4wLCJCb3R0b20iOjAuMH0sIkJhY2tncm91bmQiOnsiJGlkIjoiMTM1IiwiQ29sb3IiOnsiJHJlZiI6IjUxIn19LCJJc1Zpc2libGUiOnRydWUsIldpZHRoIjowLjAsIkhlaWdodCI6MC4wLCJCb3JkZXJTdHlsZSI6bnVsbCwiUGFyZW50U3R5bGUiOm51bGx9LCJEYXRlRm9ybWF0Ijp7IiRpZCI6IjE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ciLCJGb3JtYXQiOjAsIklzVmlzaWJsZSI6ZmFsc2UsIkxhc3RLbm93blZpc2liaWxpdHlTdGF0ZSI6ZmFsc2V9LCJJc1Zpc2libGUiOnRydWUsIlBhcmVudFN0eWxlIjpudWxsLCJfZXhwbGljaXRseVNldCI6eyIkaWQiOiIxMz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OSIsIkdyaWRsaW5lU3R5bGUiOnsiJGlkIjoiMTQwIiwiTGluZUNvbG9yIjp7IiRpZCI6IjE0MSIsIiR0eXBlIjoiTkxSRS5Db21tb24uRG9tLlNvbGlkQ29sb3JCcnVzaCwgTkxSRS5Db21tb24iLCJDb2xvciI6eyIkaWQiOiIxNDIiLCJBIjozOCwiUiI6OTEsIkciOjE1NSwiQiI6MjEzfX0sIkxpbmVXZWlnaHQiOjEuMCwiTGluZVR5cGUiOjAsIlBhcmVudFN0eWxlIjpudWxsfSwiTWFyZ2luIjp7IiRpZCI6IjE0MyIsIlRvcCI6MC4wLCJMZWZ0IjowLjAsIlJpZ2h0IjowLjAsIkJvdHRvbSI6MC4wfSwiUGFkZGluZyI6eyIkaWQiOiIxNDQiLCJUb3AiOjAuMCwiTGVmdCI6MC4wLCJSaWdodCI6MC4wLCJCb3R0b20iOjAuMH0sIkJhY2tncm91bmQiOm51bGwsIklzVmlzaWJsZSI6dHJ1ZSwiV2lkdGgiOjAuMCwiSGVpZ2h0IjowLjAsIkJvcmRlclN0eWxlIjpudWxsLCJQYXJlbnRTdHlsZSI6bnVsbH0sIkFjdGl2aXR5TGluZVBhbmVsU3R5bGUiOnsiJGlkIjoiMTQ1IiwiQWN0aXZpdHlMaW5lU3R5bGUiOnsiJGlkIjoiMTQ2IiwiTGluZUNvbG9yIjp7IiRpZCI6IjE0NyIsIiR0eXBlIjoiTkxSRS5Db21tb24uRG9tLlNvbGlkQ29sb3JCcnVzaCwgTkxSRS5Db21tb24iLCJDb2xvciI6eyIkaWQiOiIxNDgiLCJBIjozOCwiUiI6OTEsIkciOjE1NSwiQiI6MjEzfX0sIkxpbmVXZWlnaHQiOjEuMCwiTGluZVR5cGUiOjAsIlBhcmVudFN0eWxlIjpudWxsfSwiTWFyZ2luIjp7IiRpZCI6IjE0OSIsIlRvcCI6MC4wLCJMZWZ0IjowLjAsIlJpZ2h0IjowLjAsIkJvdHRvbSI6MC4wfSwiUGFkZGluZyI6eyIkaWQiOiIxNTA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NTEiLCJBY3Rpdml0eUhlYWRlcldpZHRoIjowLjAsIklzU2V0IjpmYWxzZX0sIkRlZmF1bHRTd2ltbGFuZVN0eWxlIjp7IiRpZCI6IjE1MiIsIkhlYWRlclN0eWxlIjp7IiRpZCI6IjE1MyIsIlRleHRTdHlsZSI6eyIkaWQiOiIxNTQiLCJGb250U2V0dGluZ3MiOnsiJGlkIjoiMTU1IiwiRm9udFNpemUiOjEyLCJGb250TmFtZSI6IkNhbGlicmkiLCJJc0JvbGQiOmZhbHNlLCJJc0l0YWxpYyI6ZmFsc2UsIklzVW5kZXJsaW5lZCI6ZmFsc2UsIlBhcmVudFN0eWxlIjpudWxsfSwiQXV0b1NpemUiOjAsIkZvcmVncm91bmQiOnsiJGlkIjoiMTU2IiwiQ29sb3IiOnsiJGlkIjoiMTU3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1OCIsIlRvcCI6MC4wLCJMZWZ0IjowLjAsIlJpZ2h0IjowLjAsIkJvdHRvbSI6MC4wfSwiUGFkZGluZyI6eyIkaWQiOiIxNTkiLCJUb3AiOjAuMCwiTGVmdCI6MC4wLCJSaWdodCI6MC4wLCJCb3R0b20iOjAuMH0sIkJhY2tncm91bmQiOm51bGwsIklzVmlzaWJsZSI6dHJ1ZSwiV2lkdGgiOjAuMCwiSGVpZ2h0IjowLjAsIkJvcmRlclN0eWxlIjpudWxsLCJQYXJlbnRTdHlsZSI6bnVsbH0sIlJlY3RhbmdsZVN0eWxlIjp7IiRpZCI6IjE2MCIsIk1hcmdpbiI6eyIkaWQiOiIxNjEiLCJUb3AiOjAuMCwiTGVmdCI6MC4wLCJSaWdodCI6MC4wLCJCb3R0b20iOjAuMH0sIlBhZGRpbmciOnsiJGlkIjoiMTYyIiwiVG9wIjowLjAsIkxlZnQiOjAuMCwiUmlnaHQiOjAuMCwiQm90dG9tIjowLjB9LCJCYWNrZ3JvdW5kIjp7IiRpZCI6IjE2MyIsIkNvbG9yIjp7IiRpZCI6IjE2NCIsIkEiOjEyNywiUiI6OTEsIkciOjE1NSwiQiI6MjEzfX0sIklzVmlzaWJsZSI6dHJ1ZSwiV2lkdGgiOjAuMCwiSGVpZ2h0IjowLjAsIkJvcmRlclN0eWxlIjp7IiRpZCI6IjE2NSIsIkxpbmVDb2xvciI6eyIkaWQiOiIxNjYiLCIkdHlwZSI6Ik5MUkUuQ29tbW9uLkRvbS5Tb2xpZENvbG9yQnJ1c2gsIE5MUkUuQ29tbW9uIiwiQ29sb3IiOnsiJGlkIjoiMTY3IiwiQSI6MjU1LCJSIjoyNTUsIkciOjAsIkIiOjB9fSwiTGluZVdlaWdodCI6MC4wLCJMaW5lVHlwZSI6MCwiUGFyZW50U3R5bGUiOm51bGx9LCJQYXJlbnRTdHlsZSI6bnVsbH0sIk1hcmdpbiI6eyIkaWQiOiIxNjgiLCJUb3AiOjAuMCwiTGVmdCI6MC4wLCJSaWdodCI6MC4wLCJCb3R0b20iOjAuMH0sIlBhZGRpbmciOnsiJGlkIjoiMTY5IiwiVG9wIjowLjAsIkxlZnQiOjAuMCwiUmlnaHQiOjAuMCwiQm90dG9tIjowLjB9LCJCYWNrZ3JvdW5kIjpudWxsLCJJc1Zpc2libGUiOnRydWUsIldpZHRoIjowLjAsIkhlaWdodCI6MC4wLCJCb3JkZXJTdHlsZSI6bnVsbCwiUGFyZW50U3R5bGUiOm51bGx9LCJCYWNrZ3JvdW5kU3R5bGUiOnsiJGlkIjoiMTcwIiwiTWFyZ2luIjp7IiRpZCI6IjE3MSIsIlRvcCI6MC4wLCJMZWZ0IjowLjAsIlJpZ2h0IjowLjAsIkJvdHRvbSI6MC4wfSwiUGFkZGluZyI6eyIkaWQiOiIxNzIiLCJUb3AiOjAuMCwiTGVmdCI6MC4wLCJSaWdodCI6MC4wLCJCb3R0b20iOjAuMH0sIkJhY2tncm91bmQiOnsiJGlkIjoiMTczIiwiQ29sb3IiOnsiJGlkIjoiMTc0IiwiQSI6MzgsIlIiOjkxLCJHIjoxNTUsIkIiOjIxM319LCJJc1Zpc2libGUiOnRydWUsIldpZHRoIjowLjAsIkhlaWdodCI6MC4wLCJCb3JkZXJTdHlsZSI6eyIkaWQiOiIxNzUiLCJMaW5lQ29sb3IiOnsiJGlkIjoiMTc2IiwiJHR5cGUiOiJOTFJFLkNvbW1vbi5Eb20uU29saWRDb2xvckJydXNoLCBOTFJFLkNvbW1vbiIsIkNvbG9yIjp7IiRpZCI6IjE3NyIsIkEiOjI1NSwiUiI6MjU1LCJHIjowLCJCIjowfX0sIkxpbmVXZWlnaHQiOjAuMCwiTGluZVR5cGUiOjAsIlBhcmVudFN0eWxlIjpudWxsfSwiUGFyZW50U3R5bGUiOm51bGx9LCJJc0Fib3ZlVGltZWJhbmQiOmZhbHNlLCJNYXJnaW4iOnsiJGlkIjoiMTc4IiwiVG9wIjowLjAsIkxlZnQiOjAuMCwiUmlnaHQiOjAuMCwiQm90dG9tIjowLjB9LCJQYWRkaW5nIjp7IiRpZCI6IjE3OSIsIlRvcCI6MC4wLCJMZWZ0IjowLjAsIlJpZ2h0IjowLjAsIkJvdHRvbSI6MC4wfSwiSXNWaXNpYmxlIjp0cnVlLCJXaWR0aCI6MC4wLCJIZWlnaHQiOjAuMCwiQm9yZGVyU3R5bGUiOm51bGwsIlBhcmVudFN0eWxlIjpudWxsfX0sIlNjYWxlIjp7IiRpZCI6IjE4MCIsIlN0YXJ0RGF0ZSI6IjAwMDEtMDEtMDFUMDA6MDA6MDAiLCJFbmREYXRlIjoiMjAyMi0wNS0zMVQyMzo1OTowMCIsIkZvcm1hdCI6ImQiLCJUeXBlIjowLCJBdXRvRGF0ZVJhbmdlIjp0cnVlLCJXb3JraW5nRGF5cyI6MzEsIkZpc2NhbFllYXIiOnsiJGlkIjoiMTgxIiwiU3RhcnRNb250aCI6MSwiVXNlU3RhcnRpbmdZZWFyRm9yTnVtYmVyaW5nIjp0cnVlLCJTaG93RmlzY2FsWWVhckxhYmVsIjp0cnVlfSwiVG9kYXlNYXJrZXJUZXh0IjoiVG9kYXkiLCJBdXRvU2NhbGVUeXBlIjpmYWxzZX0sIlNjYWxlVjIiOnsiJGlkIjoiMTgyIiwiU3RhcnREYXRlIjoiMDAwMS0wMS0wMVQwMDowMDowMCIsIkVuZERhdGUiOiIyMDIzLTA1LTMxVDIzOjU5OjAwIiwiQXV0b0RhdGVSYW5nZSI6dHJ1ZSwiV29ya2luZ0RheXMiOjMxLCJGaXNjYWxZZWFyIjp7IiRyZWYiOiIxODEifSwiVG9kYXlNYXJrZXJUZXh0IjoiVG9kYXkiLCJBdXRvU2NhbGVUeXBlIjpmYWxzZSwiVGltZWJhbmRTY2FsZXMiOnsiJGlkIjoiMTgzIiwiVG9wU2NhbGVMYXllciI6eyIkaWQiOiIxODQiLCJGb3JtYXQiOiJkIiwiVHlwZSI6MH0sIk1pZGRsZVNjYWxlTGF5ZXIiOnsiJGlkIjoiMTg1IiwiRm9ybWF0IjpudWxsLCJUeXBlIjowfSwiQm90dG9tU2NhbGVMYXllciI6eyIkaWQiOiIxODYiLCJGb3JtYXQiOm51bGwsIlR5cGUiOjB9fX0sIk1pbGVzdG9uZXMiOltdLCJUYXNrcyI6W3siJGlkIjoiMTg3IiwiR3JvdXBOYW1lIjpudWxsLCJTdGFydERhdGUiOiIyMDIyLTA1LTAxVDAwOjAwOjAwWiIsIkVuZERhdGUiOiIyMDIzLTA1LTMxVDIzOjU5OjAwWiIsIlBlcmNlbnRhZ2VDb21wbGV0ZSI6bnVsbCwiU3R5bGUiOnsiJGlkIjoiMTg4IiwiU2hhcGUiOjAsIlNoYXBlVGhpY2tuZXNzIjowLCJEdXJhdGlvbkZvcm1hdCI6MCwiSW5jbHVkZU5vbldvcmtpbmdEYXlzSW5EdXJhdGlvbiI6ZmFsc2UsIlBlcmNlbnRhZ2VDb21wbGV0ZVN0eWxlIjp7IiRpZCI6IjE4OSIsIkZvbnRTZXR0aW5ncyI6eyIkaWQiOiIxOTAiLCJGb250U2l6ZSI6MTAsIkZvbnROYW1lIjoiQ2FsaWJyaSIsIklzQm9sZCI6ZmFsc2UsIklzSXRhbGljIjpmYWxzZSwiSXNVbmRlcmxpbmVkIjpmYWxzZSwiUGFyZW50U3R5bGUiOm51bGx9LCJBdXRvU2l6ZSI6MCwiRm9yZWdyb3VuZCI6eyIkaWQiOiIxOTEiLCJDb2xvciI6eyIkaWQiOiIxO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MiLCJUb3AiOjAuMCwiTGVmdCI6MC4wLCJSaWdodCI6MC4wLCJCb3R0b20iOjAuMH0sIlBhZGRpbmciOnsiJGlkIjoiMTk0IiwiVG9wIjowLjAsIkxlZnQiOjAuMCwiUmlnaHQiOjAuMCwiQm90dG9tIjowLjB9LCJCYWNrZ3JvdW5kIjp7IiRyZWYiOiIxMDAifSwiSXNWaXNpYmxlIjp0cnVlLCJXaWR0aCI6MC4wLCJIZWlnaHQiOjAuMCwiQm9yZGVyU3R5bGUiOnsiJGlkIjoiMTk1IiwiTGluZUNvbG9yIjpudWxsLCJMaW5lV2VpZ2h0IjowLjAsIkxpbmVUeXBlIjowLCJQYXJlbnRTdHlsZSI6bnVsbH0sIlBhcmVudFN0eWxlIjpudWxsfSwiRHVyYXRpb25TdHlsZSI6eyIkaWQiOiIxOTYiLCJGb250U2V0dGluZ3MiOnsiJGlkIjoiMTk3IiwiRm9udFNpemUiOjEwLCJGb250TmFtZSI6IkNhbGlicmkiLCJJc0JvbGQiOmZhbHNlLCJJc0l0YWxpYyI6ZmFsc2UsIklzVW5kZXJsaW5lZCI6ZmFsc2UsIlBhcmVudFN0eWxlIjpudWxsfSwiQXV0b1NpemUiOjAsIkZvcmVncm91bmQiOnsiJGlkIjoiMTk4IiwiQ29sb3IiOnsiJHJlZiI6IjEwNCJ9fSwiTWF4V2lkdGgiOjIwMC4wLCJNYXhIZWlnaHQiOiJJbmZpbml0eSIsIlNtYXJ0Rm9yZWdyb3VuZElzQWN0aXZlIjpmYWxzZSwiSG9yaXpvbnRhbEFsaWdubWVudCI6MCwiVmVydGljYWxBbGlnbm1lbnQiOjAsIlNtYXJ0Rm9yZWdyb3VuZCI6bnVsbCwiQmFja2dyb3VuZEZpbGxUeXBlIjowLCJNYXJnaW4iOnsiJGlkIjoiMTk5IiwiVG9wIjowLjAsIkxlZnQiOjAuMCwiUmlnaHQiOjAuMCwiQm90dG9tIjowLjB9LCJQYWRkaW5nIjp7IiRpZCI6IjIwMCIsIlRvcCI6MC4wLCJMZWZ0IjowLjAsIlJpZ2h0IjowLjAsIkJvdHRvbSI6MC4wfSwiQmFja2dyb3VuZCI6eyIkcmVmIjoiMTA3In0sIklzVmlzaWJsZSI6dHJ1ZSwiV2lkdGgiOjAuMCwiSGVpZ2h0IjowLjAsIkJvcmRlclN0eWxlIjp7IiRpZCI6IjIwMSIsIkxpbmVDb2xvciI6bnVsbCwiTGluZVdlaWdodCI6MC4wLCJMaW5lVHlwZSI6MCwiUGFyZW50U3R5bGUiOm51bGx9LCJQYXJlbnRTdHlsZSI6bnVsbH0sIkhvcml6b250YWxDb25uZWN0b3JTdHlsZSI6eyIkaWQiOiIyMDIiLCJMaW5lQ29sb3IiOnsiJHJlZiI6IjEwOSJ9LCJMaW5lV2VpZ2h0IjoxLjAsIkxpbmVUeXBlIjowLCJQYXJlbnRTdHlsZSI6bnVsbH0sIlZlcnRpY2FsQ29ubmVjdG9yU3R5bGUiOnsiJGlkIjoiMjAzIiwiTGluZUNvbG9yIjp7IiRyZWYiOiIxMTIi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EwLCJJc0JlbG93VGltZWJhbmQiOnRydWUsIlBlcmNlbnRhZ2VDb21wbGV0ZVNoYXBlT3BhY2l0eSI6MzUsIlNoYXBlU3R5bGUiOnsiJGlkIjoiMjA0IiwiTWFyZ2luIjp7IiRpZCI6IjIwNSIsIlRvcCI6MC4wLCJMZWZ0Ijo0LjAsIlJpZ2h0Ijo0LjAsIkJvdHRvbSI6MC4wfSwiUGFkZGluZyI6eyIkaWQiOiIyMDYiLCJUb3AiOjAuMCwiTGVmdCI6MC4wLCJSaWdodCI6MC4wLCJCb3R0b20iOjAuMH0sIkJhY2tncm91bmQiOnsiJGlkIjoiMjA3IiwiQ29sb3IiOnsiJGlkIjoiMjA4IiwiQSI6MjU1LCJSIjo5MSwiRyI6MTU1LCJCIjoyMTN9fSwiSXNWaXNpYmxlIjp0cnVlLCJXaWR0aCI6MC4wLCJIZWlnaHQiOjEwLjAsIkJvcmRlclN0eWxlIjp7IiRpZCI6IjIwOSIsIkxpbmVDb2xvciI6eyIkcmVmIjoiMTIwIn0sIkxpbmVXZWlnaHQiOjAuMCwiTGluZVR5cGUiOjAsIlBhcmVudFN0eWxlIjpudWxsfSwiUGFyZW50U3R5bGUiOm51bGx9LCJUaXRsZVN0eWxlIjp7IiRpZCI6IjIxMCIsIkZvbnRTZXR0aW5ncyI6eyIkaWQiOiIyMTEiLCJGb250U2l6ZSI6MTEsIkZvbnROYW1lIjoiQ2FsaWJyaSIsIklzQm9sZCI6dHJ1ZSwiSXNJdGFsaWMiOmZhbHNlLCJJc1VuZGVybGluZWQiOmZhbHNlLCJQYXJlbnRTdHlsZSI6bnVsbH0sIkF1dG9TaXplIjowLCJGb3JlZ3JvdW5kIjp7IiRpZCI6IjIxMiIsIkNvbG9yIjp7IiRpZCI6IjIxMy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yMTQiLCJUb3AiOjAuMCwiTGVmdCI6MC4wLCJSaWdodCI6MC4wLCJCb3R0b20iOjAuMH0sIlBhZGRpbmciOnsiJGlkIjoiMjE1IiwiVG9wIjowLjAsIkxlZnQiOjAuMCwiUmlnaHQiOjAuMCwiQm90dG9tIjowLjB9LCJCYWNrZ3JvdW5kIjp7IiRyZWYiOiIxMjgifSwiSXNWaXNpYmxlIjp0cnVlLCJXaWR0aCI6MC4wLCJIZWlnaHQiOjAuMCwiQm9yZGVyU3R5bGUiOnsiJGlkIjoiMjE2IiwiTGluZUNvbG9yIjpudWxsLCJMaW5lV2VpZ2h0IjowLjAsIkxpbmVUeXBlIjowLCJQYXJlbnRTdHlsZSI6bnVsbH0sIlBhcmVudFN0eWxlIjpudWxsfSwiRGF0ZVN0eWxlIjp7IiRpZCI6IjIxNyIsIkZvbnRTZXR0aW5ncyI6eyIkaWQiOiIyMTgiLCJGb250U2l6ZSI6MTAsIkZvbnROYW1lIjoiQ2FsaWJyaSIsIklzQm9sZCI6ZmFsc2UsIklzSXRhbGljIjpmYWxzZSwiSXNVbmRlcmxpbmVkIjpmYWxzZSwiUGFyZW50U3R5bGUiOm51bGx9LCJBdXRvU2l6ZSI6MCwiRm9yZWdyb3VuZCI6eyIkaWQiOiIyMTkiLCJDb2xvciI6eyIkaWQiOiIyM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MSIsIlRvcCI6MC4wLCJMZWZ0IjowLjAsIlJpZ2h0IjowLjAsIkJvdHRvbSI6MC4wfSwiUGFkZGluZyI6eyIkaWQiOiIyMjIiLCJUb3AiOjAuMCwiTGVmdCI6MC4wLCJSaWdodCI6MC4wLCJCb3R0b20iOjAuMH0sIkJhY2tncm91bmQiOnsiJHJlZiI6IjEzNSJ9LCJJc1Zpc2libGUiOnRydWUsIldpZHRoIjowLjAsIkhlaWdodCI6MC4wLCJCb3JkZXJTdHlsZSI6eyIkaWQiOiIyMjMiLCJMaW5lQ29sb3IiOm51bGwsIkxpbmVXZWlnaHQiOjAuMCwiTGluZVR5cGUiOjAsIlBhcmVudFN0eWxlIjpudWxsfSwiUGFyZW50U3R5bGUiOm51bGx9LCJEYXRlRm9ybWF0Ijp7IiRpZCI6IjIy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yNSIsIkRhdGVQYXJ0SXNWaXNpYmxlIjpmYWxzZSwiVGltZVBhcnRJc1Zpc2libGUiOmZhbHNlfX0sIldlZWtOdW1iZXJpbmciOnsiJGlkIjoiMjI2IiwiRm9ybWF0IjowLCJJc1Zpc2libGUiOmZhbHNlLCJMYXN0S25vd25WaXNpYmlsaXR5U3RhdGUiOmZhbHNlfSwiSXNWaXNpYmxlIjp0cnVlLCJQYXJlbnRTdHlsZSI6bnVsbH0sIkluZGV4IjowLCJTbWFydER1cmF0aW9uQWN0aXZhdGVkIjpmYWxzZSwiRGF0ZUZvcm1hdCI6eyIkcmVmIjoiMjI0In0sIldlZWtOdW1iZXJpbmciOnsiJGlkIjoiMjI3IiwiRm9ybWF0IjowLCJJc1Zpc2libGUiOmZhbHNlLCJMYXN0S25vd25WaXNpYmlsaXR5U3RhdGUiOmZhbHNlfSwiSWQiOiI3MGUwY2M3ZC01NjU3LTRhZTUtOWFlOS1lNTk5ZWMwNjZiM2YiLCJJbXBvcnRJZCI6bnVsbCwiVGl0bGUiOiJTdHJhdGVneSBCdWRnZXQ6ICQxMywwMDAiLCJOb3RlIjpudWxsLCJIeXBlcmxpbmsiOnsiJGlkIjoiMjI4IiwiQWRkcmVzcyI6bnVsbCwiU3ViQWRkcmVzcyI6bnVsbH0sIklzQ2hhbmdlZCI6ZmFsc2UsIklzTmV3IjpmYWxzZX0seyIkaWQiOiIyMjkiLCJHcm91cE5hbWUiOiJlNzk0NjY1ZC1jYWQ5LTQ0M2QtOGFmZC02N2YwNGExMjlhMzciLCJTdGFydERhdGUiOiIyMDIyLTA1LTAxVDAwOjAwOjAwWiIsIkVuZERhdGUiOiIyMDIyLTA3LTEyVDIzOjU5OjAwWiIsIlBlcmNlbnRhZ2VDb21wbGV0ZSI6OTAuMCwiU3R5bGUiOnsiJGlkIjoiMjMwIiwiU2hhcGUiOjAsIlNoYXBlVGhpY2tuZXNzIjoyLCJEdXJhdGlvbkZvcm1hdCI6MCwiSW5jbHVkZU5vbldvcmtpbmdEYXlzSW5EdXJhdGlvbiI6ZmFsc2UsIlBlcmNlbnRhZ2VDb21wbGV0ZVN0eWxlIjp7IiRpZCI6IjIzMSIsIkZvbnRTZXR0aW5ncyI6eyIkaWQiOiIyMzIiLCJGb250U2l6ZSI6MTAsIkZvbnROYW1lIjoiQ2FsaWJyaSIsIklzQm9sZCI6ZmFsc2UsIklzSXRhbGljIjpmYWxzZSwiSXNVbmRlcmxpbmVkIjpmYWxzZSwiUGFyZW50U3R5bGUiOm51bGx9LCJBdXRvU2l6ZSI6MCwiRm9yZWdyb3VuZCI6eyIkaWQiOiIyMzMiLCJDb2xvciI6eyIkaWQiOiIyMz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jM1IiwiVG9wIjowLjAsIkxlZnQiOjAuMCwiUmlnaHQiOjAuMCwiQm90dG9tIjowLjB9LCJQYWRkaW5nIjp7IiRpZCI6IjIzNiIsIlRvcCI6MC4wLCJMZWZ0IjowLjAsIlJpZ2h0IjowLjAsIkJvdHRvbSI6MC4wfSwiQmFja2dyb3VuZCI6eyIkcmVmIjoiMTAwIn0sIklzVmlzaWJsZSI6dHJ1ZSwiV2lkdGgiOjAuMCwiSGVpZ2h0IjowLjAsIkJvcmRlclN0eWxlIjp7IiRpZCI6IjIzNyIsIkxpbmVDb2xvciI6bnVsbCwiTGluZVdlaWdodCI6MC4wLCJMaW5lVHlwZSI6MCwiUGFyZW50U3R5bGUiOm51bGx9LCJQYXJlbnRTdHlsZSI6bnVsbH0sIkR1cmF0aW9uU3R5bGUiOnsiJGlkIjoiMjM4IiwiRm9udFNldHRpbmdzIjp7IiRpZCI6IjIzOSIsIkZvbnRTaXplIjoxMCwiRm9udE5hbWUiOiJDYWxpYnJpIiwiSXNCb2xkIjpmYWxzZSwiSXNJdGFsaWMiOmZhbHNlLCJJc1VuZGVybGluZWQiOmZhbHNlLCJQYXJlbnRTdHlsZSI6bnVsbH0sIkF1dG9TaXplIjowLCJGb3JlZ3JvdW5kIjp7IiRpZCI6IjI0MCIsIkNvbG9yIjp7IiRyZWYiOiIxMDQifX0sIk1heFdpZHRoIjoyMDAuMCwiTWF4SGVpZ2h0IjoiSW5maW5pdHkiLCJTbWFydEZvcmVncm91bmRJc0FjdGl2ZSI6ZmFsc2UsIkhvcml6b250YWxBbGlnbm1lbnQiOjAsIlZlcnRpY2FsQWxpZ25tZW50IjowLCJTbWFydEZvcmVncm91bmQiOm51bGwsIkJhY2tncm91bmRGaWxsVHlwZSI6MCwiTWFyZ2luIjp7IiRpZCI6IjI0MSIsIlRvcCI6MC4wLCJMZWZ0IjowLjAsIlJpZ2h0IjowLjAsIkJvdHRvbSI6MC4wfSwiUGFkZGluZyI6eyIkaWQiOiIyNDIiLCJUb3AiOjAuMCwiTGVmdCI6MC4wLCJSaWdodCI6MC4wLCJCb3R0b20iOjAuMH0sIkJhY2tncm91bmQiOnsiJHJlZiI6IjEwNyJ9LCJJc1Zpc2libGUiOnRydWUsIldpZHRoIjowLjAsIkhlaWdodCI6MC4wLCJCb3JkZXJTdHlsZSI6eyIkaWQiOiIyNDMiLCJMaW5lQ29sb3IiOm51bGwsIkxpbmVXZWlnaHQiOjAuMCwiTGluZVR5cGUiOjAsIlBhcmVudFN0eWxlIjpudWxsfSwiUGFyZW50U3R5bGUiOm51bGx9LCJIb3Jpem9udGFsQ29ubmVjdG9yU3R5bGUiOnsiJGlkIjoiMjQ0IiwiTGluZUNvbG9yIjp7IiRyZWYiOiIxMDkifSwiTGluZVdlaWdodCI6MS4wLCJMaW5lVHlwZSI6MCwiUGFyZW50U3R5bGUiOm51bGx9LCJWZXJ0aWNhbENvbm5lY3RvclN0eWxlIjp7IiRpZCI6IjI0NSIsIkxpbmVDb2xvciI6eyIkcmVmIjoiMTEy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MjQ2IiwiTWFyZ2luIjp7IiRpZCI6IjI0NyIsIlRvcCI6MC4wLCJMZWZ0Ijo0LjAsIlJpZ2h0Ijo0LjAsIkJvdHRvbSI6MC4wfSwiUGFkZGluZyI6eyIkaWQiOiIyNDgiLCJUb3AiOjAuMCwiTGVmdCI6MC4wLCJSaWdodCI6MC4wLCJCb3R0b20iOjAuMH0sIkJhY2tncm91bmQiOnsiJGlkIjoiMjQ5IiwiQ29sb3IiOnsiJGlkIjoiMjUwIiwiQSI6MjU1LCJSIjo5MSwiRyI6MTU1LCJCIjoyMTN9fSwiSXNWaXNpYmxlIjp0cnVlLCJXaWR0aCI6MC4wLCJIZWlnaHQiOjIyLjAsIkJvcmRlclN0eWxlIjp7IiRpZCI6IjI1MSIsIkxpbmVDb2xvciI6eyIkcmVmIjoiMTIwIn0sIkxpbmVXZWlnaHQiOjAuMCwiTGluZVR5cGUiOjAsIlBhcmVudFN0eWxlIjpudWxsfSwiUGFyZW50U3R5bGUiOm51bGx9LCJUaXRsZVN0eWxlIjp7IiRpZCI6IjI1MiIsIkZvbnRTZXR0aW5ncyI6eyIkaWQiOiIyNTMiLCJGb250U2l6ZSI6MTEsIkZvbnROYW1lIjoiQ2FsaWJyaSIsIklzQm9sZCI6dHJ1ZSwiSXNJdGFsaWMiOmZhbHNlLCJJc1VuZGVybGluZWQiOmZhbHNlLCJQYXJlbnRTdHlsZSI6bnVsbH0sIkF1dG9TaXplIjowLCJGb3JlZ3JvdW5kIjp7IiRpZCI6IjI1NCIsIkNvbG9yIjp7IiRpZCI6IjI1NSIsIkEiOjI1NSwiUiI6MTc4LCJHIjoxNCwiQiI6MTh9fSwiTWF4V2lkdGgiOjk2MC4wLCJNYXhIZWlnaHQiOiJJbmZpbml0eSIsIlNtYXJ0Rm9yZWdyb3VuZElzQWN0aXZlIjpmYWxzZSwiSG9yaXpvbnRhbEFsaWdubWVudCI6MCwiVmVydGljYWxBbGlnbm1lbnQiOjAsIlNtYXJ0Rm9yZWdyb3VuZCI6bnVsbCwiQmFja2dyb3VuZEZpbGxUeXBlIjowLCJNYXJnaW4iOnsiJGlkIjoiMjU2IiwiVG9wIjowLjAsIkxlZnQiOjAuMCwiUmlnaHQiOjAuMCwiQm90dG9tIjowLjB9LCJQYWRkaW5nIjp7IiRpZCI6IjI1NyIsIlRvcCI6MC4wLCJMZWZ0IjowLjAsIlJpZ2h0IjowLjAsIkJvdHRvbSI6MC4wfSwiQmFja2dyb3VuZCI6eyIkcmVmIjoiMTI4In0sIklzVmlzaWJsZSI6dHJ1ZSwiV2lkdGgiOjAuMCwiSGVpZ2h0IjowLjAsIkJvcmRlclN0eWxlIjp7IiRpZCI6IjI1OCIsIkxpbmVDb2xvciI6bnVsbCwiTGluZVdlaWdodCI6MC4wLCJMaW5lVHlwZSI6MCwiUGFyZW50U3R5bGUiOm51bGx9LCJQYXJlbnRTdHlsZSI6bnVsbH0sIkRhdGVTdHlsZSI6eyIkaWQiOiIyNTkiLCJGb250U2V0dGluZ3MiOnsiJGlkIjoiMjYwIiwiRm9udFNpemUiOjEwLCJGb250TmFtZSI6IkNhbGlicmkiLCJJc0JvbGQiOmZhbHNlLCJJc0l0YWxpYyI6ZmFsc2UsIklzVW5kZXJsaW5lZCI6ZmFsc2UsIlBhcmVudFN0eWxlIjpudWxsfSwiQXV0b1NpemUiOjAsIkZvcmVncm91bmQiOnsiJGlkIjoiMjYxIiwiQ29sb3IiOnsiJGlkIjoiMjY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jMiLCJUb3AiOjAuMCwiTGVmdCI6MC4wLCJSaWdodCI6MC4wLCJCb3R0b20iOjAuMH0sIlBhZGRpbmciOnsiJGlkIjoiMjY0IiwiVG9wIjowLjAsIkxlZnQiOjAuMCwiUmlnaHQiOjAuMCwiQm90dG9tIjowLjB9LCJCYWNrZ3JvdW5kIjp7IiRyZWYiOiIxMzUifSwiSXNWaXNpYmxlIjp0cnVlLCJXaWR0aCI6MC4wLCJIZWlnaHQiOjAuMCwiQm9yZGVyU3R5bGUiOnsiJGlkIjoiMjY1IiwiTGluZUNvbG9yIjpudWxsLCJMaW5lV2VpZ2h0IjowLjAsIkxpbmVUeXBlIjowLCJQYXJlbnRTdHlsZSI6bnVsbH0sIlBhcmVudFN0eWxlIjpudWxsfSwiRGF0ZUZvcm1hdCI6eyIkaWQiOiIyN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jciLCJEYXRlUGFydElzVmlzaWJsZSI6ZmFsc2UsIlRpbWVQYXJ0SXNWaXNpYmxlIjpmYWxzZX19LCJXZWVrTnVtYmVyaW5nIjp7IiRpZCI6IjI2OCIsIkZvcm1hdCI6MCwiSXNWaXNpYmxlIjpmYWxzZSwiTGFzdEtub3duVmlzaWJpbGl0eVN0YXRlIjpmYWxzZX0sIklzVmlzaWJsZSI6dHJ1ZSwiUGFyZW50U3R5bGUiOm51bGx9LCJJbmRleCI6MSwiU21hcnREdXJhdGlvbkFjdGl2YXRlZCI6ZmFsc2UsIkRhdGVGb3JtYXQiOnsiJHJlZiI6IjI2NiJ9LCJXZWVrTnVtYmVyaW5nIjp7IiRpZCI6IjI2OSIsIkZvcm1hdCI6MCwiSXNWaXNpYmxlIjpmYWxzZSwiTGFzdEtub3duVmlzaWJpbGl0eVN0YXRlIjpmYWxzZX0sIklkIjoiZDFkNTc0MzYtMGI2ZC00NjEwLWI4Y2UtOWUzZTQwM2U5ZDQ5IiwiSW1wb3J0SWQiOm51bGwsIlRpdGxlIjoiU3RyYXRlZ3k6ICQ0LDUwMCIsIk5vdGUiOm51bGwsIkh5cGVybGluayI6eyIkaWQiOiIyNzAiLCJBZGRyZXNzIjpudWxsLCJTdWJBZGRyZXNzIjpudWxsfSwiSXNDaGFuZ2VkIjpmYWxzZSwiSXNOZXciOmZhbHNlfSx7IiRpZCI6IjI3MSIsIkdyb3VwTmFtZSI6ImU3OTQ2NjVkLWNhZDktNDQzZC04YWZkLTY3ZjA0YTEyOWEzNyIsIlN0YXJ0RGF0ZSI6IjIwMjItMDctMTNUMDA6MDA6MDBaIiwiRW5kRGF0ZSI6IjIwMjMtMDEtMDhUMjM6NTk6MDBaIiwiUGVyY2VudGFnZUNvbXBsZXRlIjoyMC4wLCJTdHlsZSI6eyIkaWQiOiIyNzIiLCJTaGFwZSI6MCwiU2hhcGVUaGlja25lc3MiOjEsIkR1cmF0aW9uRm9ybWF0IjowLCJJbmNsdWRlTm9uV29ya2luZ0RheXNJbkR1cmF0aW9uIjpmYWxzZSwiUGVyY2VudGFnZUNvbXBsZXRlU3R5bGUiOnsiJGlkIjoiMjczIiwiRm9udFNldHRpbmdzIjp7IiRpZCI6IjI3NCIsIkZvbnRTaXplIjoxMCwiRm9udE5hbWUiOiJDYWxpYnJpIiwiSXNCb2xkIjpmYWxzZSwiSXNJdGFsaWMiOmZhbHNlLCJJc1VuZGVybGluZWQiOmZhbHNlLCJQYXJlbnRTdHlsZSI6bnVsbH0sIkF1dG9TaXplIjowLCJGb3JlZ3JvdW5kIjp7IiRpZCI6IjI3NSIsIkNvbG9yIjp7IiRpZCI6IjI3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yNzciLCJUb3AiOjAuMCwiTGVmdCI6MC4wLCJSaWdodCI6MC4wLCJCb3R0b20iOjAuMH0sIlBhZGRpbmciOnsiJGlkIjoiMjc4IiwiVG9wIjowLjAsIkxlZnQiOjAuMCwiUmlnaHQiOjAuMCwiQm90dG9tIjowLjB9LCJCYWNrZ3JvdW5kIjp7IiRyZWYiOiIxMDAifSwiSXNWaXNpYmxlIjp0cnVlLCJXaWR0aCI6MC4wLCJIZWlnaHQiOjAuMCwiQm9yZGVyU3R5bGUiOnsiJGlkIjoiMjc5IiwiTGluZUNvbG9yIjpudWxsLCJMaW5lV2VpZ2h0IjowLjAsIkxpbmVUeXBlIjowLCJQYXJlbnRTdHlsZSI6bnVsbH0sIlBhcmVudFN0eWxlIjpudWxsfSwiRHVyYXRpb25TdHlsZSI6eyIkaWQiOiIyODAiLCJGb250U2V0dGluZ3MiOnsiJGlkIjoiMjgxIiwiRm9udFNpemUiOjEwLCJGb250TmFtZSI6IkNhbGlicmkiLCJJc0JvbGQiOmZhbHNlLCJJc0l0YWxpYyI6ZmFsc2UsIklzVW5kZXJsaW5lZCI6ZmFsc2UsIlBhcmVudFN0eWxlIjpudWxsfSwiQXV0b1NpemUiOjAsIkZvcmVncm91bmQiOnsiJGlkIjoiMjgyIiwiQ29sb3IiOnsiJHJlZiI6IjEwNCJ9fSwiTWF4V2lkdGgiOjIwMC4wLCJNYXhIZWlnaHQiOiJJbmZpbml0eSIsIlNtYXJ0Rm9yZWdyb3VuZElzQWN0aXZlIjpmYWxzZSwiSG9yaXpvbnRhbEFsaWdubWVudCI6MCwiVmVydGljYWxBbGlnbm1lbnQiOjAsIlNtYXJ0Rm9yZWdyb3VuZCI6bnVsbCwiQmFja2dyb3VuZEZpbGxUeXBlIjowLCJNYXJnaW4iOnsiJGlkIjoiMjgzIiwiVG9wIjowLjAsIkxlZnQiOjAuMCwiUmlnaHQiOjAuMCwiQm90dG9tIjowLjB9LCJQYWRkaW5nIjp7IiRpZCI6IjI4NCIsIlRvcCI6MC4wLCJMZWZ0IjowLjAsIlJpZ2h0IjowLjAsIkJvdHRvbSI6MC4wfSwiQmFja2dyb3VuZCI6eyIkcmVmIjoiMTA3In0sIklzVmlzaWJsZSI6dHJ1ZSwiV2lkdGgiOjAuMCwiSGVpZ2h0IjowLjAsIkJvcmRlclN0eWxlIjp7IiRpZCI6IjI4NSIsIkxpbmVDb2xvciI6bnVsbCwiTGluZVdlaWdodCI6MC4wLCJMaW5lVHlwZSI6MCwiUGFyZW50U3R5bGUiOm51bGx9LCJQYXJlbnRTdHlsZSI6bnVsbH0sIkhvcml6b250YWxDb25uZWN0b3JTdHlsZSI6eyIkaWQiOiIyODYiLCJMaW5lQ29sb3IiOnsiJHJlZiI6IjEwOSJ9LCJMaW5lV2VpZ2h0IjoxLjAsIkxpbmVUeXBlIjowLCJQYXJlbnRTdHlsZSI6bnVsbH0sIlZlcnRpY2FsQ29ubmVjdG9yU3R5bGUiOnsiJGlkIjoiMjg3IiwiTGluZUNvbG9yIjp7IiRyZWYiOiIxMTIifSwiTGluZVdlaWdodCI6MC4wLCJMaW5lVHlwZSI6MCwiUGFyZW50U3R5bGUiOm51bGx9LCJNYXJnaW4iOm51bGwsIlN0YXJ0RGF0ZVBvc2l0aW9uIjo2LCJFbmREYXRlUG9zaXRpb24iOjYsIkRhdGVJc1Zpc2libGUiOmZhbHNlLCJUaXRsZVBvc2l0aW9uIjoxLCJEdXJhdGlvblBvc2l0aW9uIjo2LCJQZXJjZW50YWdlQ29tcGxldGVkUG9zaXRpb24iOjIsIlNwYWNpbmciOjEwLCJJc0JlbG93VGltZWJhbmQiOnRydWUsIlBlcmNlbnRhZ2VDb21wbGV0ZVNoYXBlT3BhY2l0eSI6MzUsIlNoYXBlU3R5bGUiOnsiJGlkIjoiMjg4IiwiTWFyZ2luIjp7IiRpZCI6IjI4OSIsIlRvcCI6MC4wLCJMZWZ0Ijo0LjAsIlJpZ2h0Ijo0LjAsIkJvdHRvbSI6MC4wfSwiUGFkZGluZyI6eyIkaWQiOiIyOTAiLCJUb3AiOjAuMCwiTGVmdCI6MC4wLCJSaWdodCI6MC4wLCJCb3R0b20iOjAuMH0sIkJhY2tncm91bmQiOnsiJGlkIjoiMjkxIiwiQ29sb3IiOnsiJGlkIjoiMjkyIiwiQSI6MjU1LCJSIjo5MSwiRyI6MTU1LCJCIjoyMTN9fSwiSXNWaXNpYmxlIjp0cnVlLCJXaWR0aCI6MC4wLCJIZWlnaHQiOjE2LjAsIkJvcmRlclN0eWxlIjp7IiRpZCI6IjI5MyIsIkxpbmVDb2xvciI6eyIkcmVmIjoiMTIwIn0sIkxpbmVXZWlnaHQiOjAuMCwiTGluZVR5cGUiOjAsIlBhcmVudFN0eWxlIjpudWxsfSwiUGFyZW50U3R5bGUiOm51bGx9LCJUaXRsZVN0eWxlIjp7IiRpZCI6IjI5NCIsIkZvbnRTZXR0aW5ncyI6eyIkaWQiOiIyOTUiLCJGb250U2l6ZSI6MTEsIkZvbnROYW1lIjoiQ2FsaWJyaSIsIklzQm9sZCI6dHJ1ZSwiSXNJdGFsaWMiOmZhbHNlLCJJc1VuZGVybGluZWQiOmZhbHNlLCJQYXJlbnRTdHlsZSI6bnVsbH0sIkF1dG9TaXplIjowLCJGb3JlZ3JvdW5kIjp7IiRpZCI6IjI5NiIsIkNvbG9yIjp7IiRpZCI6IjI5NyIsIkEiOjI1NSwiUiI6MTEyLCJHIjoxNzMsIkIiOjcxfX0sIk1heFdpZHRoIjo5NjAuMCwiTWF4SGVpZ2h0IjoiSW5maW5pdHkiLCJTbWFydEZvcmVncm91bmRJc0FjdGl2ZSI6ZmFsc2UsIkhvcml6b250YWxBbGlnbm1lbnQiOjAsIlZlcnRpY2FsQWxpZ25tZW50IjowLCJTbWFydEZvcmVncm91bmQiOm51bGwsIkJhY2tncm91bmRGaWxsVHlwZSI6MCwiTWFyZ2luIjp7IiRpZCI6IjI5OCIsIlRvcCI6MC4wLCJMZWZ0IjowLjAsIlJpZ2h0IjowLjAsIkJvdHRvbSI6MC4wfSwiUGFkZGluZyI6eyIkaWQiOiIyOTkiLCJUb3AiOjAuMCwiTGVmdCI6MC4wLCJSaWdodCI6MC4wLCJCb3R0b20iOjAuMH0sIkJhY2tncm91bmQiOnsiJHJlZiI6IjEyOCJ9LCJJc1Zpc2libGUiOnRydWUsIldpZHRoIjowLjAsIkhlaWdodCI6MC4wLCJCb3JkZXJTdHlsZSI6eyIkaWQiOiIzMDAiLCJMaW5lQ29sb3IiOm51bGwsIkxpbmVXZWlnaHQiOjAuMCwiTGluZVR5cGUiOjAsIlBhcmVudFN0eWxlIjpudWxsfSwiUGFyZW50U3R5bGUiOm51bGx9LCJEYXRlU3R5bGUiOnsiJGlkIjoiMzAxIiwiRm9udFNldHRpbmdzIjp7IiRpZCI6IjMwMiIsIkZvbnRTaXplIjoxMCwiRm9udE5hbWUiOiJDYWxpYnJpIiwiSXNCb2xkIjpmYWxzZSwiSXNJdGFsaWMiOmZhbHNlLCJJc1VuZGVybGluZWQiOmZhbHNlLCJQYXJlbnRTdHlsZSI6bnVsbH0sIkF1dG9TaXplIjowLCJGb3JlZ3JvdW5kIjp7IiRpZCI6IjMwMyIsIkNvbG9yIjp7IiRpZCI6IjMw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A1IiwiVG9wIjowLjAsIkxlZnQiOjAuMCwiUmlnaHQiOjAuMCwiQm90dG9tIjowLjB9LCJQYWRkaW5nIjp7IiRpZCI6IjMwNiIsIlRvcCI6MC4wLCJMZWZ0IjowLjAsIlJpZ2h0IjowLjAsIkJvdHRvbSI6MC4wfSwiQmFja2dyb3VuZCI6eyIkcmVmIjoiMTM1In0sIklzVmlzaWJsZSI6dHJ1ZSwiV2lkdGgiOjAuMCwiSGVpZ2h0IjowLjAsIkJvcmRlclN0eWxlIjp7IiRpZCI6IjMwNyIsIkxpbmVDb2xvciI6bnVsbCwiTGluZVdlaWdodCI6MC4wLCJMaW5lVHlwZSI6MCwiUGFyZW50U3R5bGUiOm51bGx9LCJQYXJlbnRTdHlsZSI6bnVsbH0sIkRhdGVGb3JtYXQiOnsiJGlkIjoiMzA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A5IiwiRGF0ZVBhcnRJc1Zpc2libGUiOmZhbHNlLCJUaW1lUGFydElzVmlzaWJsZSI6ZmFsc2V9fSwiV2Vla051bWJlcmluZyI6eyIkaWQiOiIzMTAiLCJGb3JtYXQiOjAsIklzVmlzaWJsZSI6ZmFsc2UsIkxhc3RLbm93blZpc2liaWxpdHlTdGF0ZSI6ZmFsc2V9LCJJc1Zpc2libGUiOnRydWUsIlBhcmVudFN0eWxlIjpudWxsfSwiSW5kZXgiOjIsIlNtYXJ0RHVyYXRpb25BY3RpdmF0ZWQiOmZhbHNlLCJEYXRlRm9ybWF0Ijp7IiRyZWYiOiIzMDgifSwiV2Vla051bWJlcmluZyI6eyIkaWQiOiIzMTEiLCJGb3JtYXQiOjAsIklzVmlzaWJsZSI6ZmFsc2UsIkxhc3RLbm93blZpc2liaWxpdHlTdGF0ZSI6ZmFsc2V9LCJJZCI6IjJhYjI5YzhkLTg0YmItNDgwYy04YzAyLTExMmNmYWUzYTc2MCIsIkltcG9ydElkIjpudWxsLCJUaXRsZSI6Ik1ldGhvZG9sb2d5OiAkMiw1MDAiLCJOb3RlIjpudWxsLCJIeXBlcmxpbmsiOnsiJGlkIjoiMzEyIiwiQWRkcmVzcyI6bnVsbCwiU3ViQWRkcmVzcyI6bnVsbH0sIklzQ2hhbmdlZCI6ZmFsc2UsIklzTmV3IjpmYWxzZX0seyIkaWQiOiIzMTMiLCJHcm91cE5hbWUiOiJlNzk0NjY1ZC1jYWQ5LTQ0M2QtOGFmZC02N2YwNGExMjlhMzciLCJTdGFydERhdGUiOiIyMDIzLTAxLTA5VDAwOjAwOjAwWiIsIkVuZERhdGUiOiIyMDIzLTA1LTMxVDIzOjU5OjAwWiIsIlBlcmNlbnRhZ2VDb21wbGV0ZSI6NzMuMCwiU3R5bGUiOnsiJGlkIjoiMzE0IiwiU2hhcGUiOjAsIlNoYXBlVGhpY2tuZXNzIjoxLCJEdXJhdGlvbkZvcm1hdCI6MCwiSW5jbHVkZU5vbldvcmtpbmdEYXlzSW5EdXJhdGlvbiI6ZmFsc2UsIlBlcmNlbnRhZ2VDb21wbGV0ZVN0eWxlIjp7IiRpZCI6IjMxNSIsIkZvbnRTZXR0aW5ncyI6eyIkaWQiOiIzMTYiLCJGb250U2l6ZSI6MTAsIkZvbnROYW1lIjoiQ2FsaWJyaSIsIklzQm9sZCI6ZmFsc2UsIklzSXRhbGljIjpmYWxzZSwiSXNVbmRlcmxpbmVkIjpmYWxzZSwiUGFyZW50U3R5bGUiOm51bGx9LCJBdXRvU2l6ZSI6MCwiRm9yZWdyb3VuZCI6eyIkaWQiOiIzMTciLCJDb2xvciI6eyIkaWQiOiIzMTg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zE5IiwiVG9wIjowLjAsIkxlZnQiOjAuMCwiUmlnaHQiOjAuMCwiQm90dG9tIjowLjB9LCJQYWRkaW5nIjp7IiRpZCI6IjMyMCIsIlRvcCI6MC4wLCJMZWZ0IjowLjAsIlJpZ2h0IjowLjAsIkJvdHRvbSI6MC4wfSwiQmFja2dyb3VuZCI6eyIkcmVmIjoiMTAwIn0sIklzVmlzaWJsZSI6dHJ1ZSwiV2lkdGgiOjAuMCwiSGVpZ2h0IjowLjAsIkJvcmRlclN0eWxlIjp7IiRpZCI6IjMyMSIsIkxpbmVDb2xvciI6bnVsbCwiTGluZVdlaWdodCI6MC4wLCJMaW5lVHlwZSI6MCwiUGFyZW50U3R5bGUiOm51bGx9LCJQYXJlbnRTdHlsZSI6bnVsbH0sIkR1cmF0aW9uU3R5bGUiOnsiJGlkIjoiMzIyIiwiRm9udFNldHRpbmdzIjp7IiRpZCI6IjMyMyIsIkZvbnRTaXplIjoxMCwiRm9udE5hbWUiOiJDYWxpYnJpIiwiSXNCb2xkIjpmYWxzZSwiSXNJdGFsaWMiOmZhbHNlLCJJc1VuZGVybGluZWQiOmZhbHNlLCJQYXJlbnRTdHlsZSI6bnVsbH0sIkF1dG9TaXplIjowLCJGb3JlZ3JvdW5kIjp7IiRpZCI6IjMyNCIsIkNvbG9yIjp7IiRyZWYiOiIxMDQifX0sIk1heFdpZHRoIjoyMDAuMCwiTWF4SGVpZ2h0IjoiSW5maW5pdHkiLCJTbWFydEZvcmVncm91bmRJc0FjdGl2ZSI6ZmFsc2UsIkhvcml6b250YWxBbGlnbm1lbnQiOjAsIlZlcnRpY2FsQWxpZ25tZW50IjowLCJTbWFydEZvcmVncm91bmQiOm51bGwsIkJhY2tncm91bmRGaWxsVHlwZSI6MCwiTWFyZ2luIjp7IiRpZCI6IjMyNSIsIlRvcCI6MC4wLCJMZWZ0IjowLjAsIlJpZ2h0IjowLjAsIkJvdHRvbSI6MC4wfSwiUGFkZGluZyI6eyIkaWQiOiIzMjYiLCJUb3AiOjAuMCwiTGVmdCI6MC4wLCJSaWdodCI6MC4wLCJCb3R0b20iOjAuMH0sIkJhY2tncm91bmQiOnsiJHJlZiI6IjEwNyJ9LCJJc1Zpc2libGUiOnRydWUsIldpZHRoIjowLjAsIkhlaWdodCI6MC4wLCJCb3JkZXJTdHlsZSI6eyIkaWQiOiIzMjciLCJMaW5lQ29sb3IiOm51bGwsIkxpbmVXZWlnaHQiOjAuMCwiTGluZVR5cGUiOjAsIlBhcmVudFN0eWxlIjpudWxsfSwiUGFyZW50U3R5bGUiOm51bGx9LCJIb3Jpem9udGFsQ29ubmVjdG9yU3R5bGUiOnsiJGlkIjoiMzI4IiwiTGluZUNvbG9yIjp7IiRyZWYiOiIxMDkifSwiTGluZVdlaWdodCI6MS4wLCJMaW5lVHlwZSI6MCwiUGFyZW50U3R5bGUiOm51bGx9LCJWZXJ0aWNhbENvbm5lY3RvclN0eWxlIjp7IiRpZCI6IjMyOSIsIkxpbmVDb2xvciI6eyIkcmVmIjoiMTEy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MzMwIiwiTWFyZ2luIjp7IiRpZCI6IjMzMSIsIlRvcCI6MC4wLCJMZWZ0Ijo0LjAsIlJpZ2h0Ijo0LjAsIkJvdHRvbSI6MC4wfSwiUGFkZGluZyI6eyIkaWQiOiIzMzIiLCJUb3AiOjAuMCwiTGVmdCI6MC4wLCJSaWdodCI6MC4wLCJCb3R0b20iOjAuMH0sIkJhY2tncm91bmQiOnsiJGlkIjoiMzMzIiwiQ29sb3IiOnsiJGlkIjoiMzM0IiwiQSI6MjU1LCJSIjo5MSwiRyI6MTU1LCJCIjoyMTN9fSwiSXNWaXNpYmxlIjp0cnVlLCJXaWR0aCI6MC4wLCJIZWlnaHQiOjE2LjAsIkJvcmRlclN0eWxlIjp7IiRpZCI6IjMzNSIsIkxpbmVDb2xvciI6eyIkcmVmIjoiMTIwIn0sIkxpbmVXZWlnaHQiOjAuMCwiTGluZVR5cGUiOjAsIlBhcmVudFN0eWxlIjpudWxsfSwiUGFyZW50U3R5bGUiOm51bGx9LCJUaXRsZVN0eWxlIjp7IiRpZCI6IjMzNiIsIkZvbnRTZXR0aW5ncyI6eyIkaWQiOiIzMzciLCJGb250U2l6ZSI6MTEsIkZvbnROYW1lIjoiQ2FsaWJyaSIsIklzQm9sZCI6dHJ1ZSwiSXNJdGFsaWMiOmZhbHNlLCJJc1VuZGVybGluZWQiOmZhbHNlLCJQYXJlbnRTdHlsZSI6bnVsbH0sIkF1dG9TaXplIjowLCJGb3JlZ3JvdW5kIjp7IiRpZCI6IjMzOCIsIkNvbG9yIjp7IiRpZCI6IjMzOS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M0MCIsIlRvcCI6MC4wLCJMZWZ0IjowLjAsIlJpZ2h0IjowLjAsIkJvdHRvbSI6MC4wfSwiUGFkZGluZyI6eyIkaWQiOiIzNDEiLCJUb3AiOjAuMCwiTGVmdCI6MC4wLCJSaWdodCI6MC4wLCJCb3R0b20iOjAuMH0sIkJhY2tncm91bmQiOnsiJHJlZiI6IjEyOCJ9LCJJc1Zpc2libGUiOnRydWUsIldpZHRoIjowLjAsIkhlaWdodCI6MC4wLCJCb3JkZXJTdHlsZSI6eyIkaWQiOiIzNDIiLCJMaW5lQ29sb3IiOm51bGwsIkxpbmVXZWlnaHQiOjAuMCwiTGluZVR5cGUiOjAsIlBhcmVudFN0eWxlIjpudWxsfSwiUGFyZW50U3R5bGUiOm51bGx9LCJEYXRlU3R5bGUiOnsiJGlkIjoiMzQzIiwiRm9udFNldHRpbmdzIjp7IiRpZCI6IjM0NCIsIkZvbnRTaXplIjoxMCwiRm9udE5hbWUiOiJDYWxpYnJpIiwiSXNCb2xkIjpmYWxzZSwiSXNJdGFsaWMiOmZhbHNlLCJJc1VuZGVybGluZWQiOmZhbHNlLCJQYXJlbnRTdHlsZSI6bnVsbH0sIkF1dG9TaXplIjowLCJGb3JlZ3JvdW5kIjp7IiRpZCI6IjM0NSIsIkNvbG9yIjp7IiRpZCI6IjM0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Q3IiwiVG9wIjowLjAsIkxlZnQiOjAuMCwiUmlnaHQiOjAuMCwiQm90dG9tIjowLjB9LCJQYWRkaW5nIjp7IiRpZCI6IjM0OCIsIlRvcCI6MC4wLCJMZWZ0IjowLjAsIlJpZ2h0IjowLjAsIkJvdHRvbSI6MC4wfSwiQmFja2dyb3VuZCI6eyIkcmVmIjoiMTM1In0sIklzVmlzaWJsZSI6dHJ1ZSwiV2lkdGgiOjAuMCwiSGVpZ2h0IjowLjAsIkJvcmRlclN0eWxlIjp7IiRpZCI6IjM0OSIsIkxpbmVDb2xvciI6bnVsbCwiTGluZVdlaWdodCI6MC4wLCJMaW5lVHlwZSI6MCwiUGFyZW50U3R5bGUiOm51bGx9LCJQYXJlbnRTdHlsZSI6bnVsbH0sIkRhdGVGb3JtYXQiOnsiJGlkIjoiMzU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UxIiwiRGF0ZVBhcnRJc1Zpc2libGUiOmZhbHNlLCJUaW1lUGFydElzVmlzaWJsZSI6ZmFsc2V9fSwiV2Vla051bWJlcmluZyI6eyIkaWQiOiIzNTIiLCJGb3JtYXQiOjAsIklzVmlzaWJsZSI6ZmFsc2UsIkxhc3RLbm93blZpc2liaWxpdHlTdGF0ZSI6ZmFsc2V9LCJJc1Zpc2libGUiOnRydWUsIlBhcmVudFN0eWxlIjpudWxsfSwiSW5kZXgiOjMsIlNtYXJ0RHVyYXRpb25BY3RpdmF0ZWQiOmZhbHNlLCJEYXRlRm9ybWF0Ijp7IiRyZWYiOiIzNTAifSwiV2Vla051bWJlcmluZyI6eyIkaWQiOiIzNTMiLCJGb3JtYXQiOjAsIklzVmlzaWJsZSI6ZmFsc2UsIkxhc3RLbm93blZpc2liaWxpdHlTdGF0ZSI6ZmFsc2V9LCJJZCI6ImRmNjczZTAyLTkzMjItNDVhOC1iZDI4LTAwMzY2MjczMjU2MCIsIkltcG9ydElkIjpudWxsLCJUaXRsZSI6IlZhbGlkYXRpb246ICQ2LDAwMCIsIk5vdGUiOm51bGwsIkh5cGVybGluayI6eyIkaWQiOiIzNTQiLCJBZGRyZXNzIjpudWxsLCJTdWJBZGRyZXNzIjpudWxsfSwiSXNDaGFuZ2VkIjpmYWxzZSwiSXNOZXciOmZhbHNlfSx7IiRpZCI6IjM1NSIsIkdyb3VwTmFtZSI6bnVsbCwiU3RhcnREYXRlIjoiMjAyMi0wNS0wMVQwMDowMDowMFoiLCJFbmREYXRlIjoiMjAyMy0wNS0zMVQyMzo1OTowMFoiLCJQZXJjZW50YWdlQ29tcGxldGUiOm51bGwsIlN0eWxlIjp7IiRpZCI6IjM1NiIsIlNoYXBlIjowLCJTaGFwZVRoaWNrbmVzcyI6MCwiRHVyYXRpb25Gb3JtYXQiOjAsIkluY2x1ZGVOb25Xb3JraW5nRGF5c0luRHVyYXRpb24iOmZhbHNlLCJQZXJjZW50YWdlQ29tcGxldGVTdHlsZSI6eyIkaWQiOiIzNTciLCJGb250U2V0dGluZ3MiOnsiJGlkIjoiMzU4IiwiRm9udFNpemUiOjEwLCJGb250TmFtZSI6IkNhbGlicmkiLCJJc0JvbGQiOmZhbHNlLCJJc0l0YWxpYyI6ZmFsc2UsIklzVW5kZXJsaW5lZCI6ZmFsc2UsIlBhcmVudFN0eWxlIjpudWxsfSwiQXV0b1NpemUiOjAsIkZvcmVncm91bmQiOnsiJGlkIjoiMzU5IiwiQ29sb3IiOnsiJHJlZiI6IjE5MiJ9fSwiTWF4V2lkdGgiOjIwMC4wLCJNYXhIZWlnaHQiOiJJbmZpbml0eSIsIlNtYXJ0Rm9yZWdyb3VuZElzQWN0aXZlIjpmYWxzZSwiSG9yaXpvbnRhbEFsaWdubWVudCI6MCwiVmVydGljYWxBbGlnbm1lbnQiOjAsIlNtYXJ0Rm9yZWdyb3VuZCI6bnVsbCwiQmFja2dyb3VuZEZpbGxUeXBlIjowLCJNYXJnaW4iOnsiJGlkIjoiMzYwIiwiVG9wIjowLjAsIkxlZnQiOjAuMCwiUmlnaHQiOjAuMCwiQm90dG9tIjowLjB9LCJQYWRkaW5nIjp7IiRpZCI6IjM2MSIsIlRvcCI6MC4wLCJMZWZ0IjowLjAsIlJpZ2h0IjowLjAsIkJvdHRvbSI6MC4wfSwiQmFja2dyb3VuZCI6eyIkcmVmIjoiMTAwIn0sIklzVmlzaWJsZSI6dHJ1ZSwiV2lkdGgiOjAuMCwiSGVpZ2h0IjowLjAsIkJvcmRlclN0eWxlIjp7IiRpZCI6IjM2MiIsIkxpbmVDb2xvciI6bnVsbCwiTGluZVdlaWdodCI6MC4wLCJMaW5lVHlwZSI6MCwiUGFyZW50U3R5bGUiOm51bGx9LCJQYXJlbnRTdHlsZSI6bnVsbH0sIkR1cmF0aW9uU3R5bGUiOnsiJGlkIjoiMzYzIiwiRm9udFNldHRpbmdzIjp7IiRpZCI6IjM2NCIsIkZvbnRTaXplIjoxMCwiRm9udE5hbWUiOiJDYWxpYnJpIiwiSXNCb2xkIjpmYWxzZSwiSXNJdGFsaWMiOmZhbHNlLCJJc1VuZGVybGluZWQiOmZhbHNlLCJQYXJlbnRTdHlsZSI6bnVsbH0sIkF1dG9TaXplIjowLCJGb3JlZ3JvdW5kIjp7IiRpZCI6IjM2NSIsIkNvbG9yIjp7IiRyZWYiOiIxMDQifX0sIk1heFdpZHRoIjoyMDAuMCwiTWF4SGVpZ2h0IjoiSW5maW5pdHkiLCJTbWFydEZvcmVncm91bmRJc0FjdGl2ZSI6ZmFsc2UsIkhvcml6b250YWxBbGlnbm1lbnQiOjAsIlZlcnRpY2FsQWxpZ25tZW50IjowLCJTbWFydEZvcmVncm91bmQiOm51bGwsIkJhY2tncm91bmRGaWxsVHlwZSI6MCwiTWFyZ2luIjp7IiRpZCI6IjM2NiIsIlRvcCI6MC4wLCJMZWZ0IjowLjAsIlJpZ2h0IjowLjAsIkJvdHRvbSI6MC4wfSwiUGFkZGluZyI6eyIkaWQiOiIzNjciLCJUb3AiOjAuMCwiTGVmdCI6MC4wLCJSaWdodCI6MC4wLCJCb3R0b20iOjAuMH0sIkJhY2tncm91bmQiOnsiJHJlZiI6IjEwNyJ9LCJJc1Zpc2libGUiOnRydWUsIldpZHRoIjowLjAsIkhlaWdodCI6MC4wLCJCb3JkZXJTdHlsZSI6eyIkaWQiOiIzNjgiLCJMaW5lQ29sb3IiOm51bGwsIkxpbmVXZWlnaHQiOjAuMCwiTGluZVR5cGUiOjAsIlBhcmVudFN0eWxlIjpudWxsfSwiUGFyZW50U3R5bGUiOm51bGx9LCJIb3Jpem9udGFsQ29ubmVjdG9yU3R5bGUiOnsiJGlkIjoiMzY5IiwiTGluZUNvbG9yIjp7IiRyZWYiOiIxMDkifSwiTGluZVdlaWdodCI6MS4wLCJMaW5lVHlwZSI6MCwiUGFyZW50U3R5bGUiOm51bGx9LCJWZXJ0aWNhbENvbm5lY3RvclN0eWxlIjp7IiRpZCI6IjM3MCIsIkxpbmVDb2xvciI6eyIkcmVmIjoiMTEyIn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xMCwiSXNCZWxvd1RpbWViYW5kIjp0cnVlLCJQZXJjZW50YWdlQ29tcGxldGVTaGFwZU9wYWNpdHkiOjM1LCJTaGFwZVN0eWxlIjp7IiRpZCI6IjM3MSIsIk1hcmdpbiI6eyIkaWQiOiIzNzIiLCJUb3AiOjAuMCwiTGVmdCI6NC4wLCJSaWdodCI6NC4wLCJCb3R0b20iOjAuMH0sIlBhZGRpbmciOnsiJGlkIjoiMzczIiwiVG9wIjowLjAsIkxlZnQiOjAuMCwiUmlnaHQiOjAuMCwiQm90dG9tIjowLjB9LCJCYWNrZ3JvdW5kIjp7IiRpZCI6IjM3NCIsIkNvbG9yIjp7IiRpZCI6IjM3NSIsIkEiOjI1NSwiUiI6OTEsIkciOjE1NSwiQiI6MjEzfX0sIklzVmlzaWJsZSI6dHJ1ZSwiV2lkdGgiOjAuMCwiSGVpZ2h0IjoxMC4wLCJCb3JkZXJTdHlsZSI6eyIkaWQiOiIzNzYiLCJMaW5lQ29sb3IiOnsiJHJlZiI6IjEyMCJ9LCJMaW5lV2VpZ2h0IjowLjAsIkxpbmVUeXBlIjowLCJQYXJlbnRTdHlsZSI6bnVsbH0sIlBhcmVudFN0eWxlIjpudWxsfSwiVGl0bGVTdHlsZSI6eyIkaWQiOiIzNzciLCJGb250U2V0dGluZ3MiOnsiJGlkIjoiMzc4IiwiRm9udFNpemUiOjExLCJGb250TmFtZSI6IkNhbGlicmkiLCJJc0JvbGQiOnRydWUsIklzSXRhbGljIjpmYWxzZSwiSXNVbmRlcmxpbmVkIjpmYWxzZSwiUGFyZW50U3R5bGUiOm51bGx9LCJBdXRvU2l6ZSI6MCwiRm9yZWdyb3VuZCI6eyIkaWQiOiIzNzkiLCJDb2xvciI6eyIkaWQiOiIzODA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MzgxIiwiVG9wIjowLjAsIkxlZnQiOjAuMCwiUmlnaHQiOjAuMCwiQm90dG9tIjowLjB9LCJQYWRkaW5nIjp7IiRpZCI6IjM4MiIsIlRvcCI6MC4wLCJMZWZ0IjowLjAsIlJpZ2h0IjowLjAsIkJvdHRvbSI6MC4wfSwiQmFja2dyb3VuZCI6eyIkcmVmIjoiMTI4In0sIklzVmlzaWJsZSI6dHJ1ZSwiV2lkdGgiOjAuMCwiSGVpZ2h0IjowLjAsIkJvcmRlclN0eWxlIjp7IiRpZCI6IjM4MyIsIkxpbmVDb2xvciI6bnVsbCwiTGluZVdlaWdodCI6MC4wLCJMaW5lVHlwZSI6MCwiUGFyZW50U3R5bGUiOm51bGx9LCJQYXJlbnRTdHlsZSI6bnVsbH0sIkRhdGVTdHlsZSI6eyIkaWQiOiIzODQiLCJGb250U2V0dGluZ3MiOnsiJGlkIjoiMzg1IiwiRm9udFNpemUiOjEwLCJGb250TmFtZSI6IkNhbGlicmkiLCJJc0JvbGQiOmZhbHNlLCJJc0l0YWxpYyI6ZmFsc2UsIklzVW5kZXJsaW5lZCI6ZmFsc2UsIlBhcmVudFN0eWxlIjpudWxsfSwiQXV0b1NpemUiOjAsIkZvcmVncm91bmQiOnsiJGlkIjoiMzg2IiwiQ29sb3IiOnsiJGlkIjoiMz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DgiLCJUb3AiOjAuMCwiTGVmdCI6MC4wLCJSaWdodCI6MC4wLCJCb3R0b20iOjAuMH0sIlBhZGRpbmciOnsiJGlkIjoiMzg5IiwiVG9wIjowLjAsIkxlZnQiOjAuMCwiUmlnaHQiOjAuMCwiQm90dG9tIjowLjB9LCJCYWNrZ3JvdW5kIjp7IiRyZWYiOiIxMzUifSwiSXNWaXNpYmxlIjp0cnVlLCJXaWR0aCI6MC4wLCJIZWlnaHQiOjAuMCwiQm9yZGVyU3R5bGUiOnsiJGlkIjoiMzkwIiwiTGluZUNvbG9yIjpudWxsLCJMaW5lV2VpZ2h0IjowLjAsIkxpbmVUeXBlIjowLCJQYXJlbnRTdHlsZSI6bnVsbH0sIlBhcmVudFN0eWxlIjpudWxsfSwiRGF0ZUZvcm1hdCI6eyIkaWQiOiIzOT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TIiLCJEYXRlUGFydElzVmlzaWJsZSI6ZmFsc2UsIlRpbWVQYXJ0SXNWaXNpYmxlIjpmYWxzZX19LCJXZWVrTnVtYmVyaW5nIjp7IiRpZCI6IjM5MyIsIkZvcm1hdCI6MCwiSXNWaXNpYmxlIjpmYWxzZSwiTGFzdEtub3duVmlzaWJpbGl0eVN0YXRlIjpmYWxzZX0sIklzVmlzaWJsZSI6ZmFsc2UsIlBhcmVudFN0eWxlIjpudWxsfSwiSW5kZXgiOjQsIlNtYXJ0RHVyYXRpb25BY3RpdmF0ZWQiOmZhbHNlLCJEYXRlRm9ybWF0Ijp7IiRyZWYiOiIzOTEifSwiV2Vla051bWJlcmluZyI6eyIkaWQiOiIzOTQiLCJGb3JtYXQiOjAsIklzVmlzaWJsZSI6ZmFsc2UsIkxhc3RLbm93blZpc2liaWxpdHlTdGF0ZSI6ZmFsc2V9LCJJZCI6IjI0ZDRiYWI4LWExMGUtNGIzZC1iNTlkLTBkZmFiMTU1ZDVhMCIsIkltcG9ydElkIjpudWxsLCJUaXRsZSI6IlJlYWRpbmVzcyBCdWRnZXQ6ICQxOSwwMDAiLCJOb3RlIjpudWxsLCJIeXBlcmxpbmsiOnsiJGlkIjoiMzk1IiwiQWRkcmVzcyI6bnVsbCwiU3ViQWRkcmVzcyI6bnVsbH0sIklzQ2hhbmdlZCI6ZmFsc2UsIklzTmV3IjpmYWxzZX0seyIkaWQiOiIzOTYiLCJHcm91cE5hbWUiOiI0OTI3NWQxMC0yMWU0LTRiYzAtODU1Mi0yM2QwNjAyM2JkZWEiLCJTdGFydERhdGUiOiIyMDIyLTA1LTAxVDAwOjAwOjAwWiIsIkVuZERhdGUiOiIyMDIyLTA4LTAxVDIzOjU5OjAwWiIsIlBlcmNlbnRhZ2VDb21wbGV0ZSI6MTguMCwiU3R5bGUiOnsiJGlkIjoiMzk3IiwiU2hhcGUiOjAsIlNoYXBlVGhpY2tuZXNzIjoyLCJEdXJhdGlvbkZvcm1hdCI6MCwiSW5jbHVkZU5vbldvcmtpbmdEYXlzSW5EdXJhdGlvbiI6ZmFsc2UsIlBlcmNlbnRhZ2VDb21wbGV0ZVN0eWxlIjp7IiRpZCI6IjM5OCIsIkZvbnRTZXR0aW5ncyI6eyIkaWQiOiIzOTkiLCJGb250U2l6ZSI6MTAsIkZvbnROYW1lIjoiQ2FsaWJyaSIsIklzQm9sZCI6ZmFsc2UsIklzSXRhbGljIjpmYWxzZSwiSXNVbmRlcmxpbmVkIjpmYWxzZSwiUGFyZW50U3R5bGUiOm51bGx9LCJBdXRvU2l6ZSI6MCwiRm9yZWdyb3VuZCI6eyIkaWQiOiI0MDAiLCJDb2xvciI6eyIkaWQiOiI0MDE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DAyIiwiVG9wIjowLjAsIkxlZnQiOjAuMCwiUmlnaHQiOjAuMCwiQm90dG9tIjowLjB9LCJQYWRkaW5nIjp7IiRpZCI6IjQwMyIsIlRvcCI6MC4wLCJMZWZ0IjowLjAsIlJpZ2h0IjowLjAsIkJvdHRvbSI6MC4wfSwiQmFja2dyb3VuZCI6eyIkcmVmIjoiMTAwIn0sIklzVmlzaWJsZSI6dHJ1ZSwiV2lkdGgiOjAuMCwiSGVpZ2h0IjowLjAsIkJvcmRlclN0eWxlIjp7IiRpZCI6IjQwNCIsIkxpbmVDb2xvciI6bnVsbCwiTGluZVdlaWdodCI6MC4wLCJMaW5lVHlwZSI6MCwiUGFyZW50U3R5bGUiOm51bGx9LCJQYXJlbnRTdHlsZSI6bnVsbH0sIkR1cmF0aW9uU3R5bGUiOnsiJGlkIjoiNDA1IiwiRm9udFNldHRpbmdzIjp7IiRpZCI6IjQwNiIsIkZvbnRTaXplIjoxMCwiRm9udE5hbWUiOiJDYWxpYnJpIiwiSXNCb2xkIjpmYWxzZSwiSXNJdGFsaWMiOmZhbHNlLCJJc1VuZGVybGluZWQiOmZhbHNlLCJQYXJlbnRTdHlsZSI6bnVsbH0sIkF1dG9TaXplIjowLCJGb3JlZ3JvdW5kIjp7IiRpZCI6IjQwNyIsIkNvbG9yIjp7IiRyZWYiOiIxMDQifX0sIk1heFdpZHRoIjoyMDAuMCwiTWF4SGVpZ2h0IjoiSW5maW5pdHkiLCJTbWFydEZvcmVncm91bmRJc0FjdGl2ZSI6ZmFsc2UsIkhvcml6b250YWxBbGlnbm1lbnQiOjAsIlZlcnRpY2FsQWxpZ25tZW50IjowLCJTbWFydEZvcmVncm91bmQiOm51bGwsIkJhY2tncm91bmRGaWxsVHlwZSI6MCwiTWFyZ2luIjp7IiRpZCI6IjQwOCIsIlRvcCI6MC4wLCJMZWZ0IjowLjAsIlJpZ2h0IjowLjAsIkJvdHRvbSI6MC4wfSwiUGFkZGluZyI6eyIkaWQiOiI0MDkiLCJUb3AiOjAuMCwiTGVmdCI6MC4wLCJSaWdodCI6MC4wLCJCb3R0b20iOjAuMH0sIkJhY2tncm91bmQiOnsiJHJlZiI6IjEwNyJ9LCJJc1Zpc2libGUiOnRydWUsIldpZHRoIjowLjAsIkhlaWdodCI6MC4wLCJCb3JkZXJTdHlsZSI6eyIkaWQiOiI0MTAiLCJMaW5lQ29sb3IiOm51bGwsIkxpbmVXZWlnaHQiOjAuMCwiTGluZVR5cGUiOjAsIlBhcmVudFN0eWxlIjpudWxsfSwiUGFyZW50U3R5bGUiOm51bGx9LCJIb3Jpem9udGFsQ29ubmVjdG9yU3R5bGUiOnsiJGlkIjoiNDExIiwiTGluZUNvbG9yIjp7IiRyZWYiOiIxMDkifSwiTGluZVdlaWdodCI6MS4wLCJMaW5lVHlwZSI6MCwiUGFyZW50U3R5bGUiOm51bGx9LCJWZXJ0aWNhbENvbm5lY3RvclN0eWxlIjp7IiRpZCI6IjQxMiIsIkxpbmVDb2xvciI6eyIkcmVmIjoiMTEy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xMCwiSXNCZWxvd1RpbWViYW5kIjp0cnVlLCJQZXJjZW50YWdlQ29tcGxldGVTaGFwZU9wYWNpdHkiOjM1LCJTaGFwZVN0eWxlIjp7IiRpZCI6IjQxMyIsIk1hcmdpbiI6eyIkaWQiOiI0MTQiLCJUb3AiOjAuMCwiTGVmdCI6NC4wLCJSaWdodCI6NC4wLCJCb3R0b20iOjAuMH0sIlBhZGRpbmciOnsiJGlkIjoiNDE1IiwiVG9wIjowLjAsIkxlZnQiOjAuMCwiUmlnaHQiOjAuMCwiQm90dG9tIjowLjB9LCJCYWNrZ3JvdW5kIjp7IiRpZCI6IjQxNiIsIkNvbG9yIjp7IiRpZCI6IjQxNyIsIkEiOjI1NSwiUiI6OTEsIkciOjE1NSwiQiI6MjEzfX0sIklzVmlzaWJsZSI6dHJ1ZSwiV2lkdGgiOjAuMCwiSGVpZ2h0IjoyMi4wLCJCb3JkZXJTdHlsZSI6eyIkaWQiOiI0MTgiLCJMaW5lQ29sb3IiOnsiJHJlZiI6IjEyMCJ9LCJMaW5lV2VpZ2h0IjowLjAsIkxpbmVUeXBlIjowLCJQYXJlbnRTdHlsZSI6bnVsbH0sIlBhcmVudFN0eWxlIjpudWxsfSwiVGl0bGVTdHlsZSI6eyIkaWQiOiI0MTkiLCJGb250U2V0dGluZ3MiOnsiJGlkIjoiNDIwIiwiRm9udFNpemUiOjExLCJGb250TmFtZSI6IkNhbGlicmkiLCJJc0JvbGQiOnRydWUsIklzSXRhbGljIjpmYWxzZSwiSXNVbmRlcmxpbmVkIjpmYWxzZSwiUGFyZW50U3R5bGUiOm51bGx9LCJBdXRvU2l6ZSI6MCwiRm9yZWdyb3VuZCI6eyIkaWQiOiI0MjEiLCJDb2xvciI6eyIkaWQiOiI0MjIiLCJBIjoyNTUsIlIiOjExMiwiRyI6MTczLCJCIjo3MX19LCJNYXhXaWR0aCI6OTY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yZWYiOiIxMjgifSwiSXNWaXNpYmxlIjp0cnVlLCJXaWR0aCI6MC4wLCJIZWlnaHQiOjAuMCwiQm9yZGVyU3R5bGUiOnsiJGlkIjoiNDI1IiwiTGluZUNvbG9yIjpudWxsLCJMaW5lV2VpZ2h0IjowLjAsIkxpbmVUeXBlIjowLCJQYXJlbnRTdHlsZSI6bnVsbH0sIlBhcmVudFN0eWxlIjpudWxsfSwiRGF0ZVN0eWxlIjp7IiRpZCI6IjQyNiIsIkZvbnRTZXR0aW5ncyI6eyIkaWQiOiI0MjciLCJGb250U2l6ZSI6MTAsIkZvbnROYW1lIjoiQ2FsaWJyaSIsIklzQm9sZCI6ZmFsc2UsIklzSXRhbGljIjpmYWxzZSwiSXNVbmRlcmxpbmVkIjpmYWxzZSwiUGFyZW50U3R5bGUiOm51bGx9LCJBdXRvU2l6ZSI6MCwiRm9yZWdyb3VuZCI6eyIkaWQiOiI0MjgiLCJDb2xvciI6eyIkaWQiOiI0Mj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zMCIsIlRvcCI6MC4wLCJMZWZ0IjowLjAsIlJpZ2h0IjowLjAsIkJvdHRvbSI6MC4wfSwiUGFkZGluZyI6eyIkaWQiOiI0MzEiLCJUb3AiOjAuMCwiTGVmdCI6MC4wLCJSaWdodCI6MC4wLCJCb3R0b20iOjAuMH0sIkJhY2tncm91bmQiOnsiJHJlZiI6IjEzNSJ9LCJJc1Zpc2libGUiOnRydWUsIldpZHRoIjowLjAsIkhlaWdodCI6MC4wLCJCb3JkZXJTdHlsZSI6eyIkaWQiOiI0MzIiLCJMaW5lQ29sb3IiOm51bGwsIkxpbmVXZWlnaHQiOjAuMCwiTGluZVR5cGUiOjAsIlBhcmVudFN0eWxlIjpudWxsfSwiUGFyZW50U3R5bGUiOm51bGx9LCJEYXRlRm9ybWF0Ijp7IiRpZCI6IjQz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zNCIsIkRhdGVQYXJ0SXNWaXNpYmxlIjpmYWxzZSwiVGltZVBhcnRJc1Zpc2libGUiOmZhbHNlfX0sIldlZWtOdW1iZXJpbmciOnsiJGlkIjoiNDM1IiwiRm9ybWF0IjowLCJJc1Zpc2libGUiOmZhbHNlLCJMYXN0S25vd25WaXNpYmlsaXR5U3RhdGUiOmZhbHNlfSwiSXNWaXNpYmxlIjpmYWxzZSwiUGFyZW50U3R5bGUiOm51bGx9LCJJbmRleCI6NSwiU21hcnREdXJhdGlvbkFjdGl2YXRlZCI6ZmFsc2UsIkRhdGVGb3JtYXQiOnsiJHJlZiI6IjQzMyJ9LCJXZWVrTnVtYmVyaW5nIjp7IiRpZCI6IjQzNiIsIkZvcm1hdCI6MCwiSXNWaXNpYmxlIjpmYWxzZSwiTGFzdEtub3duVmlzaWJpbGl0eVN0YXRlIjpmYWxzZX0sIklkIjoiY2E2NTY2YzgtYjk2My00ZjM1LTlhNjUtYjc5NjlkOGYxMGJlIiwiSW1wb3J0SWQiOm51bGwsIlRpdGxlIjoiQXNzZXNzbWVudDogJDUsMDAwIiwiTm90ZSI6bnVsbCwiSHlwZXJsaW5rIjp7IiRpZCI6IjQzNyIsIkFkZHJlc3MiOm51bGwsIlN1YkFkZHJlc3MiOm51bGx9LCJJc0NoYW5nZWQiOmZhbHNlLCJJc05ldyI6ZmFsc2V9LHsiJGlkIjoiNDM4IiwiR3JvdXBOYW1lIjoiNDkyNzVkMTAtMjFlNC00YmMwLTg1NTItMjNkMDYwMjNiZGVhIiwiU3RhcnREYXRlIjoiMjAyMi0wOC0wMlQwMDowMDowMFoiLCJFbmREYXRlIjoiMjAyMi0wOS0yOFQyMzo1OTowMFoiLCJQZXJjZW50YWdlQ29tcGxldGUiOjI3LjAsIlN0eWxlIjp7IiRpZCI6IjQzOSIsIlNoYXBlIjowLCJTaGFwZVRoaWNrbmVzcyI6MiwiRHVyYXRpb25Gb3JtYXQiOjAsIkluY2x1ZGVOb25Xb3JraW5nRGF5c0luRHVyYXRpb24iOmZhbHNlLCJQZXJjZW50YWdlQ29tcGxldGVTdHlsZSI6eyIkaWQiOiI0NDAiLCJGb250U2V0dGluZ3MiOnsiJGlkIjoiNDQxIiwiRm9udFNpemUiOjEwLCJGb250TmFtZSI6IkNhbGlicmkiLCJJc0JvbGQiOmZhbHNlLCJJc0l0YWxpYyI6ZmFsc2UsIklzVW5kZXJsaW5lZCI6ZmFsc2UsIlBhcmVudFN0eWxlIjpudWxsfSwiQXV0b1NpemUiOjAsIkZvcmVncm91bmQiOnsiJGlkIjoiNDQyIiwiQ29sb3IiOnsiJGlkIjoiNDQ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Q0NCIsIlRvcCI6MC4wLCJMZWZ0IjowLjAsIlJpZ2h0IjowLjAsIkJvdHRvbSI6MC4wfSwiUGFkZGluZyI6eyIkaWQiOiI0NDUiLCJUb3AiOjAuMCwiTGVmdCI6MC4wLCJSaWdodCI6MC4wLCJCb3R0b20iOjAuMH0sIkJhY2tncm91bmQiOnsiJHJlZiI6IjEwMCJ9LCJJc1Zpc2libGUiOnRydWUsIldpZHRoIjowLjAsIkhlaWdodCI6MC4wLCJCb3JkZXJTdHlsZSI6eyIkaWQiOiI0NDYiLCJMaW5lQ29sb3IiOm51bGwsIkxpbmVXZWlnaHQiOjAuMCwiTGluZVR5cGUiOjAsIlBhcmVudFN0eWxlIjpudWxsfSwiUGFyZW50U3R5bGUiOm51bGx9LCJEdXJhdGlvblN0eWxlIjp7IiRpZCI6IjQ0NyIsIkZvbnRTZXR0aW5ncyI6eyIkaWQiOiI0NDgiLCJGb250U2l6ZSI6MTAsIkZvbnROYW1lIjoiQ2FsaWJyaSIsIklzQm9sZCI6ZmFsc2UsIklzSXRhbGljIjpmYWxzZSwiSXNVbmRlcmxpbmVkIjpmYWxzZSwiUGFyZW50U3R5bGUiOm51bGx9LCJBdXRvU2l6ZSI6MCwiRm9yZWdyb3VuZCI6eyIkaWQiOiI0NDkiLCJDb2xvciI6eyIkcmVmIjoiMTA0In19LCJNYXhXaWR0aCI6MjAwLjAsIk1heEhlaWdodCI6IkluZmluaXR5IiwiU21hcnRGb3JlZ3JvdW5kSXNBY3RpdmUiOmZhbHNlLCJIb3Jpem9udGFsQWxpZ25tZW50IjowLCJWZXJ0aWNhbEFsaWdubWVudCI6MCwiU21hcnRGb3JlZ3JvdW5kIjpudWxsLCJCYWNrZ3JvdW5kRmlsbFR5cGUiOjAsIk1hcmdpbiI6eyIkaWQiOiI0NTAiLCJUb3AiOjAuMCwiTGVmdCI6MC4wLCJSaWdodCI6MC4wLCJCb3R0b20iOjAuMH0sIlBhZGRpbmciOnsiJGlkIjoiNDUxIiwiVG9wIjowLjAsIkxlZnQiOjAuMCwiUmlnaHQiOjAuMCwiQm90dG9tIjowLjB9LCJCYWNrZ3JvdW5kIjp7IiRyZWYiOiIxMDcifSwiSXNWaXNpYmxlIjp0cnVlLCJXaWR0aCI6MC4wLCJIZWlnaHQiOjAuMCwiQm9yZGVyU3R5bGUiOnsiJGlkIjoiNDUyIiwiTGluZUNvbG9yIjpudWxsLCJMaW5lV2VpZ2h0IjowLjAsIkxpbmVUeXBlIjowLCJQYXJlbnRTdHlsZSI6bnVsbH0sIlBhcmVudFN0eWxlIjpudWxsfSwiSG9yaXpvbnRhbENvbm5lY3RvclN0eWxlIjp7IiRpZCI6IjQ1MyIsIkxpbmVDb2xvciI6eyIkcmVmIjoiMTA5In0sIkxpbmVXZWlnaHQiOjEuMCwiTGluZVR5cGUiOjAsIlBhcmVudFN0eWxlIjpudWxsfSwiVmVydGljYWxDb25uZWN0b3JTdHlsZSI6eyIkaWQiOiI0NTQiLCJMaW5lQ29sb3IiOnsiJHJlZiI6IjExMi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Q1NSIsIk1hcmdpbiI6eyIkaWQiOiI0NTYiLCJUb3AiOjAuMCwiTGVmdCI6NC4wLCJSaWdodCI6NC4wLCJCb3R0b20iOjAuMH0sIlBhZGRpbmciOnsiJGlkIjoiNDU3IiwiVG9wIjowLjAsIkxlZnQiOjAuMCwiUmlnaHQiOjAuMCwiQm90dG9tIjowLjB9LCJCYWNrZ3JvdW5kIjp7IiRpZCI6IjQ1OCIsIkNvbG9yIjp7IiRpZCI6IjQ1OSIsIkEiOjI1NSwiUiI6OTEsIkciOjE1NSwiQiI6MjEzfX0sIklzVmlzaWJsZSI6dHJ1ZSwiV2lkdGgiOjAuMCwiSGVpZ2h0IjoyMi4wLCJCb3JkZXJTdHlsZSI6eyIkaWQiOiI0NjAiLCJMaW5lQ29sb3IiOnsiJHJlZiI6IjEyMCJ9LCJMaW5lV2VpZ2h0IjowLjAsIkxpbmVUeXBlIjowLCJQYXJlbnRTdHlsZSI6bnVsbH0sIlBhcmVudFN0eWxlIjpudWxsfSwiVGl0bGVTdHlsZSI6eyIkaWQiOiI0NjEiLCJGb250U2V0dGluZ3MiOnsiJGlkIjoiNDYyIiwiRm9udFNpemUiOjExLCJGb250TmFtZSI6IkNhbGlicmkiLCJJc0JvbGQiOnRydWUsIklzSXRhbGljIjpmYWxzZSwiSXNVbmRlcmxpbmVkIjpmYWxzZSwiUGFyZW50U3R5bGUiOm51bGx9LCJBdXRvU2l6ZSI6MCwiRm9yZWdyb3VuZCI6eyIkaWQiOiI0NjMiLCJDb2xvciI6eyIkaWQiOiI0NjQiLCJBIjoyNTUsIlIiOjExMiwiRyI6MTczLCJCIjo3MX19LCJNYXhXaWR0aCI6OTYwLjAsIk1heEhlaWdodCI6IkluZmluaXR5IiwiU21hcnRGb3JlZ3JvdW5kSXNBY3RpdmUiOmZhbHNlLCJIb3Jpem9udGFsQWxpZ25tZW50IjowLCJWZXJ0aWNhbEFsaWdubWVudCI6MCwiU21hcnRGb3JlZ3JvdW5kIjpudWxsLCJCYWNrZ3JvdW5kRmlsbFR5cGUiOjAsIk1hcmdpbiI6eyIkaWQiOiI0NjUiLCJUb3AiOjAuMCwiTGVmdCI6MC4wLCJSaWdodCI6MC4wLCJCb3R0b20iOjAuMH0sIlBhZGRpbmciOnsiJGlkIjoiNDY2IiwiVG9wIjowLjAsIkxlZnQiOjAuMCwiUmlnaHQiOjAuMCwiQm90dG9tIjowLjB9LCJCYWNrZ3JvdW5kIjp7IiRyZWYiOiIxMjgifSwiSXNWaXNpYmxlIjp0cnVlLCJXaWR0aCI6MC4wLCJIZWlnaHQiOjAuMCwiQm9yZGVyU3R5bGUiOnsiJGlkIjoiNDY3IiwiTGluZUNvbG9yIjpudWxsLCJMaW5lV2VpZ2h0IjowLjAsIkxpbmVUeXBlIjowLCJQYXJlbnRTdHlsZSI6bnVsbH0sIlBhcmVudFN0eWxlIjpudWxsfSwiRGF0ZVN0eWxlIjp7IiRpZCI6IjQ2OCIsIkZvbnRTZXR0aW5ncyI6eyIkaWQiOiI0NjkiLCJGb250U2l6ZSI6MTAsIkZvbnROYW1lIjoiQ2FsaWJyaSIsIklzQm9sZCI6ZmFsc2UsIklzSXRhbGljIjpmYWxzZSwiSXNVbmRlcmxpbmVkIjpmYWxzZSwiUGFyZW50U3R5bGUiOm51bGx9LCJBdXRvU2l6ZSI6MCwiRm9yZWdyb3VuZCI6eyIkaWQiOiI0NzAiLCJDb2xvciI6eyIkaWQiOiI0N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3MiIsIlRvcCI6MC4wLCJMZWZ0IjowLjAsIlJpZ2h0IjowLjAsIkJvdHRvbSI6MC4wfSwiUGFkZGluZyI6eyIkaWQiOiI0NzMiLCJUb3AiOjAuMCwiTGVmdCI6MC4wLCJSaWdodCI6MC4wLCJCb3R0b20iOjAuMH0sIkJhY2tncm91bmQiOnsiJHJlZiI6IjEzNSJ9LCJJc1Zpc2libGUiOnRydWUsIldpZHRoIjowLjAsIkhlaWdodCI6MC4wLCJCb3JkZXJTdHlsZSI6eyIkaWQiOiI0NzQiLCJMaW5lQ29sb3IiOm51bGwsIkxpbmVXZWlnaHQiOjAuMCwiTGluZVR5cGUiOjAsIlBhcmVudFN0eWxlIjpudWxsfSwiUGFyZW50U3R5bGUiOm51bGx9LCJEYXRlRm9ybWF0Ijp7IiRpZCI6IjQ3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3NiIsIkRhdGVQYXJ0SXNWaXNpYmxlIjpmYWxzZSwiVGltZVBhcnRJc1Zpc2libGUiOmZhbHNlfX0sIldlZWtOdW1iZXJpbmciOnsiJGlkIjoiNDc3IiwiRm9ybWF0IjowLCJJc1Zpc2libGUiOmZhbHNlLCJMYXN0S25vd25WaXNpYmlsaXR5U3RhdGUiOmZhbHNlfSwiSXNWaXNpYmxlIjpmYWxzZSwiUGFyZW50U3R5bGUiOm51bGx9LCJJbmRleCI6NiwiU21hcnREdXJhdGlvbkFjdGl2YXRlZCI6ZmFsc2UsIkRhdGVGb3JtYXQiOnsiJHJlZiI6IjQ3NSJ9LCJXZWVrTnVtYmVyaW5nIjp7IiRpZCI6IjQ3OCIsIkZvcm1hdCI6MCwiSXNWaXNpYmxlIjpmYWxzZSwiTGFzdEtub3duVmlzaWJpbGl0eVN0YXRlIjpmYWxzZX0sIklkIjoiNTQyZWY0NWUtNzNiMy00NzM0LThmNTAtYTUzZTk5MmJhYzMxIiwiSW1wb3J0SWQiOm51bGwsIlRpdGxlIjoiQ29tbXVuaWNhdGlvbjogJDIsNTAwIiwiTm90ZSI6bnVsbCwiSHlwZXJsaW5rIjp7IiRpZCI6IjQ3OSIsIkFkZHJlc3MiOm51bGwsIlN1YkFkZHJlc3MiOm51bGx9LCJJc0NoYW5nZWQiOmZhbHNlLCJJc05ldyI6ZmFsc2V9LHsiJGlkIjoiNDgwIiwiR3JvdXBOYW1lIjoiNDkyNzVkMTAtMjFlNC00YmMwLTg1NTItMjNkMDYwMjNiZGVhIiwiU3RhcnREYXRlIjoiMjAyMi0wOS0yOVQwMDowMDowMFoiLCJFbmREYXRlIjoiMjAyMi0xMS0xMlQyMzo1OTowMFoiLCJQZXJjZW50YWdlQ29tcGxldGUiOjEwLjAsIlN0eWxlIjp7IiRpZCI6IjQ4MSIsIlNoYXBlIjowLCJTaGFwZVRoaWNrbmVzcyI6MiwiRHVyYXRpb25Gb3JtYXQiOjAsIkluY2x1ZGVOb25Xb3JraW5nRGF5c0luRHVyYXRpb24iOmZhbHNlLCJQZXJjZW50YWdlQ29tcGxldGVTdHlsZSI6eyIkaWQiOiI0ODIiLCJGb250U2V0dGluZ3MiOnsiJGlkIjoiNDgzIiwiRm9udFNpemUiOjEwLCJGb250TmFtZSI6IkNhbGlicmkiLCJJc0JvbGQiOmZhbHNlLCJJc0l0YWxpYyI6ZmFsc2UsIklzVW5kZXJsaW5lZCI6ZmFsc2UsIlBhcmVudFN0eWxlIjpudWxsfSwiQXV0b1NpemUiOjAsIkZvcmVncm91bmQiOnsiJGlkIjoiNDg0IiwiQ29sb3IiOnsiJGlkIjoiNDg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Q4NiIsIlRvcCI6MC4wLCJMZWZ0IjowLjAsIlJpZ2h0IjowLjAsIkJvdHRvbSI6MC4wfSwiUGFkZGluZyI6eyIkaWQiOiI0ODciLCJUb3AiOjAuMCwiTGVmdCI6MC4wLCJSaWdodCI6MC4wLCJCb3R0b20iOjAuMH0sIkJhY2tncm91bmQiOnsiJHJlZiI6IjEwMCJ9LCJJc1Zpc2libGUiOnRydWUsIldpZHRoIjowLjAsIkhlaWdodCI6MC4wLCJCb3JkZXJTdHlsZSI6eyIkaWQiOiI0ODgiLCJMaW5lQ29sb3IiOm51bGwsIkxpbmVXZWlnaHQiOjAuMCwiTGluZVR5cGUiOjAsIlBhcmVudFN0eWxlIjpudWxsfSwiUGFyZW50U3R5bGUiOm51bGx9LCJEdXJhdGlvblN0eWxlIjp7IiRpZCI6IjQ4OSIsIkZvbnRTZXR0aW5ncyI6eyIkaWQiOiI0OTAiLCJGb250U2l6ZSI6MTAsIkZvbnROYW1lIjoiQ2FsaWJyaSIsIklzQm9sZCI6ZmFsc2UsIklzSXRhbGljIjpmYWxzZSwiSXNVbmRlcmxpbmVkIjpmYWxzZSwiUGFyZW50U3R5bGUiOm51bGx9LCJBdXRvU2l6ZSI6MCwiRm9yZWdyb3VuZCI6eyIkaWQiOiI0OTEiLCJDb2xvciI6eyIkcmVmIjoiMTA0In19LCJNYXhXaWR0aCI6MjAwLjAsIk1heEhlaWdodCI6IkluZmluaXR5IiwiU21hcnRGb3JlZ3JvdW5kSXNBY3RpdmUiOmZhbHNlLCJIb3Jpem9udGFsQWxpZ25tZW50IjowLCJWZXJ0aWNhbEFsaWdubWVudCI6MCwiU21hcnRGb3JlZ3JvdW5kIjpudWxsLCJCYWNrZ3JvdW5kRmlsbFR5cGUiOjAsIk1hcmdpbiI6eyIkaWQiOiI0OTIiLCJUb3AiOjAuMCwiTGVmdCI6MC4wLCJSaWdodCI6MC4wLCJCb3R0b20iOjAuMH0sIlBhZGRpbmciOnsiJGlkIjoiNDkzIiwiVG9wIjowLjAsIkxlZnQiOjAuMCwiUmlnaHQiOjAuMCwiQm90dG9tIjowLjB9LCJCYWNrZ3JvdW5kIjp7IiRyZWYiOiIxMDcifSwiSXNWaXNpYmxlIjp0cnVlLCJXaWR0aCI6MC4wLCJIZWlnaHQiOjAuMCwiQm9yZGVyU3R5bGUiOnsiJGlkIjoiNDk0IiwiTGluZUNvbG9yIjpudWxsLCJMaW5lV2VpZ2h0IjowLjAsIkxpbmVUeXBlIjowLCJQYXJlbnRTdHlsZSI6bnVsbH0sIlBhcmVudFN0eWxlIjpudWxsfSwiSG9yaXpvbnRhbENvbm5lY3RvclN0eWxlIjp7IiRpZCI6IjQ5NSIsIkxpbmVDb2xvciI6eyIkcmVmIjoiMTA5In0sIkxpbmVXZWlnaHQiOjEuMCwiTGluZVR5cGUiOjAsIlBhcmVudFN0eWxlIjpudWxsfSwiVmVydGljYWxDb25uZWN0b3JTdHlsZSI6eyIkaWQiOiI0OTYiLCJMaW5lQ29sb3IiOnsiJHJlZiI6IjExMi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Q5NyIsIk1hcmdpbiI6eyIkaWQiOiI0OTgiLCJUb3AiOjAuMCwiTGVmdCI6NC4wLCJSaWdodCI6NC4wLCJCb3R0b20iOjAuMH0sIlBhZGRpbmciOnsiJGlkIjoiNDk5IiwiVG9wIjowLjAsIkxlZnQiOjAuMCwiUmlnaHQiOjAuMCwiQm90dG9tIjowLjB9LCJCYWNrZ3JvdW5kIjp7IiRpZCI6IjUwMCIsIkNvbG9yIjp7IiRpZCI6IjUwMSIsIkEiOjI1NSwiUiI6OTEsIkciOjE1NSwiQiI6MjEzfX0sIklzVmlzaWJsZSI6dHJ1ZSwiV2lkdGgiOjAuMCwiSGVpZ2h0IjoyMi4wLCJCb3JkZXJTdHlsZSI6eyIkaWQiOiI1MDIiLCJMaW5lQ29sb3IiOnsiJHJlZiI6IjEyMCJ9LCJMaW5lV2VpZ2h0IjowLjAsIkxpbmVUeXBlIjowLCJQYXJlbnRTdHlsZSI6bnVsbH0sIlBhcmVudFN0eWxlIjpudWxsfSwiVGl0bGVTdHlsZSI6eyIkaWQiOiI1MDMiLCJGb250U2V0dGluZ3MiOnsiJGlkIjoiNTA0IiwiRm9udFNpemUiOjExLCJGb250TmFtZSI6IkNhbGlicmkiLCJJc0JvbGQiOnRydWUsIklzSXRhbGljIjpmYWxzZSwiSXNVbmRlcmxpbmVkIjpmYWxzZSwiUGFyZW50U3R5bGUiOm51bGx9LCJBdXRvU2l6ZSI6MCwiRm9yZWdyb3VuZCI6eyIkaWQiOiI1MDUiLCJDb2xvciI6eyIkaWQiOiI1MDYiLCJBIjoyNTUsIlIiOjExMiwiRyI6MTczLCJCIjo3MX19LCJNYXhXaWR0aCI6OTYwLjAsIk1heEhlaWdodCI6IkluZmluaXR5IiwiU21hcnRGb3JlZ3JvdW5kSXNBY3RpdmUiOmZhbHNlLCJIb3Jpem9udGFsQWxpZ25tZW50IjowLCJWZXJ0aWNhbEFsaWdubWVudCI6MCwiU21hcnRGb3JlZ3JvdW5kIjpudWxsLCJCYWNrZ3JvdW5kRmlsbFR5cGUiOjAsIk1hcmdpbiI6eyIkaWQiOiI1MDciLCJUb3AiOjAuMCwiTGVmdCI6MC4wLCJSaWdodCI6MC4wLCJCb3R0b20iOjAuMH0sIlBhZGRpbmciOnsiJGlkIjoiNTA4IiwiVG9wIjowLjAsIkxlZnQiOjAuMCwiUmlnaHQiOjAuMCwiQm90dG9tIjowLjB9LCJCYWNrZ3JvdW5kIjp7IiRyZWYiOiIxMjgifSwiSXNWaXNpYmxlIjp0cnVlLCJXaWR0aCI6MC4wLCJIZWlnaHQiOjAuMCwiQm9yZGVyU3R5bGUiOnsiJGlkIjoiNTA5IiwiTGluZUNvbG9yIjpudWxsLCJMaW5lV2VpZ2h0IjowLjAsIkxpbmVUeXBlIjowLCJQYXJlbnRTdHlsZSI6bnVsbH0sIlBhcmVudFN0eWxlIjpudWxsfSwiRGF0ZVN0eWxlIjp7IiRpZCI6IjUxMCIsIkZvbnRTZXR0aW5ncyI6eyIkaWQiOiI1MTEiLCJGb250U2l6ZSI6MTAsIkZvbnROYW1lIjoiQ2FsaWJyaSIsIklzQm9sZCI6ZmFsc2UsIklzSXRhbGljIjpmYWxzZSwiSXNVbmRlcmxpbmVkIjpmYWxzZSwiUGFyZW50U3R5bGUiOm51bGx9LCJBdXRvU2l6ZSI6MCwiRm9yZWdyb3VuZCI6eyIkaWQiOiI1MTIiLCJDb2xvciI6eyIkaWQiOiI1M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xNCIsIlRvcCI6MC4wLCJMZWZ0IjowLjAsIlJpZ2h0IjowLjAsIkJvdHRvbSI6MC4wfSwiUGFkZGluZyI6eyIkaWQiOiI1MTUiLCJUb3AiOjAuMCwiTGVmdCI6MC4wLCJSaWdodCI6MC4wLCJCb3R0b20iOjAuMH0sIkJhY2tncm91bmQiOnsiJHJlZiI6IjEzNSJ9LCJJc1Zpc2libGUiOnRydWUsIldpZHRoIjowLjAsIkhlaWdodCI6MC4wLCJCb3JkZXJTdHlsZSI6eyIkaWQiOiI1MTYiLCJMaW5lQ29sb3IiOm51bGwsIkxpbmVXZWlnaHQiOjAuMCwiTGluZVR5cGUiOjAsIlBhcmVudFN0eWxlIjpudWxsfSwiUGFyZW50U3R5bGUiOm51bGx9LCJEYXRlRm9ybWF0Ijp7IiRpZCI6IjUx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xOCIsIkRhdGVQYXJ0SXNWaXNpYmxlIjpmYWxzZSwiVGltZVBhcnRJc1Zpc2libGUiOmZhbHNlfX0sIldlZWtOdW1iZXJpbmciOnsiJGlkIjoiNTE5IiwiRm9ybWF0IjowLCJJc1Zpc2libGUiOmZhbHNlLCJMYXN0S25vd25WaXNpYmlsaXR5U3RhdGUiOmZhbHNlfSwiSXNWaXNpYmxlIjpmYWxzZSwiUGFyZW50U3R5bGUiOm51bGx9LCJJbmRleCI6NywiU21hcnREdXJhdGlvbkFjdGl2YXRlZCI6ZmFsc2UsIkRhdGVGb3JtYXQiOnsiJHJlZiI6IjUxNyJ9LCJXZWVrTnVtYmVyaW5nIjp7IiRpZCI6IjUyMCIsIkZvcm1hdCI6MCwiSXNWaXNpYmxlIjpmYWxzZSwiTGFzdEtub3duVmlzaWJpbGl0eVN0YXRlIjpmYWxzZX0sIklkIjoiMDIxY2ZjMmUtMjY1MS00MGM1LThmMjMtN2EwMDdjOGRmNGQ5IiwiSW1wb3J0SWQiOm51bGwsIlRpdGxlIjoiTWl0aWdhdGlvbjogJDIsMDAwIiwiTm90ZSI6bnVsbCwiSHlwZXJsaW5rIjp7IiRpZCI6IjUyMSIsIkFkZHJlc3MiOm51bGwsIlN1YkFkZHJlc3MiOm51bGx9LCJJc0NoYW5nZWQiOmZhbHNlLCJJc05ldyI6ZmFsc2V9LHsiJGlkIjoiNTIyIiwiR3JvdXBOYW1lIjoiNDkyNzVkMTAtMjFlNC00YmMwLTg1NTItMjNkMDYwMjNiZGVhIiwiU3RhcnREYXRlIjoiMjAyMi0xMS0xM1QwMDowMDowMFoiLCJFbmREYXRlIjoiMjAyMy0wNS0zMVQyMzo1OTowMFoiLCJQZXJjZW50YWdlQ29tcGxldGUiOjQwLjAsIlN0eWxlIjp7IiRpZCI6IjUyMyIsIlNoYXBlIjowLCJTaGFwZVRoaWNrbmVzcyI6MiwiRHVyYXRpb25Gb3JtYXQiOjAsIkluY2x1ZGVOb25Xb3JraW5nRGF5c0luRHVyYXRpb24iOmZhbHNlLCJQZXJjZW50YWdlQ29tcGxldGVTdHlsZSI6eyIkaWQiOiI1MjQiLCJGb250U2V0dGluZ3MiOnsiJGlkIjoiNTI1IiwiRm9udFNpemUiOjEwLCJGb250TmFtZSI6IkNhbGlicmkiLCJJc0JvbGQiOmZhbHNlLCJJc0l0YWxpYyI6ZmFsc2UsIklzVW5kZXJsaW5lZCI6ZmFsc2UsIlBhcmVudFN0eWxlIjpudWxsfSwiQXV0b1NpemUiOjAsIkZvcmVncm91bmQiOnsiJGlkIjoiNTI2IiwiQ29sb3IiOnsiJGlkIjoiNTI3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UyOCIsIlRvcCI6MC4wLCJMZWZ0IjowLjAsIlJpZ2h0IjowLjAsIkJvdHRvbSI6MC4wfSwiUGFkZGluZyI6eyIkaWQiOiI1MjkiLCJUb3AiOjAuMCwiTGVmdCI6MC4wLCJSaWdodCI6MC4wLCJCb3R0b20iOjAuMH0sIkJhY2tncm91bmQiOnsiJHJlZiI6IjEwMCJ9LCJJc1Zpc2libGUiOnRydWUsIldpZHRoIjowLjAsIkhlaWdodCI6MC4wLCJCb3JkZXJTdHlsZSI6eyIkaWQiOiI1MzAiLCJMaW5lQ29sb3IiOm51bGwsIkxpbmVXZWlnaHQiOjAuMCwiTGluZVR5cGUiOjAsIlBhcmVudFN0eWxlIjpudWxsfSwiUGFyZW50U3R5bGUiOm51bGx9LCJEdXJhdGlvblN0eWxlIjp7IiRpZCI6IjUzMSIsIkZvbnRTZXR0aW5ncyI6eyIkaWQiOiI1MzIiLCJGb250U2l6ZSI6MTAsIkZvbnROYW1lIjoiQ2FsaWJyaSIsIklzQm9sZCI6ZmFsc2UsIklzSXRhbGljIjpmYWxzZSwiSXNVbmRlcmxpbmVkIjpmYWxzZSwiUGFyZW50U3R5bGUiOm51bGx9LCJBdXRvU2l6ZSI6MCwiRm9yZWdyb3VuZCI6eyIkaWQiOiI1MzMiLCJDb2xvciI6eyIkcmVmIjoiMTA0In19LCJNYXhXaWR0aCI6MjAwLjAsIk1heEhlaWdodCI6IkluZmluaXR5IiwiU21hcnRGb3JlZ3JvdW5kSXNBY3RpdmUiOmZhbHNlLCJIb3Jpem9udGFsQWxpZ25tZW50IjowLCJWZXJ0aWNhbEFsaWdubWVudCI6MCwiU21hcnRGb3JlZ3JvdW5kIjpudWxsLCJCYWNrZ3JvdW5kRmlsbFR5cGUiOjAsIk1hcmdpbiI6eyIkaWQiOiI1MzQiLCJUb3AiOjAuMCwiTGVmdCI6MC4wLCJSaWdodCI6MC4wLCJCb3R0b20iOjAuMH0sIlBhZGRpbmciOnsiJGlkIjoiNTM1IiwiVG9wIjowLjAsIkxlZnQiOjAuMCwiUmlnaHQiOjAuMCwiQm90dG9tIjowLjB9LCJCYWNrZ3JvdW5kIjp7IiRyZWYiOiIxMDcifSwiSXNWaXNpYmxlIjp0cnVlLCJXaWR0aCI6MC4wLCJIZWlnaHQiOjAuMCwiQm9yZGVyU3R5bGUiOnsiJGlkIjoiNTM2IiwiTGluZUNvbG9yIjpudWxsLCJMaW5lV2VpZ2h0IjowLjAsIkxpbmVUeXBlIjowLCJQYXJlbnRTdHlsZSI6bnVsbH0sIlBhcmVudFN0eWxlIjpudWxsfSwiSG9yaXpvbnRhbENvbm5lY3RvclN0eWxlIjp7IiRpZCI6IjUzNyIsIkxpbmVDb2xvciI6eyIkcmVmIjoiMTA5In0sIkxpbmVXZWlnaHQiOjEuMCwiTGluZVR5cGUiOjAsIlBhcmVudFN0eWxlIjpudWxsfSwiVmVydGljYWxDb25uZWN0b3JTdHlsZSI6eyIkaWQiOiI1MzgiLCJMaW5lQ29sb3IiOnsiJHJlZiI6IjExMi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UzOSIsIk1hcmdpbiI6eyIkaWQiOiI1NDAiLCJUb3AiOjAuMCwiTGVmdCI6NC4wLCJSaWdodCI6NC4wLCJCb3R0b20iOjAuMH0sIlBhZGRpbmciOnsiJGlkIjoiNTQxIiwiVG9wIjowLjAsIkxlZnQiOjAuMCwiUmlnaHQiOjAuMCwiQm90dG9tIjowLjB9LCJCYWNrZ3JvdW5kIjp7IiRpZCI6IjU0MiIsIkNvbG9yIjp7IiRpZCI6IjU0MyIsIkEiOjI1NSwiUiI6OTEsIkciOjE1NSwiQiI6MjEzfX0sIklzVmlzaWJsZSI6dHJ1ZSwiV2lkdGgiOjAuMCwiSGVpZ2h0IjoyMi4wLCJCb3JkZXJTdHlsZSI6eyIkaWQiOiI1NDQiLCJMaW5lQ29sb3IiOnsiJHJlZiI6IjEyMCJ9LCJMaW5lV2VpZ2h0IjowLjAsIkxpbmVUeXBlIjowLCJQYXJlbnRTdHlsZSI6bnVsbH0sIlBhcmVudFN0eWxlIjpudWxsfSwiVGl0bGVTdHlsZSI6eyIkaWQiOiI1NDUiLCJGb250U2V0dGluZ3MiOnsiJGlkIjoiNTQ2IiwiRm9udFNpemUiOjExLCJGb250TmFtZSI6IkNhbGlicmkiLCJJc0JvbGQiOnRydWUsIklzSXRhbGljIjpmYWxzZSwiSXNVbmRlcmxpbmVkIjpmYWxzZSwiUGFyZW50U3R5bGUiOm51bGx9LCJBdXRvU2l6ZSI6MCwiRm9yZWdyb3VuZCI6eyIkaWQiOiI1NDciLCJDb2xvciI6eyIkaWQiOiI1NDgiLCJBIjoyNTUsIlIiOjExMiwiRyI6MTczLCJCIjo3MX19LCJNYXhXaWR0aCI6OTYwLjAsIk1heEhlaWdodCI6IkluZmluaXR5IiwiU21hcnRGb3JlZ3JvdW5kSXNBY3RpdmUiOmZhbHNlLCJIb3Jpem9udGFsQWxpZ25tZW50IjowLCJWZXJ0aWNhbEFsaWdubWVudCI6MCwiU21hcnRGb3JlZ3JvdW5kIjpudWxsLCJCYWNrZ3JvdW5kRmlsbFR5cGUiOjAsIk1hcmdpbiI6eyIkaWQiOiI1NDkiLCJUb3AiOjAuMCwiTGVmdCI6MC4wLCJSaWdodCI6MC4wLCJCb3R0b20iOjAuMH0sIlBhZGRpbmciOnsiJGlkIjoiNTUwIiwiVG9wIjowLjAsIkxlZnQiOjAuMCwiUmlnaHQiOjAuMCwiQm90dG9tIjowLjB9LCJCYWNrZ3JvdW5kIjp7IiRyZWYiOiIxMjgifSwiSXNWaXNpYmxlIjp0cnVlLCJXaWR0aCI6MC4wLCJIZWlnaHQiOjAuMCwiQm9yZGVyU3R5bGUiOnsiJGlkIjoiNTUxIiwiTGluZUNvbG9yIjpudWxsLCJMaW5lV2VpZ2h0IjowLjAsIkxpbmVUeXBlIjowLCJQYXJlbnRTdHlsZSI6bnVsbH0sIlBhcmVudFN0eWxlIjpudWxsfSwiRGF0ZVN0eWxlIjp7IiRpZCI6IjU1MiIsIkZvbnRTZXR0aW5ncyI6eyIkaWQiOiI1NTMiLCJGb250U2l6ZSI6MTAsIkZvbnROYW1lIjoiQ2FsaWJyaSIsIklzQm9sZCI6ZmFsc2UsIklzSXRhbGljIjpmYWxzZSwiSXNVbmRlcmxpbmVkIjpmYWxzZSwiUGFyZW50U3R5bGUiOm51bGx9LCJBdXRvU2l6ZSI6MCwiRm9yZWdyb3VuZCI6eyIkaWQiOiI1NTQiLCJDb2xvciI6eyIkaWQiOiI1N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1NiIsIlRvcCI6MC4wLCJMZWZ0IjowLjAsIlJpZ2h0IjowLjAsIkJvdHRvbSI6MC4wfSwiUGFkZGluZyI6eyIkaWQiOiI1NTciLCJUb3AiOjAuMCwiTGVmdCI6MC4wLCJSaWdodCI6MC4wLCJCb3R0b20iOjAuMH0sIkJhY2tncm91bmQiOnsiJHJlZiI6IjEzNSJ9LCJJc1Zpc2libGUiOnRydWUsIldpZHRoIjowLjAsIkhlaWdodCI6MC4wLCJCb3JkZXJTdHlsZSI6eyIkaWQiOiI1NTgiLCJMaW5lQ29sb3IiOm51bGwsIkxpbmVXZWlnaHQiOjAuMCwiTGluZVR5cGUiOjAsIlBhcmVudFN0eWxlIjpudWxsfSwiUGFyZW50U3R5bGUiOm51bGx9LCJEYXRlRm9ybWF0Ijp7IiRpZCI6IjU1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2MCIsIkRhdGVQYXJ0SXNWaXNpYmxlIjpmYWxzZSwiVGltZVBhcnRJc1Zpc2libGUiOmZhbHNlfX0sIldlZWtOdW1iZXJpbmciOnsiJGlkIjoiNTYxIiwiRm9ybWF0IjowLCJJc1Zpc2libGUiOmZhbHNlLCJMYXN0S25vd25WaXNpYmlsaXR5U3RhdGUiOmZhbHNlfSwiSXNWaXNpYmxlIjpmYWxzZSwiUGFyZW50U3R5bGUiOm51bGx9LCJJbmRleCI6OCwiU21hcnREdXJhdGlvbkFjdGl2YXRlZCI6ZmFsc2UsIkRhdGVGb3JtYXQiOnsiJHJlZiI6IjU1OSJ9LCJXZWVrTnVtYmVyaW5nIjp7IiRpZCI6IjU2MiIsIkZvcm1hdCI6MCwiSXNWaXNpYmxlIjpmYWxzZSwiTGFzdEtub3duVmlzaWJpbGl0eVN0YXRlIjpmYWxzZX0sIklkIjoiYTdmYzZiMzYtNjNmOC00MDZiLTlmMzQtYzI1OTgzZGZmMDhlIiwiSW1wb3J0SWQiOm51bGwsIlRpdGxlIjoiUmVzb3VyY2luZzogJDksNTAwIiwiTm90ZSI6bnVsbCwiSHlwZXJsaW5rIjp7IiRpZCI6IjU2MyIsIkFkZHJlc3MiOm51bGwsIlN1YkFkZHJlc3MiOm51bGx9LCJJc0NoYW5nZWQiOmZhbHNlLCJJc05ldyI6ZmFsc2V9LHsiJGlkIjoiNTY0IiwiR3JvdXBOYW1lIjpudWxsLCJTdGFydERhdGUiOiIyMDIyLTA1LTAxVDAwOjAwOjAwWiIsIkVuZERhdGUiOiIyMDIzLTA1LTMxVDIzOjU5OjAwWiIsIlBlcmNlbnRhZ2VDb21wbGV0ZSI6MC4wLCJTdHlsZSI6eyIkaWQiOiI1NjUiLCJTaGFwZSI6MCwiU2hhcGVUaGlja25lc3MiOjAsIkR1cmF0aW9uRm9ybWF0IjowLCJJbmNsdWRlTm9uV29ya2luZ0RheXNJbkR1cmF0aW9uIjpmYWxzZSwiUGVyY2VudGFnZUNvbXBsZXRlU3R5bGUiOnsiJGlkIjoiNTY2IiwiRm9udFNldHRpbmdzIjp7IiRpZCI6IjU2NyIsIkZvbnRTaXplIjoxMCwiRm9udE5hbWUiOiJDYWxpYnJpIiwiSXNCb2xkIjpmYWxzZSwiSXNJdGFsaWMiOmZhbHNlLCJJc1VuZGVybGluZWQiOmZhbHNlLCJQYXJlbnRTdHlsZSI6bnVsbH0sIkF1dG9TaXplIjowLCJGb3JlZ3JvdW5kIjp7IiRpZCI6IjU2OCIsIkNvbG9yIjp7IiRpZCI6IjU2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3MCIsIlRvcCI6MC4wLCJMZWZ0IjowLjAsIlJpZ2h0IjowLjAsIkJvdHRvbSI6MC4wfSwiUGFkZGluZyI6eyIkaWQiOiI1NzEiLCJUb3AiOjAuMCwiTGVmdCI6MC4wLCJSaWdodCI6MC4wLCJCb3R0b20iOjAuMH0sIkJhY2tncm91bmQiOnsiJHJlZiI6IjEwMCJ9LCJJc1Zpc2libGUiOnRydWUsIldpZHRoIjowLjAsIkhlaWdodCI6MC4wLCJCb3JkZXJTdHlsZSI6eyIkaWQiOiI1NzIiLCJMaW5lQ29sb3IiOm51bGwsIkxpbmVXZWlnaHQiOjAuMCwiTGluZVR5cGUiOjAsIlBhcmVudFN0eWxlIjpudWxsfSwiUGFyZW50U3R5bGUiOm51bGx9LCJEdXJhdGlvblN0eWxlIjp7IiRpZCI6IjU3MyIsIkZvbnRTZXR0aW5ncyI6eyIkaWQiOiI1NzQiLCJGb250U2l6ZSI6MTAsIkZvbnROYW1lIjoiQ2FsaWJyaSIsIklzQm9sZCI6ZmFsc2UsIklzSXRhbGljIjpmYWxzZSwiSXNVbmRlcmxpbmVkIjpmYWxzZSwiUGFyZW50U3R5bGUiOm51bGx9LCJBdXRvU2l6ZSI6MCwiRm9yZWdyb3VuZCI6eyIkaWQiOiI1NzUiLCJDb2xvciI6eyIkcmVmIjoiMTA0In19LCJNYXhXaWR0aCI6MjAwLjAsIk1heEhlaWdodCI6IkluZmluaXR5IiwiU21hcnRGb3JlZ3JvdW5kSXNBY3RpdmUiOmZhbHNlLCJIb3Jpem9udGFsQWxpZ25tZW50IjowLCJWZXJ0aWNhbEFsaWdubWVudCI6MCwiU21hcnRGb3JlZ3JvdW5kIjpudWxsLCJCYWNrZ3JvdW5kRmlsbFR5cGUiOjAsIk1hcmdpbiI6eyIkaWQiOiI1NzYiLCJUb3AiOjAuMCwiTGVmdCI6MC4wLCJSaWdodCI6MC4wLCJCb3R0b20iOjAuMH0sIlBhZGRpbmciOnsiJGlkIjoiNTc3IiwiVG9wIjowLjAsIkxlZnQiOjAuMCwiUmlnaHQiOjAuMCwiQm90dG9tIjowLjB9LCJCYWNrZ3JvdW5kIjp7IiRyZWYiOiIxMDcifSwiSXNWaXNpYmxlIjp0cnVlLCJXaWR0aCI6MC4wLCJIZWlnaHQiOjAuMCwiQm9yZGVyU3R5bGUiOnsiJGlkIjoiNTc4IiwiTGluZUNvbG9yIjpudWxsLCJMaW5lV2VpZ2h0IjowLjAsIkxpbmVUeXBlIjowLCJQYXJlbnRTdHlsZSI6bnVsbH0sIlBhcmVudFN0eWxlIjpudWxsfSwiSG9yaXpvbnRhbENvbm5lY3RvclN0eWxlIjp7IiRpZCI6IjU3OSIsIkxpbmVDb2xvciI6eyIkcmVmIjoiMTA5In0sIkxpbmVXZWlnaHQiOjEuMCwiTGluZVR5cGUiOjAsIlBhcmVudFN0eWxlIjpudWxsfSwiVmVydGljYWxDb25uZWN0b3JTdHlsZSI6eyIkaWQiOiI1ODAiLCJMaW5lQ29sb3IiOnsiJHJlZiI6IjExMi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TAsIklzQmVsb3dUaW1lYmFuZCI6dHJ1ZSwiUGVyY2VudGFnZUNvbXBsZXRlU2hhcGVPcGFjaXR5IjozNSwiU2hhcGVTdHlsZSI6eyIkaWQiOiI1ODEiLCJNYXJnaW4iOnsiJGlkIjoiNTgyIiwiVG9wIjowLjAsIkxlZnQiOjQuMCwiUmlnaHQiOjQuMCwiQm90dG9tIjowLjB9LCJQYWRkaW5nIjp7IiRpZCI6IjU4MyIsIlRvcCI6MC4wLCJMZWZ0IjowLjAsIlJpZ2h0IjowLjAsIkJvdHRvbSI6MC4wfSwiQmFja2dyb3VuZCI6eyIkaWQiOiI1ODQiLCJDb2xvciI6eyIkaWQiOiI1ODUiLCJBIjoyNTUsIlIiOjkxLCJHIjoxNTUsIkIiOjIxM319LCJJc1Zpc2libGUiOnRydWUsIldpZHRoIjowLjAsIkhlaWdodCI6MTAuMCwiQm9yZGVyU3R5bGUiOnsiJGlkIjoiNTg2IiwiTGluZUNvbG9yIjp7IiRyZWYiOiIxMjAifSwiTGluZVdlaWdodCI6MC4wLCJMaW5lVHlwZSI6MCwiUGFyZW50U3R5bGUiOm51bGx9LCJQYXJlbnRTdHlsZSI6bnVsbH0sIlRpdGxlU3R5bGUiOnsiJGlkIjoiNTg3IiwiRm9udFNldHRpbmdzIjp7IiRpZCI6IjU4OCIsIkZvbnRTaXplIjoxMSwiRm9udE5hbWUiOiJDYWxpYnJpIiwiSXNCb2xkIjp0cnVlLCJJc0l0YWxpYyI6ZmFsc2UsIklzVW5kZXJsaW5lZCI6ZmFsc2UsIlBhcmVudFN0eWxlIjpudWxsfSwiQXV0b1NpemUiOjAsIkZvcmVncm91bmQiOnsiJGlkIjoiNTg5IiwiQ29sb3IiOnsiJGlkIjoiNTkw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U5MSIsIlRvcCI6MC4wLCJMZWZ0IjowLjAsIlJpZ2h0IjowLjAsIkJvdHRvbSI6MC4wfSwiUGFkZGluZyI6eyIkaWQiOiI1OTIiLCJUb3AiOjAuMCwiTGVmdCI6MC4wLCJSaWdodCI6MC4wLCJCb3R0b20iOjAuMH0sIkJhY2tncm91bmQiOnsiJHJlZiI6IjEyOCJ9LCJJc1Zpc2libGUiOnRydWUsIldpZHRoIjowLjAsIkhlaWdodCI6MC4wLCJCb3JkZXJTdHlsZSI6eyIkaWQiOiI1OTMiLCJMaW5lQ29sb3IiOm51bGwsIkxpbmVXZWlnaHQiOjAuMCwiTGluZVR5cGUiOjAsIlBhcmVudFN0eWxlIjpudWxsfSwiUGFyZW50U3R5bGUiOm51bGx9LCJEYXRlU3R5bGUiOnsiJGlkIjoiNTk0IiwiRm9udFNldHRpbmdzIjp7IiRpZCI6IjU5NSIsIkZvbnRTaXplIjoxMCwiRm9udE5hbWUiOiJDYWxpYnJpIiwiSXNCb2xkIjpmYWxzZSwiSXNJdGFsaWMiOmZhbHNlLCJJc1VuZGVybGluZWQiOmZhbHNlLCJQYXJlbnRTdHlsZSI6bnVsbH0sIkF1dG9TaXplIjowLCJGb3JlZ3JvdW5kIjp7IiRpZCI6IjU5NiIsIkNvbG9yIjp7IiRpZCI6IjU5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k4IiwiVG9wIjowLjAsIkxlZnQiOjAuMCwiUmlnaHQiOjAuMCwiQm90dG9tIjowLjB9LCJQYWRkaW5nIjp7IiRpZCI6IjU5OSIsIlRvcCI6MC4wLCJMZWZ0IjowLjAsIlJpZ2h0IjowLjAsIkJvdHRvbSI6MC4wfSwiQmFja2dyb3VuZCI6eyIkcmVmIjoiMTM1In0sIklzVmlzaWJsZSI6dHJ1ZSwiV2lkdGgiOjAuMCwiSGVpZ2h0IjowLjAsIkJvcmRlclN0eWxlIjp7IiRpZCI6IjYwMCIsIkxpbmVDb2xvciI6bnVsbCwiTGluZVdlaWdodCI6MC4wLCJMaW5lVHlwZSI6MCwiUGFyZW50U3R5bGUiOm51bGx9LCJQYXJlbnRTdHlsZSI6bnVsbH0sIkRhdGVGb3JtYXQiOnsiJGlkIjoiNjA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AyIiwiRGF0ZVBhcnRJc1Zpc2libGUiOmZhbHNlLCJUaW1lUGFydElzVmlzaWJsZSI6ZmFsc2V9fSwiV2Vla051bWJlcmluZyI6eyIkaWQiOiI2MDMiLCJGb3JtYXQiOjAsIklzVmlzaWJsZSI6ZmFsc2UsIkxhc3RLbm93blZpc2liaWxpdHlTdGF0ZSI6ZmFsc2V9LCJJc1Zpc2libGUiOnRydWUsIlBhcmVudFN0eWxlIjpudWxsfSwiSW5kZXgiOjksIlNtYXJ0RHVyYXRpb25BY3RpdmF0ZWQiOmZhbHNlLCJEYXRlRm9ybWF0Ijp7IiRyZWYiOiI2MDEifSwiV2Vla051bWJlcmluZyI6eyIkaWQiOiI2MDQiLCJGb3JtYXQiOjAsIklzVmlzaWJsZSI6ZmFsc2UsIkxhc3RLbm93blZpc2liaWxpdHlTdGF0ZSI6ZmFsc2V9LCJJZCI6ImZlY2UwMWFmLTQxNTUtNDVjMS1iYjE4LWU4ZjMxODkwYzMwMiIsIkltcG9ydElkIjpudWxsLCJUaXRsZSI6IkV4ZWN1dGlvbiBCdWRnZXQ6ICQzNSw1MDAiLCJOb3RlIjpudWxsLCJIeXBlcmxpbmsiOnsiJGlkIjoiNjA1IiwiQWRkcmVzcyI6bnVsbCwiU3ViQWRkcmVzcyI6bnVsbH0sIklzQ2hhbmdlZCI6ZmFsc2UsIklzTmV3IjpmYWxzZX0seyIkaWQiOiI2MDYiLCJHcm91cE5hbWUiOiI1NDBhOGZhZi0wZjZlLTQ3ZGQtYTJiNC04ZjcwZDBkYjg4MjEiLCJTdGFydERhdGUiOiIyMDIyLTA1LTAxVDAwOjAwOjAwWiIsIkVuZERhdGUiOiIyMDIyLTA3LTI5VDIzOjU5OjAwWiIsIlBlcmNlbnRhZ2VDb21wbGV0ZSI6NzAuMCwiU3R5bGUiOnsiJGlkIjoiNjA3IiwiU2hhcGUiOjAsIlNoYXBlVGhpY2tuZXNzIjoyLCJEdXJhdGlvbkZvcm1hdCI6MCwiSW5jbHVkZU5vbldvcmtpbmdEYXlzSW5EdXJhdGlvbiI6ZmFsc2UsIlBlcmNlbnRhZ2VDb21wbGV0ZVN0eWxlIjp7IiRpZCI6IjYwOCIsIkZvbnRTZXR0aW5ncyI6eyIkaWQiOiI2MDkiLCJGb250U2l6ZSI6MTAsIkZvbnROYW1lIjoiQ2FsaWJyaSIsIklzQm9sZCI6ZmFsc2UsIklzSXRhbGljIjpmYWxzZSwiSXNVbmRlcmxpbmVkIjpmYWxzZSwiUGFyZW50U3R5bGUiOm51bGx9LCJBdXRvU2l6ZSI6MCwiRm9yZWdyb3VuZCI6eyIkaWQiOiI2MTAiLCJDb2xvciI6eyIkaWQiOiI2MTE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jEyIiwiVG9wIjowLjAsIkxlZnQiOjAuMCwiUmlnaHQiOjAuMCwiQm90dG9tIjowLjB9LCJQYWRkaW5nIjp7IiRpZCI6IjYxMyIsIlRvcCI6MC4wLCJMZWZ0IjowLjAsIlJpZ2h0IjowLjAsIkJvdHRvbSI6MC4wfSwiQmFja2dyb3VuZCI6eyIkcmVmIjoiMTAwIn0sIklzVmlzaWJsZSI6dHJ1ZSwiV2lkdGgiOjAuMCwiSGVpZ2h0IjowLjAsIkJvcmRlclN0eWxlIjp7IiRpZCI6IjYxNCIsIkxpbmVDb2xvciI6bnVsbCwiTGluZVdlaWdodCI6MC4wLCJMaW5lVHlwZSI6MCwiUGFyZW50U3R5bGUiOm51bGx9LCJQYXJlbnRTdHlsZSI6bnVsbH0sIkR1cmF0aW9uU3R5bGUiOnsiJGlkIjoiNjE1IiwiRm9udFNldHRpbmdzIjp7IiRpZCI6IjYxNiIsIkZvbnRTaXplIjoxMCwiRm9udE5hbWUiOiJDYWxpYnJpIiwiSXNCb2xkIjpmYWxzZSwiSXNJdGFsaWMiOmZhbHNlLCJJc1VuZGVybGluZWQiOmZhbHNlLCJQYXJlbnRTdHlsZSI6bnVsbH0sIkF1dG9TaXplIjowLCJGb3JlZ3JvdW5kIjp7IiRpZCI6IjYxNyIsIkNvbG9yIjp7IiRyZWYiOiIxMDQifX0sIk1heFdpZHRoIjoyMDAuMCwiTWF4SGVpZ2h0IjoiSW5maW5pdHkiLCJTbWFydEZvcmVncm91bmRJc0FjdGl2ZSI6ZmFsc2UsIkhvcml6b250YWxBbGlnbm1lbnQiOjAsIlZlcnRpY2FsQWxpZ25tZW50IjowLCJTbWFydEZvcmVncm91bmQiOm51bGwsIkJhY2tncm91bmRGaWxsVHlwZSI6MCwiTWFyZ2luIjp7IiRpZCI6IjYxOCIsIlRvcCI6MC4wLCJMZWZ0IjowLjAsIlJpZ2h0IjowLjAsIkJvdHRvbSI6MC4wfSwiUGFkZGluZyI6eyIkaWQiOiI2MTkiLCJUb3AiOjAuMCwiTGVmdCI6MC4wLCJSaWdodCI6MC4wLCJCb3R0b20iOjAuMH0sIkJhY2tncm91bmQiOnsiJHJlZiI6IjEwNyJ9LCJJc1Zpc2libGUiOnRydWUsIldpZHRoIjowLjAsIkhlaWdodCI6MC4wLCJCb3JkZXJTdHlsZSI6eyIkaWQiOiI2MjAiLCJMaW5lQ29sb3IiOm51bGwsIkxpbmVXZWlnaHQiOjAuMCwiTGluZVR5cGUiOjAsIlBhcmVudFN0eWxlIjpudWxsfSwiUGFyZW50U3R5bGUiOm51bGx9LCJIb3Jpem9udGFsQ29ubmVjdG9yU3R5bGUiOnsiJGlkIjoiNjIxIiwiTGluZUNvbG9yIjp7IiRyZWYiOiIxMDkifSwiTGluZVdlaWdodCI6MS4wLCJMaW5lVHlwZSI6MCwiUGFyZW50U3R5bGUiOm51bGx9LCJWZXJ0aWNhbENvbm5lY3RvclN0eWxlIjp7IiRpZCI6IjYyMiIsIkxpbmVDb2xvciI6eyIkcmVmIjoiMTEy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NjIzIiwiTWFyZ2luIjp7IiRpZCI6IjYyNCIsIlRvcCI6MC4wLCJMZWZ0Ijo0LjAsIlJpZ2h0Ijo0LjAsIkJvdHRvbSI6MC4wfSwiUGFkZGluZyI6eyIkaWQiOiI2MjUiLCJUb3AiOjAuMCwiTGVmdCI6MC4wLCJSaWdodCI6MC4wLCJCb3R0b20iOjAuMH0sIkJhY2tncm91bmQiOnsiJGlkIjoiNjI2IiwiQ29sb3IiOnsiJGlkIjoiNjI3IiwiQSI6MjU1LCJSIjo5MSwiRyI6MTU1LCJCIjoyMTN9fSwiSXNWaXNpYmxlIjp0cnVlLCJXaWR0aCI6MC4wLCJIZWlnaHQiOjIyLjAsIkJvcmRlclN0eWxlIjp7IiRpZCI6IjYyOCIsIkxpbmVDb2xvciI6eyIkcmVmIjoiMTIwIn0sIkxpbmVXZWlnaHQiOjAuMCwiTGluZVR5cGUiOjAsIlBhcmVudFN0eWxlIjpudWxsfSwiUGFyZW50U3R5bGUiOm51bGx9LCJUaXRsZVN0eWxlIjp7IiRpZCI6IjYyOSIsIkZvbnRTZXR0aW5ncyI6eyIkaWQiOiI2MzAiLCJGb250U2l6ZSI6MTEsIkZvbnROYW1lIjoiQ2FsaWJyaSIsIklzQm9sZCI6dHJ1ZSwiSXNJdGFsaWMiOmZhbHNlLCJJc1VuZGVybGluZWQiOmZhbHNlLCJQYXJlbnRTdHlsZSI6bnVsbH0sIkF1dG9TaXplIjowLCJGb3JlZ3JvdW5kIjp7IiRpZCI6IjYzMSIsIkNvbG9yIjp7IiRpZCI6IjYzMiIsIkEiOjI1NSwiUiI6MjM3LCJHIjoxMjUsIkIiOjQ5fX0sIk1heFdpZHRoIjo5NjAuMCwiTWF4SGVpZ2h0IjoiSW5maW5pdHkiLCJTbWFydEZvcmVncm91bmRJc0FjdGl2ZSI6ZmFsc2UsIkhvcml6b250YWxBbGlnbm1lbnQiOjAsIlZlcnRpY2FsQWxpZ25tZW50IjowLCJTbWFydEZvcmVncm91bmQiOm51bGwsIkJhY2tncm91bmRGaWxsVHlwZSI6MCwiTWFyZ2luIjp7IiRpZCI6IjYzMyIsIlRvcCI6MC4wLCJMZWZ0IjowLjAsIlJpZ2h0IjowLjAsIkJvdHRvbSI6MC4wfSwiUGFkZGluZyI6eyIkaWQiOiI2MzQiLCJUb3AiOjAuMCwiTGVmdCI6MC4wLCJSaWdodCI6MC4wLCJCb3R0b20iOjAuMH0sIkJhY2tncm91bmQiOnsiJHJlZiI6IjEyOCJ9LCJJc1Zpc2libGUiOnRydWUsIldpZHRoIjowLjAsIkhlaWdodCI6MC4wLCJCb3JkZXJTdHlsZSI6eyIkaWQiOiI2MzUiLCJMaW5lQ29sb3IiOm51bGwsIkxpbmVXZWlnaHQiOjAuMCwiTGluZVR5cGUiOjAsIlBhcmVudFN0eWxlIjpudWxsfSwiUGFyZW50U3R5bGUiOm51bGx9LCJEYXRlU3R5bGUiOnsiJGlkIjoiNjM2IiwiRm9udFNldHRpbmdzIjp7IiRpZCI6IjYzNyIsIkZvbnRTaXplIjoxMCwiRm9udE5hbWUiOiJDYWxpYnJpIiwiSXNCb2xkIjpmYWxzZSwiSXNJdGFsaWMiOmZhbHNlLCJJc1VuZGVybGluZWQiOmZhbHNlLCJQYXJlbnRTdHlsZSI6bnVsbH0sIkF1dG9TaXplIjowLCJGb3JlZ3JvdW5kIjp7IiRpZCI6IjYzOCIsIkNvbG9yIjp7IiRpZCI6IjYz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QwIiwiVG9wIjowLjAsIkxlZnQiOjAuMCwiUmlnaHQiOjAuMCwiQm90dG9tIjowLjB9LCJQYWRkaW5nIjp7IiRpZCI6IjY0MSIsIlRvcCI6MC4wLCJMZWZ0IjowLjAsIlJpZ2h0IjowLjAsIkJvdHRvbSI6MC4wfSwiQmFja2dyb3VuZCI6eyIkcmVmIjoiMTM1In0sIklzVmlzaWJsZSI6dHJ1ZSwiV2lkdGgiOjAuMCwiSGVpZ2h0IjowLjAsIkJvcmRlclN0eWxlIjp7IiRpZCI6IjY0MiIsIkxpbmVDb2xvciI6bnVsbCwiTGluZVdlaWdodCI6MC4wLCJMaW5lVHlwZSI6MCwiUGFyZW50U3R5bGUiOm51bGx9LCJQYXJlbnRTdHlsZSI6bnVsbH0sIkRhdGVGb3JtYXQiOnsiJGlkIjoiNjQ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Q0IiwiRGF0ZVBhcnRJc1Zpc2libGUiOmZhbHNlLCJUaW1lUGFydElzVmlzaWJsZSI6ZmFsc2V9fSwiV2Vla051bWJlcmluZyI6eyIkaWQiOiI2NDUiLCJGb3JtYXQiOjAsIklzVmlzaWJsZSI6ZmFsc2UsIkxhc3RLbm93blZpc2liaWxpdHlTdGF0ZSI6ZmFsc2V9LCJJc1Zpc2libGUiOnRydWUsIlBhcmVudFN0eWxlIjpudWxsfSwiSW5kZXgiOjEwLCJTbWFydER1cmF0aW9uQWN0aXZhdGVkIjpmYWxzZSwiRGF0ZUZvcm1hdCI6eyIkcmVmIjoiNjQzIn0sIldlZWtOdW1iZXJpbmciOnsiJGlkIjoiNjQ2IiwiRm9ybWF0IjowLCJJc1Zpc2libGUiOmZhbHNlLCJMYXN0S25vd25WaXNpYmlsaXR5U3RhdGUiOmZhbHNlfSwiSWQiOiIyZGZmN2Y4YS02MTU2LTQ1ZTctYWUzMS1hN2RhYjNiMTcyMmEiLCJJbXBvcnRJZCI6bnVsbCwiVGl0bGUiOiJEb2N1bWVudGF0aW9uOiAkMTEsMDAwIiwiTm90ZSI6bnVsbCwiSHlwZXJsaW5rIjp7IiRpZCI6IjY0NyIsIkFkZHJlc3MiOm51bGwsIlN1YkFkZHJlc3MiOm51bGx9LCJJc0NoYW5nZWQiOmZhbHNlLCJJc05ldyI6ZmFsc2V9LHsiJGlkIjoiNjQ4IiwiR3JvdXBOYW1lIjoiNTQwYThmYWYtMGY2ZS00N2RkLWEyYjQtOGY3MGQwZGI4ODIxIiwiU3RhcnREYXRlIjoiMjAyMi0wNy0zMFQwMDowMDowMFoiLCJFbmREYXRlIjoiMjAyMy0wMi0xMFQyMzo1OTowMFoiLCJQZXJjZW50YWdlQ29tcGxldGUiOjUwLjAsIlN0eWxlIjp7IiRpZCI6IjY0OSIsIlNoYXBlIjowLCJTaGFwZVRoaWNrbmVzcyI6MiwiRHVyYXRpb25Gb3JtYXQiOjAsIkluY2x1ZGVOb25Xb3JraW5nRGF5c0luRHVyYXRpb24iOmZhbHNlLCJQZXJjZW50YWdlQ29tcGxldGVTdHlsZSI6eyIkaWQiOiI2NTAiLCJGb250U2V0dGluZ3MiOnsiJGlkIjoiNjUxIiwiRm9udFNpemUiOjEwLCJGb250TmFtZSI6IkNhbGlicmkiLCJJc0JvbGQiOmZhbHNlLCJJc0l0YWxpYyI6ZmFsc2UsIklzVW5kZXJsaW5lZCI6ZmFsc2UsIlBhcmVudFN0eWxlIjpudWxsfSwiQXV0b1NpemUiOjAsIkZvcmVncm91bmQiOnsiJGlkIjoiNjUyIiwiQ29sb3IiOnsiJGlkIjoiNjU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Y1NCIsIlRvcCI6MC4wLCJMZWZ0IjowLjAsIlJpZ2h0IjowLjAsIkJvdHRvbSI6MC4wfSwiUGFkZGluZyI6eyIkaWQiOiI2NTUiLCJUb3AiOjAuMCwiTGVmdCI6MC4wLCJSaWdodCI6MC4wLCJCb3R0b20iOjAuMH0sIkJhY2tncm91bmQiOnsiJHJlZiI6IjEwMCJ9LCJJc1Zpc2libGUiOnRydWUsIldpZHRoIjowLjAsIkhlaWdodCI6MC4wLCJCb3JkZXJTdHlsZSI6eyIkaWQiOiI2NTYiLCJMaW5lQ29sb3IiOm51bGwsIkxpbmVXZWlnaHQiOjAuMCwiTGluZVR5cGUiOjAsIlBhcmVudFN0eWxlIjpudWxsfSwiUGFyZW50U3R5bGUiOm51bGx9LCJEdXJhdGlvblN0eWxlIjp7IiRpZCI6IjY1NyIsIkZvbnRTZXR0aW5ncyI6eyIkaWQiOiI2NTgiLCJGb250U2l6ZSI6MTAsIkZvbnROYW1lIjoiQ2FsaWJyaSIsIklzQm9sZCI6ZmFsc2UsIklzSXRhbGljIjpmYWxzZSwiSXNVbmRlcmxpbmVkIjpmYWxzZSwiUGFyZW50U3R5bGUiOm51bGx9LCJBdXRvU2l6ZSI6MCwiRm9yZWdyb3VuZCI6eyIkaWQiOiI2NTkiLCJDb2xvciI6eyIkcmVmIjoiMTA0In19LCJNYXhXaWR0aCI6MjAwLjAsIk1heEhlaWdodCI6IkluZmluaXR5IiwiU21hcnRGb3JlZ3JvdW5kSXNBY3RpdmUiOmZhbHNlLCJIb3Jpem9udGFsQWxpZ25tZW50IjowLCJWZXJ0aWNhbEFsaWdubWVudCI6MCwiU21hcnRGb3JlZ3JvdW5kIjpudWxsLCJCYWNrZ3JvdW5kRmlsbFR5cGUiOjAsIk1hcmdpbiI6eyIkaWQiOiI2NjAiLCJUb3AiOjAuMCwiTGVmdCI6MC4wLCJSaWdodCI6MC4wLCJCb3R0b20iOjAuMH0sIlBhZGRpbmciOnsiJGlkIjoiNjYxIiwiVG9wIjowLjAsIkxlZnQiOjAuMCwiUmlnaHQiOjAuMCwiQm90dG9tIjowLjB9LCJCYWNrZ3JvdW5kIjp7IiRyZWYiOiIxMDcifSwiSXNWaXNpYmxlIjp0cnVlLCJXaWR0aCI6MC4wLCJIZWlnaHQiOjAuMCwiQm9yZGVyU3R5bGUiOnsiJGlkIjoiNjYyIiwiTGluZUNvbG9yIjpudWxsLCJMaW5lV2VpZ2h0IjowLjAsIkxpbmVUeXBlIjowLCJQYXJlbnRTdHlsZSI6bnVsbH0sIlBhcmVudFN0eWxlIjpudWxsfSwiSG9yaXpvbnRhbENvbm5lY3RvclN0eWxlIjp7IiRpZCI6IjY2MyIsIkxpbmVDb2xvciI6eyIkcmVmIjoiMTA5In0sIkxpbmVXZWlnaHQiOjEuMCwiTGluZVR5cGUiOjAsIlBhcmVudFN0eWxlIjpudWxsfSwiVmVydGljYWxDb25uZWN0b3JTdHlsZSI6eyIkaWQiOiI2NjQiLCJMaW5lQ29sb3IiOnsiJHJlZiI6IjExMiJ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TAsIklzQmVsb3dUaW1lYmFuZCI6dHJ1ZSwiUGVyY2VudGFnZUNvbXBsZXRlU2hhcGVPcGFjaXR5IjozNSwiU2hhcGVTdHlsZSI6eyIkaWQiOiI2NjUiLCJNYXJnaW4iOnsiJGlkIjoiNjY2IiwiVG9wIjowLjAsIkxlZnQiOjQuMCwiUmlnaHQiOjQuMCwiQm90dG9tIjowLjB9LCJQYWRkaW5nIjp7IiRpZCI6IjY2NyIsIlRvcCI6MC4wLCJMZWZ0IjowLjAsIlJpZ2h0IjowLjAsIkJvdHRvbSI6MC4wfSwiQmFja2dyb3VuZCI6eyIkaWQiOiI2NjgiLCJDb2xvciI6eyIkaWQiOiI2NjkiLCJBIjoyNTUsIlIiOjkxLCJHIjoxNTUsIkIiOjIxM319LCJJc1Zpc2libGUiOnRydWUsIldpZHRoIjowLjAsIkhlaWdodCI6MjIuMCwiQm9yZGVyU3R5bGUiOnsiJGlkIjoiNjcwIiwiTGluZUNvbG9yIjp7IiRyZWYiOiIxMjAifSwiTGluZVdlaWdodCI6MC4wLCJMaW5lVHlwZSI6MCwiUGFyZW50U3R5bGUiOm51bGx9LCJQYXJlbnRTdHlsZSI6bnVsbH0sIlRpdGxlU3R5bGUiOnsiJGlkIjoiNjcxIiwiRm9udFNldHRpbmdzIjp7IiRpZCI6IjY3MiIsIkZvbnRTaXplIjoxMSwiRm9udE5hbWUiOiJDYWxpYnJpIiwiSXNCb2xkIjp0cnVlLCJJc0l0YWxpYyI6ZmFsc2UsIklzVW5kZXJsaW5lZCI6ZmFsc2UsIlBhcmVudFN0eWxlIjpudWxsfSwiQXV0b1NpemUiOjAsIkZvcmVncm91bmQiOnsiJGlkIjoiNjczIiwiQ29sb3IiOnsiJGlkIjoiNjc0IiwiQSI6MjU1LCJSIjoxMTIsIkciOjE3MywiQiI6NzF9fSwiTWF4V2lkdGgiOjk2MC4wLCJNYXhIZWlnaHQiOiJJbmZpbml0eSIsIlNtYXJ0Rm9yZWdyb3VuZElzQWN0aXZlIjpmYWxzZSwiSG9yaXpvbnRhbEFsaWdubWVudCI6MCwiVmVydGljYWxBbGlnbm1lbnQiOjAsIlNtYXJ0Rm9yZWdyb3VuZCI6bnVsbCwiQmFja2dyb3VuZEZpbGxUeXBlIjowLCJNYXJnaW4iOnsiJGlkIjoiNjc1IiwiVG9wIjowLjAsIkxlZnQiOjAuMCwiUmlnaHQiOjAuMCwiQm90dG9tIjowLjB9LCJQYWRkaW5nIjp7IiRpZCI6IjY3NiIsIlRvcCI6MC4wLCJMZWZ0IjowLjAsIlJpZ2h0IjowLjAsIkJvdHRvbSI6MC4wfSwiQmFja2dyb3VuZCI6eyIkcmVmIjoiMTI4In0sIklzVmlzaWJsZSI6dHJ1ZSwiV2lkdGgiOjAuMCwiSGVpZ2h0IjowLjAsIkJvcmRlclN0eWxlIjp7IiRpZCI6IjY3NyIsIkxpbmVDb2xvciI6bnVsbCwiTGluZVdlaWdodCI6MC4wLCJMaW5lVHlwZSI6MCwiUGFyZW50U3R5bGUiOm51bGx9LCJQYXJlbnRTdHlsZSI6bnVsbH0sIkRhdGVTdHlsZSI6eyIkaWQiOiI2NzgiLCJGb250U2V0dGluZ3MiOnsiJGlkIjoiNjc5IiwiRm9udFNpemUiOjEwLCJGb250TmFtZSI6IkNhbGlicmkiLCJJc0JvbGQiOmZhbHNlLCJJc0l0YWxpYyI6ZmFsc2UsIklzVW5kZXJsaW5lZCI6ZmFsc2UsIlBhcmVudFN0eWxlIjpudWxsfSwiQXV0b1NpemUiOjAsIkZvcmVncm91bmQiOnsiJGlkIjoiNjgwIiwiQ29sb3IiOnsiJGlkIjoiNjg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ODIiLCJUb3AiOjAuMCwiTGVmdCI6MC4wLCJSaWdodCI6MC4wLCJCb3R0b20iOjAuMH0sIlBhZGRpbmciOnsiJGlkIjoiNjgzIiwiVG9wIjowLjAsIkxlZnQiOjAuMCwiUmlnaHQiOjAuMCwiQm90dG9tIjowLjB9LCJCYWNrZ3JvdW5kIjp7IiRyZWYiOiIxMzUifSwiSXNWaXNpYmxlIjp0cnVlLCJXaWR0aCI6MC4wLCJIZWlnaHQiOjAuMCwiQm9yZGVyU3R5bGUiOnsiJGlkIjoiNjg0IiwiTGluZUNvbG9yIjpudWxsLCJMaW5lV2VpZ2h0IjowLjAsIkxpbmVUeXBlIjowLCJQYXJlbnRTdHlsZSI6bnVsbH0sIlBhcmVudFN0eWxlIjpudWxsfSwiRGF0ZUZvcm1hdCI6eyIkaWQiOiI2OD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ODYiLCJEYXRlUGFydElzVmlzaWJsZSI6ZmFsc2UsIlRpbWVQYXJ0SXNWaXNpYmxlIjpmYWxzZX19LCJXZWVrTnVtYmVyaW5nIjp7IiRpZCI6IjY4NyIsIkZvcm1hdCI6MCwiSXNWaXNpYmxlIjpmYWxzZSwiTGFzdEtub3duVmlzaWJpbGl0eVN0YXRlIjpmYWxzZX0sIklzVmlzaWJsZSI6dHJ1ZSwiUGFyZW50U3R5bGUiOm51bGx9LCJJbmRleCI6MTEsIlNtYXJ0RHVyYXRpb25BY3RpdmF0ZWQiOmZhbHNlLCJEYXRlRm9ybWF0Ijp7IiRyZWYiOiI2ODUifSwiV2Vla051bWJlcmluZyI6eyIkaWQiOiI2ODgiLCJGb3JtYXQiOjAsIklzVmlzaWJsZSI6ZmFsc2UsIkxhc3RLbm93blZpc2liaWxpdHlTdGF0ZSI6ZmFsc2V9LCJJZCI6IjkxNmRjZTEwLWNlYWQtNDBlMS1iZjQwLWFjYTgxZWQ4ZGYxNCIsIkltcG9ydElkIjpudWxsLCJUaXRsZSI6IkFwcHM6ICQxNiw1MDAiLCJOb3RlIjpudWxsLCJIeXBlcmxpbmsiOnsiJGlkIjoiNjg5IiwiQWRkcmVzcyI6bnVsbCwiU3ViQWRkcmVzcyI6bnVsbH0sIklzQ2hhbmdlZCI6ZmFsc2UsIklzTmV3IjpmYWxzZX0seyIkaWQiOiI2OTAiLCJHcm91cE5hbWUiOiI1NDBhOGZhZi0wZjZlLTQ3ZGQtYTJiNC04ZjcwZDBkYjg4MjEiLCJTdGFydERhdGUiOiIyMDIzLTAyLTExVDAwOjAwOjAwWiIsIkVuZERhdGUiOiIyMDIzLTA0LTI0VDIzOjU5OjAwWiIsIlBlcmNlbnRhZ2VDb21wbGV0ZSI6MTUuMCwiU3R5bGUiOnsiJGlkIjoiNjkxIiwiU2hhcGUiOjAsIlNoYXBlVGhpY2tuZXNzIjoyLCJEdXJhdGlvbkZvcm1hdCI6MCwiSW5jbHVkZU5vbldvcmtpbmdEYXlzSW5EdXJhdGlvbiI6ZmFsc2UsIlBlcmNlbnRhZ2VDb21wbGV0ZVN0eWxlIjp7IiRpZCI6IjY5MiIsIkZvbnRTZXR0aW5ncyI6eyIkaWQiOiI2OTMiLCJGb250U2l6ZSI6MTAsIkZvbnROYW1lIjoiQ2FsaWJyaSIsIklzQm9sZCI6ZmFsc2UsIklzSXRhbGljIjpmYWxzZSwiSXNVbmRlcmxpbmVkIjpmYWxzZSwiUGFyZW50U3R5bGUiOm51bGx9LCJBdXRvU2l6ZSI6MCwiRm9yZWdyb3VuZCI6eyIkaWQiOiI2OTQiLCJDb2xvciI6eyIkaWQiOiI2OTU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jk2IiwiVG9wIjowLjAsIkxlZnQiOjAuMCwiUmlnaHQiOjAuMCwiQm90dG9tIjowLjB9LCJQYWRkaW5nIjp7IiRpZCI6IjY5NyIsIlRvcCI6MC4wLCJMZWZ0IjowLjAsIlJpZ2h0IjowLjAsIkJvdHRvbSI6MC4wfSwiQmFja2dyb3VuZCI6eyIkcmVmIjoiMTAwIn0sIklzVmlzaWJsZSI6dHJ1ZSwiV2lkdGgiOjAuMCwiSGVpZ2h0IjowLjAsIkJvcmRlclN0eWxlIjp7IiRpZCI6IjY5OCIsIkxpbmVDb2xvciI6bnVsbCwiTGluZVdlaWdodCI6MC4wLCJMaW5lVHlwZSI6MCwiUGFyZW50U3R5bGUiOm51bGx9LCJQYXJlbnRTdHlsZSI6bnVsbH0sIkR1cmF0aW9uU3R5bGUiOnsiJGlkIjoiNjk5IiwiRm9udFNldHRpbmdzIjp7IiRpZCI6IjcwMCIsIkZvbnRTaXplIjoxMCwiRm9udE5hbWUiOiJDYWxpYnJpIiwiSXNCb2xkIjpmYWxzZSwiSXNJdGFsaWMiOmZhbHNlLCJJc1VuZGVybGluZWQiOmZhbHNlLCJQYXJlbnRTdHlsZSI6bnVsbH0sIkF1dG9TaXplIjowLCJGb3JlZ3JvdW5kIjp7IiRpZCI6IjcwMSIsIkNvbG9yIjp7IiRyZWYiOiIxMDQifX0sIk1heFdpZHRoIjoyMDAuMCwiTWF4SGVpZ2h0IjoiSW5maW5pdHkiLCJTbWFydEZvcmVncm91bmRJc0FjdGl2ZSI6ZmFsc2UsIkhvcml6b250YWxBbGlnbm1lbnQiOjAsIlZlcnRpY2FsQWxpZ25tZW50IjowLCJTbWFydEZvcmVncm91bmQiOm51bGwsIkJhY2tncm91bmRGaWxsVHlwZSI6MCwiTWFyZ2luIjp7IiRpZCI6IjcwMiIsIlRvcCI6MC4wLCJMZWZ0IjowLjAsIlJpZ2h0IjowLjAsIkJvdHRvbSI6MC4wfSwiUGFkZGluZyI6eyIkaWQiOiI3MDMiLCJUb3AiOjAuMCwiTGVmdCI6MC4wLCJSaWdodCI6MC4wLCJCb3R0b20iOjAuMH0sIkJhY2tncm91bmQiOnsiJHJlZiI6IjEwNyJ9LCJJc1Zpc2libGUiOnRydWUsIldpZHRoIjowLjAsIkhlaWdodCI6MC4wLCJCb3JkZXJTdHlsZSI6eyIkaWQiOiI3MDQiLCJMaW5lQ29sb3IiOm51bGwsIkxpbmVXZWlnaHQiOjAuMCwiTGluZVR5cGUiOjAsIlBhcmVudFN0eWxlIjpudWxsfSwiUGFyZW50U3R5bGUiOm51bGx9LCJIb3Jpem9udGFsQ29ubmVjdG9yU3R5bGUiOnsiJGlkIjoiNzA1IiwiTGluZUNvbG9yIjp7IiRyZWYiOiIxMDkifSwiTGluZVdlaWdodCI6MS4wLCJMaW5lVHlwZSI6MCwiUGFyZW50U3R5bGUiOm51bGx9LCJWZXJ0aWNhbENvbm5lY3RvclN0eWxlIjp7IiRpZCI6IjcwNiIsIkxpbmVDb2xvciI6eyIkcmVmIjoiMTEy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NzA3IiwiTWFyZ2luIjp7IiRpZCI6IjcwOCIsIlRvcCI6MC4wLCJMZWZ0Ijo0LjAsIlJpZ2h0Ijo0LjAsIkJvdHRvbSI6MC4wfSwiUGFkZGluZyI6eyIkaWQiOiI3MDkiLCJUb3AiOjAuMCwiTGVmdCI6MC4wLCJSaWdodCI6MC4wLCJCb3R0b20iOjAuMH0sIkJhY2tncm91bmQiOnsiJGlkIjoiNzEwIiwiQ29sb3IiOnsiJGlkIjoiNzExIiwiQSI6MjU1LCJSIjo5MSwiRyI6MTU1LCJCIjoyMTN9fSwiSXNWaXNpYmxlIjp0cnVlLCJXaWR0aCI6MC4wLCJIZWlnaHQiOjIyLjAsIkJvcmRlclN0eWxlIjp7IiRpZCI6IjcxMiIsIkxpbmVDb2xvciI6eyIkcmVmIjoiMTIwIn0sIkxpbmVXZWlnaHQiOjAuMCwiTGluZVR5cGUiOjAsIlBhcmVudFN0eWxlIjpudWxsfSwiUGFyZW50U3R5bGUiOm51bGx9LCJUaXRsZVN0eWxlIjp7IiRpZCI6IjcxMyIsIkZvbnRTZXR0aW5ncyI6eyIkaWQiOiI3MTQiLCJGb250U2l6ZSI6MTEsIkZvbnROYW1lIjoiQ2FsaWJyaSIsIklzQm9sZCI6dHJ1ZSwiSXNJdGFsaWMiOmZhbHNlLCJJc1VuZGVybGluZWQiOmZhbHNlLCJQYXJlbnRTdHlsZSI6bnVsbH0sIkF1dG9TaXplIjowLCJGb3JlZ3JvdW5kIjp7IiRpZCI6IjcxNSIsIkNvbG9yIjp7IiRpZCI6IjcxNiIsIkEiOjI1NSwiUiI6MTEyLCJHIjoxNzMsIkIiOjcxfX0sIk1heFdpZHRoIjo5NjAuMCwiTWF4SGVpZ2h0IjoiSW5maW5pdHkiLCJTbWFydEZvcmVncm91bmRJc0FjdGl2ZSI6ZmFsc2UsIkhvcml6b250YWxBbGlnbm1lbnQiOjAsIlZlcnRpY2FsQWxpZ25tZW50IjowLCJTbWFydEZvcmVncm91bmQiOm51bGwsIkJhY2tncm91bmRGaWxsVHlwZSI6MCwiTWFyZ2luIjp7IiRpZCI6IjcxNyIsIlRvcCI6MC4wLCJMZWZ0IjowLjAsIlJpZ2h0IjowLjAsIkJvdHRvbSI6MC4wfSwiUGFkZGluZyI6eyIkaWQiOiI3MTgiLCJUb3AiOjAuMCwiTGVmdCI6MC4wLCJSaWdodCI6MC4wLCJCb3R0b20iOjAuMH0sIkJhY2tncm91bmQiOnsiJHJlZiI6IjEyOCJ9LCJJc1Zpc2libGUiOnRydWUsIldpZHRoIjowLjAsIkhlaWdodCI6MC4wLCJCb3JkZXJTdHlsZSI6eyIkaWQiOiI3MTkiLCJMaW5lQ29sb3IiOm51bGwsIkxpbmVXZWlnaHQiOjAuMCwiTGluZVR5cGUiOjAsIlBhcmVudFN0eWxlIjpudWxsfSwiUGFyZW50U3R5bGUiOm51bGx9LCJEYXRlU3R5bGUiOnsiJGlkIjoiNzIwIiwiRm9udFNldHRpbmdzIjp7IiRpZCI6IjcyMSIsIkZvbnRTaXplIjoxMCwiRm9udE5hbWUiOiJDYWxpYnJpIiwiSXNCb2xkIjpmYWxzZSwiSXNJdGFsaWMiOmZhbHNlLCJJc1VuZGVybGluZWQiOmZhbHNlLCJQYXJlbnRTdHlsZSI6bnVsbH0sIkF1dG9TaXplIjowLCJGb3JlZ3JvdW5kIjp7IiRpZCI6IjcyMiIsIkNvbG9yIjp7IiRpZCI6Ijcy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I0IiwiVG9wIjowLjAsIkxlZnQiOjAuMCwiUmlnaHQiOjAuMCwiQm90dG9tIjowLjB9LCJQYWRkaW5nIjp7IiRpZCI6IjcyNSIsIlRvcCI6MC4wLCJMZWZ0IjowLjAsIlJpZ2h0IjowLjAsIkJvdHRvbSI6MC4wfSwiQmFja2dyb3VuZCI6eyIkcmVmIjoiMTM1In0sIklzVmlzaWJsZSI6dHJ1ZSwiV2lkdGgiOjAuMCwiSGVpZ2h0IjowLjAsIkJvcmRlclN0eWxlIjp7IiRpZCI6IjcyNiIsIkxpbmVDb2xvciI6bnVsbCwiTGluZVdlaWdodCI6MC4wLCJMaW5lVHlwZSI6MCwiUGFyZW50U3R5bGUiOm51bGx9LCJQYXJlbnRTdHlsZSI6bnVsbH0sIkRhdGVGb3JtYXQiOnsiJGlkIjoiNzI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I4IiwiRGF0ZVBhcnRJc1Zpc2libGUiOmZhbHNlLCJUaW1lUGFydElzVmlzaWJsZSI6ZmFsc2V9fSwiV2Vla051bWJlcmluZyI6eyIkaWQiOiI3MjkiLCJGb3JtYXQiOjAsIklzVmlzaWJsZSI6ZmFsc2UsIkxhc3RLbm93blZpc2liaWxpdHlTdGF0ZSI6ZmFsc2V9LCJJc1Zpc2libGUiOnRydWUsIlBhcmVudFN0eWxlIjpudWxsfSwiSW5kZXgiOjEyLCJTbWFydER1cmF0aW9uQWN0aXZhdGVkIjpmYWxzZSwiRGF0ZUZvcm1hdCI6eyIkcmVmIjoiNzI3In0sIldlZWtOdW1iZXJpbmciOnsiJGlkIjoiNzMwIiwiRm9ybWF0IjowLCJJc1Zpc2libGUiOmZhbHNlLCJMYXN0S25vd25WaXNpYmlsaXR5U3RhdGUiOmZhbHNlfSwiSWQiOiI3ZjBjZDZiMi1lYjg2LTQwNDItYTI3Zi1iY2Y4MTg2YWIxNGEiLCJJbXBvcnRJZCI6bnVsbCwiVGl0bGUiOiJUZXN0aW5nOiAkNiwwMDAiLCJOb3RlIjpudWxsLCJIeXBlcmxpbmsiOnsiJGlkIjoiNzMxIiwiQWRkcmVzcyI6bnVsbCwiU3ViQWRkcmVzcyI6bnVsbH0sIklzQ2hhbmdlZCI6ZmFsc2UsIklzTmV3IjpmYWxzZX0seyIkaWQiOiI3MzIiLCJHcm91cE5hbWUiOiI1NDBhOGZhZi0wZjZlLTQ3ZGQtYTJiNC04ZjcwZDBkYjg4MjEiLCJTdGFydERhdGUiOiIyMDIzLTA0LTI1VDAwOjAwOjAwWiIsIkVuZERhdGUiOiIyMDIzLTA1LTMxVDIzOjU5OjAwWiIsIlBlcmNlbnRhZ2VDb21wbGV0ZSI6ODAuMCwiU3R5bGUiOnsiJGlkIjoiNzMzIiwiU2hhcGUiOjAsIlNoYXBlVGhpY2tuZXNzIjoyLCJEdXJhdGlvbkZvcm1hdCI6MCwiSW5jbHVkZU5vbldvcmtpbmdEYXlzSW5EdXJhdGlvbiI6ZmFsc2UsIlBlcmNlbnRhZ2VDb21wbGV0ZVN0eWxlIjp7IiRpZCI6IjczNCIsIkZvbnRTZXR0aW5ncyI6eyIkaWQiOiI3MzUiLCJGb250U2l6ZSI6MTAsIkZvbnROYW1lIjoiQ2FsaWJyaSIsIklzQm9sZCI6ZmFsc2UsIklzSXRhbGljIjpmYWxzZSwiSXNVbmRlcmxpbmVkIjpmYWxzZSwiUGFyZW50U3R5bGUiOm51bGx9LCJBdXRvU2l6ZSI6MCwiRm9yZWdyb3VuZCI6eyIkaWQiOiI3MzYiLCJDb2xvciI6eyIkaWQiOiI3Mz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zM4IiwiVG9wIjowLjAsIkxlZnQiOjAuMCwiUmlnaHQiOjAuMCwiQm90dG9tIjowLjB9LCJQYWRkaW5nIjp7IiRpZCI6IjczOSIsIlRvcCI6MC4wLCJMZWZ0IjowLjAsIlJpZ2h0IjowLjAsIkJvdHRvbSI6MC4wfSwiQmFja2dyb3VuZCI6eyIkcmVmIjoiMTAwIn0sIklzVmlzaWJsZSI6dHJ1ZSwiV2lkdGgiOjAuMCwiSGVpZ2h0IjowLjAsIkJvcmRlclN0eWxlIjp7IiRpZCI6Ijc0MCIsIkxpbmVDb2xvciI6bnVsbCwiTGluZVdlaWdodCI6MC4wLCJMaW5lVHlwZSI6MCwiUGFyZW50U3R5bGUiOm51bGx9LCJQYXJlbnRTdHlsZSI6bnVsbH0sIkR1cmF0aW9uU3R5bGUiOnsiJGlkIjoiNzQxIiwiRm9udFNldHRpbmdzIjp7IiRpZCI6Ijc0MiIsIkZvbnRTaXplIjoxMCwiRm9udE5hbWUiOiJDYWxpYnJpIiwiSXNCb2xkIjpmYWxzZSwiSXNJdGFsaWMiOmZhbHNlLCJJc1VuZGVybGluZWQiOmZhbHNlLCJQYXJlbnRTdHlsZSI6bnVsbH0sIkF1dG9TaXplIjowLCJGb3JlZ3JvdW5kIjp7IiRpZCI6Ijc0MyIsIkNvbG9yIjp7IiRyZWYiOiIxMDQifX0sIk1heFdpZHRoIjoyMDAuMCwiTWF4SGVpZ2h0IjoiSW5maW5pdHkiLCJTbWFydEZvcmVncm91bmRJc0FjdGl2ZSI6ZmFsc2UsIkhvcml6b250YWxBbGlnbm1lbnQiOjAsIlZlcnRpY2FsQWxpZ25tZW50IjowLCJTbWFydEZvcmVncm91bmQiOm51bGwsIkJhY2tncm91bmRGaWxsVHlwZSI6MCwiTWFyZ2luIjp7IiRpZCI6Ijc0NCIsIlRvcCI6MC4wLCJMZWZ0IjowLjAsIlJpZ2h0IjowLjAsIkJvdHRvbSI6MC4wfSwiUGFkZGluZyI6eyIkaWQiOiI3NDUiLCJUb3AiOjAuMCwiTGVmdCI6MC4wLCJSaWdodCI6MC4wLCJCb3R0b20iOjAuMH0sIkJhY2tncm91bmQiOnsiJHJlZiI6IjEwNyJ9LCJJc1Zpc2libGUiOnRydWUsIldpZHRoIjowLjAsIkhlaWdodCI6MC4wLCJCb3JkZXJTdHlsZSI6eyIkaWQiOiI3NDYiLCJMaW5lQ29sb3IiOm51bGwsIkxpbmVXZWlnaHQiOjAuMCwiTGluZVR5cGUiOjAsIlBhcmVudFN0eWxlIjpudWxsfSwiUGFyZW50U3R5bGUiOm51bGx9LCJIb3Jpem9udGFsQ29ubmVjdG9yU3R5bGUiOnsiJGlkIjoiNzQ3IiwiTGluZUNvbG9yIjp7IiRyZWYiOiIxMDkifSwiTGluZVdlaWdodCI6MS4wLCJMaW5lVHlwZSI6MCwiUGFyZW50U3R5bGUiOm51bGx9LCJWZXJ0aWNhbENvbm5lY3RvclN0eWxlIjp7IiRpZCI6Ijc0OCIsIkxpbmVDb2xvciI6eyIkcmVmIjoiMTEy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NzQ5IiwiTWFyZ2luIjp7IiRpZCI6Ijc1MCIsIlRvcCI6MC4wLCJMZWZ0Ijo0LjAsIlJpZ2h0Ijo0LjAsIkJvdHRvbSI6MC4wfSwiUGFkZGluZyI6eyIkaWQiOiI3NTEiLCJUb3AiOjAuMCwiTGVmdCI6MC4wLCJSaWdodCI6MC4wLCJCb3R0b20iOjAuMH0sIkJhY2tncm91bmQiOnsiJGlkIjoiNzUyIiwiQ29sb3IiOnsiJGlkIjoiNzUzIiwiQSI6MjU1LCJSIjo5MSwiRyI6MTU1LCJCIjoyMTN9fSwiSXNWaXNpYmxlIjp0cnVlLCJXaWR0aCI6MC4wLCJIZWlnaHQiOjIyLjAsIkJvcmRlclN0eWxlIjp7IiRpZCI6Ijc1NCIsIkxpbmVDb2xvciI6eyIkcmVmIjoiMTIwIn0sIkxpbmVXZWlnaHQiOjAuMCwiTGluZVR5cGUiOjAsIlBhcmVudFN0eWxlIjpudWxsfSwiUGFyZW50U3R5bGUiOm51bGx9LCJUaXRsZVN0eWxlIjp7IiRpZCI6Ijc1NSIsIkZvbnRTZXR0aW5ncyI6eyIkaWQiOiI3NTYiLCJGb250U2l6ZSI6MTEsIkZvbnROYW1lIjoiQ2FsaWJyaSIsIklzQm9sZCI6dHJ1ZSwiSXNJdGFsaWMiOmZhbHNlLCJJc1VuZGVybGluZWQiOmZhbHNlLCJQYXJlbnRTdHlsZSI6bnVsbH0sIkF1dG9TaXplIjowLCJGb3JlZ3JvdW5kIjp7IiRpZCI6Ijc1NyIsIkNvbG9yIjp7IiRpZCI6Ijc1OCIsIkEiOjI1NSwiUiI6MTEyLCJHIjoxNzMsIkIiOjcxfX0sIk1heFdpZHRoIjo5NjAuMCwiTWF4SGVpZ2h0IjoiSW5maW5pdHkiLCJTbWFydEZvcmVncm91bmRJc0FjdGl2ZSI6ZmFsc2UsIkhvcml6b250YWxBbGlnbm1lbnQiOjAsIlZlcnRpY2FsQWxpZ25tZW50IjowLCJTbWFydEZvcmVncm91bmQiOm51bGwsIkJhY2tncm91bmRGaWxsVHlwZSI6MCwiTWFyZ2luIjp7IiRpZCI6Ijc1OSIsIlRvcCI6MC4wLCJMZWZ0IjowLjAsIlJpZ2h0IjowLjAsIkJvdHRvbSI6MC4wfSwiUGFkZGluZyI6eyIkaWQiOiI3NjAiLCJUb3AiOjAuMCwiTGVmdCI6MC4wLCJSaWdodCI6MC4wLCJCb3R0b20iOjAuMH0sIkJhY2tncm91bmQiOnsiJHJlZiI6IjEyOCJ9LCJJc1Zpc2libGUiOnRydWUsIldpZHRoIjowLjAsIkhlaWdodCI6MC4wLCJCb3JkZXJTdHlsZSI6eyIkaWQiOiI3NjEiLCJMaW5lQ29sb3IiOm51bGwsIkxpbmVXZWlnaHQiOjAuMCwiTGluZVR5cGUiOjAsIlBhcmVudFN0eWxlIjpudWxsfSwiUGFyZW50U3R5bGUiOm51bGx9LCJEYXRlU3R5bGUiOnsiJGlkIjoiNzYyIiwiRm9udFNldHRpbmdzIjp7IiRpZCI6Ijc2MyIsIkZvbnRTaXplIjoxMCwiRm9udE5hbWUiOiJDYWxpYnJpIiwiSXNCb2xkIjpmYWxzZSwiSXNJdGFsaWMiOmZhbHNlLCJJc1VuZGVybGluZWQiOmZhbHNlLCJQYXJlbnRTdHlsZSI6bnVsbH0sIkF1dG9TaXplIjowLCJGb3JlZ3JvdW5kIjp7IiRpZCI6Ijc2NCIsIkNvbG9yIjp7IiRpZCI6Ijc2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eyIkcmVmIjoiMTM1In0sIklzVmlzaWJsZSI6dHJ1ZSwiV2lkdGgiOjAuMCwiSGVpZ2h0IjowLjAsIkJvcmRlclN0eWxlIjp7IiRpZCI6Ijc2OCIsIkxpbmVDb2xvciI6bnVsbCwiTGluZVdlaWdodCI6MC4wLCJMaW5lVHlwZSI6MCwiUGFyZW50U3R5bGUiOm51bGx9LCJQYXJlbnRTdHlsZSI6bnVsbH0sIkRhdGVGb3JtYXQiOnsiJGlkIjoiNzY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cwIiwiRGF0ZVBhcnRJc1Zpc2libGUiOmZhbHNlLCJUaW1lUGFydElzVmlzaWJsZSI6ZmFsc2V9fSwiV2Vla051bWJlcmluZyI6eyIkaWQiOiI3NzEiLCJGb3JtYXQiOjAsIklzVmlzaWJsZSI6ZmFsc2UsIkxhc3RLbm93blZpc2liaWxpdHlTdGF0ZSI6ZmFsc2V9LCJJc1Zpc2libGUiOnRydWUsIlBhcmVudFN0eWxlIjpudWxsfSwiSW5kZXgiOjEzLCJTbWFydER1cmF0aW9uQWN0aXZhdGVkIjpmYWxzZSwiRGF0ZUZvcm1hdCI6eyIkcmVmIjoiNzY5In0sIldlZWtOdW1iZXJpbmciOnsiJGlkIjoiNzcyIiwiRm9ybWF0IjowLCJJc1Zpc2libGUiOmZhbHNlLCJMYXN0S25vd25WaXNpYmlsaXR5U3RhdGUiOmZhbHNlfSwiSWQiOiJjMDkyMTJmMS1kMTJjLTQ1Y2MtYmMzYy04ZTUzMDAzMTE0MWIiLCJJbXBvcnRJZCI6bnVsbCwiVGl0bGUiOiJUcmFpbmluZzogJDIsMDAwIiwiTm90ZSI6bnVsbCwiSHlwZXJsaW5rIjp7IiRpZCI6Ijc3MyIsIkFkZHJlc3MiOm51bGwsIlN1YkFkZHJlc3MiOm51bGx9LCJJc0NoYW5nZWQiOmZhbHNlLCJJc05ldyI6ZmFsc2V9LHsiJGlkIjoiNzc0IiwiR3JvdXBOYW1lIjpudWxsLCJTdGFydERhdGUiOiIyMDIyLTA1LTAxVDAwOjAwOjAwWiIsIkVuZERhdGUiOiIyMDIzLTA1LTMxVDIzOjU5OjAwWiIsIlBlcmNlbnRhZ2VDb21wbGV0ZSI6bnVsbCwiU3R5bGUiOnsiJGlkIjoiNzc1IiwiU2hhcGUiOjAsIlNoYXBlVGhpY2tuZXNzIjowLCJEdXJhdGlvbkZvcm1hdCI6MCwiSW5jbHVkZU5vbldvcmtpbmdEYXlzSW5EdXJhdGlvbiI6ZmFsc2UsIlBlcmNlbnRhZ2VDb21wbGV0ZVN0eWxlIjp7IiRpZCI6Ijc3NiIsIkZvbnRTZXR0aW5ncyI6eyIkaWQiOiI3NzciLCJGb250U2l6ZSI6MTAsIkZvbnROYW1lIjoiQ2FsaWJyaSIsIklzQm9sZCI6ZmFsc2UsIklzSXRhbGljIjpmYWxzZSwiSXNVbmRlcmxpbmVkIjpmYWxzZSwiUGFyZW50U3R5bGUiOm51bGx9LCJBdXRvU2l6ZSI6MCwiRm9yZWdyb3VuZCI6eyIkaWQiOiI3NzgiLCJDb2xvciI6eyIkcmVmIjoiMTkyIn19LCJNYXhXaWR0aCI6MjAwLjAsIk1heEhlaWdodCI6IkluZmluaXR5IiwiU21hcnRGb3JlZ3JvdW5kSXNBY3RpdmUiOmZhbHNlLCJIb3Jpem9udGFsQWxpZ25tZW50IjowLCJWZXJ0aWNhbEFsaWdubWVudCI6MCwiU21hcnRGb3JlZ3JvdW5kIjpudWxsLCJCYWNrZ3JvdW5kRmlsbFR5cGUiOjAsIk1hcmdpbiI6eyIkaWQiOiI3NzkiLCJUb3AiOjAuMCwiTGVmdCI6MC4wLCJSaWdodCI6MC4wLCJCb3R0b20iOjAuMH0sIlBhZGRpbmciOnsiJGlkIjoiNzgwIiwiVG9wIjowLjAsIkxlZnQiOjAuMCwiUmlnaHQiOjAuMCwiQm90dG9tIjowLjB9LCJCYWNrZ3JvdW5kIjp7IiRyZWYiOiIxMDAifSwiSXNWaXNpYmxlIjp0cnVlLCJXaWR0aCI6MC4wLCJIZWlnaHQiOjAuMCwiQm9yZGVyU3R5bGUiOnsiJGlkIjoiNzgxIiwiTGluZUNvbG9yIjpudWxsLCJMaW5lV2VpZ2h0IjowLjAsIkxpbmVUeXBlIjowLCJQYXJlbnRTdHlsZSI6bnVsbH0sIlBhcmVudFN0eWxlIjpudWxsfSwiRHVyYXRpb25TdHlsZSI6eyIkaWQiOiI3ODIiLCJGb250U2V0dGluZ3MiOnsiJGlkIjoiNzgzIiwiRm9udFNpemUiOjEwLCJGb250TmFtZSI6IkNhbGlicmkiLCJJc0JvbGQiOmZhbHNlLCJJc0l0YWxpYyI6ZmFsc2UsIklzVW5kZXJsaW5lZCI6ZmFsc2UsIlBhcmVudFN0eWxlIjpudWxsfSwiQXV0b1NpemUiOjAsIkZvcmVncm91bmQiOnsiJGlkIjoiNzg0IiwiQ29sb3IiOnsiJHJlZiI6IjEwNCJ9fSwiTWF4V2lkdGgiOjIwMC4wLCJNYXhIZWlnaHQiOiJJbmZpbml0eSIsIlNtYXJ0Rm9yZWdyb3VuZElzQWN0aXZlIjpmYWxzZSwiSG9yaXpvbnRhbEFsaWdubWVudCI6MCwiVmVydGljYWxBbGlnbm1lbnQiOjAsIlNtYXJ0Rm9yZWdyb3VuZCI6bnVsbCwiQmFja2dyb3VuZEZpbGxUeXBlIjowLCJNYXJnaW4iOnsiJGlkIjoiNzg1IiwiVG9wIjowLjAsIkxlZnQiOjAuMCwiUmlnaHQiOjAuMCwiQm90dG9tIjowLjB9LCJQYWRkaW5nIjp7IiRpZCI6Ijc4NiIsIlRvcCI6MC4wLCJMZWZ0IjowLjAsIlJpZ2h0IjowLjAsIkJvdHRvbSI6MC4wfSwiQmFja2dyb3VuZCI6eyIkcmVmIjoiMTA3In0sIklzVmlzaWJsZSI6dHJ1ZSwiV2lkdGgiOjAuMCwiSGVpZ2h0IjowLjAsIkJvcmRlclN0eWxlIjp7IiRpZCI6Ijc4NyIsIkxpbmVDb2xvciI6bnVsbCwiTGluZVdlaWdodCI6MC4wLCJMaW5lVHlwZSI6MCwiUGFyZW50U3R5bGUiOm51bGx9LCJQYXJlbnRTdHlsZSI6bnVsbH0sIkhvcml6b250YWxDb25uZWN0b3JTdHlsZSI6eyIkaWQiOiI3ODgiLCJMaW5lQ29sb3IiOnsiJHJlZiI6IjEwOSJ9LCJMaW5lV2VpZ2h0IjoxLjAsIkxpbmVUeXBlIjowLCJQYXJlbnRTdHlsZSI6bnVsbH0sIlZlcnRpY2FsQ29ubmVjdG9yU3R5bGUiOnsiJGlkIjoiNzg5IiwiTGluZUNvbG9yIjp7IiRyZWYiOiIxMTIi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EwLCJJc0JlbG93VGltZWJhbmQiOnRydWUsIlBlcmNlbnRhZ2VDb21wbGV0ZVNoYXBlT3BhY2l0eSI6MzUsIlNoYXBlU3R5bGUiOnsiJGlkIjoiNzkwIiwiTWFyZ2luIjp7IiRpZCI6Ijc5MSIsIlRvcCI6MC4wLCJMZWZ0Ijo0LjAsIlJpZ2h0Ijo0LjAsIkJvdHRvbSI6MC4wfSwiUGFkZGluZyI6eyIkaWQiOiI3OTIiLCJUb3AiOjAuMCwiTGVmdCI6MC4wLCJSaWdodCI6MC4wLCJCb3R0b20iOjAuMH0sIkJhY2tncm91bmQiOnsiJGlkIjoiNzkzIiwiQ29sb3IiOnsiJGlkIjoiNzk0IiwiQSI6MjU1LCJSIjo5MSwiRyI6MTU1LCJCIjoyMTN9fSwiSXNWaXNpYmxlIjp0cnVlLCJXaWR0aCI6MC4wLCJIZWlnaHQiOjEwLjAsIkJvcmRlclN0eWxlIjp7IiRpZCI6Ijc5NSIsIkxpbmVDb2xvciI6eyIkcmVmIjoiMTIwIn0sIkxpbmVXZWlnaHQiOjAuMCwiTGluZVR5cGUiOjAsIlBhcmVudFN0eWxlIjpudWxsfSwiUGFyZW50U3R5bGUiOm51bGx9LCJUaXRsZVN0eWxlIjp7IiRpZCI6Ijc5NiIsIkZvbnRTZXR0aW5ncyI6eyIkaWQiOiI3OTciLCJGb250U2l6ZSI6MTEsIkZvbnROYW1lIjoiQ2FsaWJyaSIsIklzQm9sZCI6dHJ1ZSwiSXNJdGFsaWMiOmZhbHNlLCJJc1VuZGVybGluZWQiOmZhbHNlLCJQYXJlbnRTdHlsZSI6bnVsbH0sIkF1dG9TaXplIjowLCJGb3JlZ3JvdW5kIjp7IiRpZCI6Ijc5OCIsIkNvbG9yIjp7IiRpZCI6Ijc5OS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4MDAiLCJUb3AiOjAuMCwiTGVmdCI6MC4wLCJSaWdodCI6MC4wLCJCb3R0b20iOjAuMH0sIlBhZGRpbmciOnsiJGlkIjoiODAxIiwiVG9wIjowLjAsIkxlZnQiOjAuMCwiUmlnaHQiOjAuMCwiQm90dG9tIjowLjB9LCJCYWNrZ3JvdW5kIjp7IiRyZWYiOiIxMjgifSwiSXNWaXNpYmxlIjp0cnVlLCJXaWR0aCI6MC4wLCJIZWlnaHQiOjAuMCwiQm9yZGVyU3R5bGUiOnsiJGlkIjoiODAyIiwiTGluZUNvbG9yIjpudWxsLCJMaW5lV2VpZ2h0IjowLjAsIkxpbmVUeXBlIjowLCJQYXJlbnRTdHlsZSI6bnVsbH0sIlBhcmVudFN0eWxlIjpudWxsfSwiRGF0ZVN0eWxlIjp7IiRpZCI6IjgwMyIsIkZvbnRTZXR0aW5ncyI6eyIkaWQiOiI4MDQiLCJGb250U2l6ZSI6MTAsIkZvbnROYW1lIjoiQ2FsaWJyaSIsIklzQm9sZCI6ZmFsc2UsIklzSXRhbGljIjpmYWxzZSwiSXNVbmRlcmxpbmVkIjpmYWxzZSwiUGFyZW50U3R5bGUiOm51bGx9LCJBdXRvU2l6ZSI6MCwiRm9yZWdyb3VuZCI6eyIkaWQiOiI4MDUiLCJDb2xvciI6eyIkaWQiOiI4M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wNyIsIlRvcCI6MC4wLCJMZWZ0IjowLjAsIlJpZ2h0IjowLjAsIkJvdHRvbSI6MC4wfSwiUGFkZGluZyI6eyIkaWQiOiI4MDgiLCJUb3AiOjAuMCwiTGVmdCI6MC4wLCJSaWdodCI6MC4wLCJCb3R0b20iOjAuMH0sIkJhY2tncm91bmQiOnsiJHJlZiI6IjEzNSJ9LCJJc1Zpc2libGUiOnRydWUsIldpZHRoIjowLjAsIkhlaWdodCI6MC4wLCJCb3JkZXJTdHlsZSI6eyIkaWQiOiI4MDkiLCJMaW5lQ29sb3IiOm51bGwsIkxpbmVXZWlnaHQiOjAuMCwiTGluZVR5cGUiOjAsIlBhcmVudFN0eWxlIjpudWxsfSwiUGFyZW50U3R5bGUiOm51bGx9LCJEYXRlRm9ybWF0Ijp7IiRpZCI6Ijgx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xMSIsIkRhdGVQYXJ0SXNWaXNpYmxlIjpmYWxzZSwiVGltZVBhcnRJc1Zpc2libGUiOmZhbHNlfX0sIldlZWtOdW1iZXJpbmciOnsiJGlkIjoiODEyIiwiRm9ybWF0IjowLCJJc1Zpc2libGUiOmZhbHNlLCJMYXN0S25vd25WaXNpYmlsaXR5U3RhdGUiOmZhbHNlfSwiSXNWaXNpYmxlIjp0cnVlLCJQYXJlbnRTdHlsZSI6bnVsbH0sIkluZGV4IjoxNCwiU21hcnREdXJhdGlvbkFjdGl2YXRlZCI6ZmFsc2UsIkRhdGVGb3JtYXQiOnsiJHJlZiI6IjgxMCJ9LCJXZWVrTnVtYmVyaW5nIjp7IiRpZCI6IjgxMyIsIkZvcm1hdCI6MCwiSXNWaXNpYmxlIjpmYWxzZSwiTGFzdEtub3duVmlzaWJpbGl0eVN0YXRlIjpmYWxzZX0sIklkIjoiYTEwYzBmZDAtOTM1Ni00MWFkLWJiZmMtOGY4ZTBlZDc4ODk2IiwiSW1wb3J0SWQiOm51bGwsIlRpdGxlIjoiTW9uaXRvcmluZyBCdWRnZXQ6ICQ3LDUwMCIsIk5vdGUiOm51bGwsIkh5cGVybGluayI6eyIkaWQiOiI4MTQiLCJBZGRyZXNzIjpudWxsLCJTdWJBZGRyZXNzIjpudWxsfSwiSXNDaGFuZ2VkIjpmYWxzZSwiSXNOZXciOmZhbHNlfSx7IiRpZCI6IjgxNSIsIkdyb3VwTmFtZSI6IjgzYTg3NmFlLTg1MGQtNDViMC1iMGFlLWFmZWVlMTU5NzZlOCIsIlN0YXJ0RGF0ZSI6IjIwMjItMDUtMDFUMDA6MDA6MDBaIiwiRW5kRGF0ZSI6IjIwMjItMDctMTBUMjM6NTk6MDBaIiwiUGVyY2VudGFnZUNvbXBsZXRlIjo0NS4wLCJTdHlsZSI6eyIkaWQiOiI4MTYiLCJTaGFwZSI6MCwiU2hhcGVUaGlja25lc3MiOjIsIkR1cmF0aW9uRm9ybWF0IjowLCJJbmNsdWRlTm9uV29ya2luZ0RheXNJbkR1cmF0aW9uIjpmYWxzZSwiUGVyY2VudGFnZUNvbXBsZXRlU3R5bGUiOnsiJGlkIjoiODE3IiwiRm9udFNldHRpbmdzIjp7IiRpZCI6IjgxOCIsIkZvbnRTaXplIjoxMCwiRm9udE5hbWUiOiJDYWxpYnJpIiwiSXNCb2xkIjpmYWxzZSwiSXNJdGFsaWMiOmZhbHNlLCJJc1VuZGVybGluZWQiOmZhbHNlLCJQYXJlbnRTdHlsZSI6bnVsbH0sIkF1dG9TaXplIjowLCJGb3JlZ3JvdW5kIjp7IiRpZCI6IjgxOSIsIkNvbG9yIjp7IiRpZCI6Ijgy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4MjEiLCJUb3AiOjAuMCwiTGVmdCI6MC4wLCJSaWdodCI6MC4wLCJCb3R0b20iOjAuMH0sIlBhZGRpbmciOnsiJGlkIjoiODIyIiwiVG9wIjowLjAsIkxlZnQiOjAuMCwiUmlnaHQiOjAuMCwiQm90dG9tIjowLjB9LCJCYWNrZ3JvdW5kIjp7IiRyZWYiOiIxMDAifSwiSXNWaXNpYmxlIjp0cnVlLCJXaWR0aCI6MC4wLCJIZWlnaHQiOjAuMCwiQm9yZGVyU3R5bGUiOnsiJGlkIjoiODIzIiwiTGluZUNvbG9yIjpudWxsLCJMaW5lV2VpZ2h0IjowLjAsIkxpbmVUeXBlIjowLCJQYXJlbnRTdHlsZSI6bnVsbH0sIlBhcmVudFN0eWxlIjpudWxsfSwiRHVyYXRpb25TdHlsZSI6eyIkaWQiOiI4MjQiLCJGb250U2V0dGluZ3MiOnsiJGlkIjoiODI1IiwiRm9udFNpemUiOjEwLCJGb250TmFtZSI6IkNhbGlicmkiLCJJc0JvbGQiOmZhbHNlLCJJc0l0YWxpYyI6ZmFsc2UsIklzVW5kZXJsaW5lZCI6ZmFsc2UsIlBhcmVudFN0eWxlIjpudWxsfSwiQXV0b1NpemUiOjAsIkZvcmVncm91bmQiOnsiJGlkIjoiODI2IiwiQ29sb3IiOnsiJHJlZiI6IjEwNCJ9fSwiTWF4V2lkdGgiOjIwMC4wLCJNYXhIZWlnaHQiOiJJbmZpbml0eSIsIlNtYXJ0Rm9yZWdyb3VuZElzQWN0aXZlIjpmYWxzZSwiSG9yaXpvbnRhbEFsaWdubWVudCI6MCwiVmVydGljYWxBbGlnbm1lbnQiOjAsIlNtYXJ0Rm9yZWdyb3VuZCI6bnVsbCwiQmFja2dyb3VuZEZpbGxUeXBlIjowLCJNYXJnaW4iOnsiJGlkIjoiODI3IiwiVG9wIjowLjAsIkxlZnQiOjAuMCwiUmlnaHQiOjAuMCwiQm90dG9tIjowLjB9LCJQYWRkaW5nIjp7IiRpZCI6IjgyOCIsIlRvcCI6MC4wLCJMZWZ0IjowLjAsIlJpZ2h0IjowLjAsIkJvdHRvbSI6MC4wfSwiQmFja2dyb3VuZCI6eyIkcmVmIjoiMTA3In0sIklzVmlzaWJsZSI6dHJ1ZSwiV2lkdGgiOjAuMCwiSGVpZ2h0IjowLjAsIkJvcmRlclN0eWxlIjp7IiRpZCI6IjgyOSIsIkxpbmVDb2xvciI6bnVsbCwiTGluZVdlaWdodCI6MC4wLCJMaW5lVHlwZSI6MCwiUGFyZW50U3R5bGUiOm51bGx9LCJQYXJlbnRTdHlsZSI6bnVsbH0sIkhvcml6b250YWxDb25uZWN0b3JTdHlsZSI6eyIkaWQiOiI4MzAiLCJMaW5lQ29sb3IiOnsiJHJlZiI6IjEwOSJ9LCJMaW5lV2VpZ2h0IjoxLjAsIkxpbmVUeXBlIjowLCJQYXJlbnRTdHlsZSI6bnVsbH0sIlZlcnRpY2FsQ29ubmVjdG9yU3R5bGUiOnsiJGlkIjoiODMxIiwiTGluZUNvbG9yIjp7IiRyZWYiOiIxMTIifSwiTGluZVdlaWdodCI6MC4wLCJMaW5lVHlwZSI6MCwiUGFyZW50U3R5bGUiOm51bGx9LCJNYXJnaW4iOm51bGwsIlN0YXJ0RGF0ZVBvc2l0aW9uIjo2LCJFbmREYXRlUG9zaXRpb24iOjYsIkRhdGVJc1Zpc2libGUiOmZhbHNlLCJUaXRsZVBvc2l0aW9uIjoxLCJEdXJhdGlvblBvc2l0aW9uIjo2LCJQZXJjZW50YWdlQ29tcGxldGVkUG9zaXRpb24iOjIsIlNwYWNpbmciOjMsIklzQmVsb3dUaW1lYmFuZCI6dHJ1ZSwiUGVyY2VudGFnZUNvbXBsZXRlU2hhcGVPcGFjaXR5IjozNSwiU2hhcGVTdHlsZSI6eyIkaWQiOiI4MzIiLCJNYXJnaW4iOnsiJGlkIjoiODMzIiwiVG9wIjowLjAsIkxlZnQiOjQuMCwiUmlnaHQiOjQuMCwiQm90dG9tIjowLjB9LCJQYWRkaW5nIjp7IiRpZCI6IjgzNCIsIlRvcCI6MC4wLCJMZWZ0IjowLjAsIlJpZ2h0IjowLjAsIkJvdHRvbSI6MC4wfSwiQmFja2dyb3VuZCI6eyIkaWQiOiI4MzUiLCJDb2xvciI6eyIkaWQiOiI4MzYiLCJBIjoyNTUsIlIiOjkxLCJHIjoxNTUsIkIiOjIxM319LCJJc1Zpc2libGUiOnRydWUsIldpZHRoIjowLjAsIkhlaWdodCI6MjIuMCwiQm9yZGVyU3R5bGUiOnsiJGlkIjoiODM3IiwiTGluZUNvbG9yIjp7IiRyZWYiOiIxMjAifSwiTGluZVdlaWdodCI6MC4wLCJMaW5lVHlwZSI6MCwiUGFyZW50U3R5bGUiOm51bGx9LCJQYXJlbnRTdHlsZSI6bnVsbH0sIlRpdGxlU3R5bGUiOnsiJGlkIjoiODM4IiwiRm9udFNldHRpbmdzIjp7IiRpZCI6IjgzOSIsIkZvbnRTaXplIjoxMSwiRm9udE5hbWUiOiJDYWxpYnJpIiwiSXNCb2xkIjp0cnVlLCJJc0l0YWxpYyI6ZmFsc2UsIklzVW5kZXJsaW5lZCI6ZmFsc2UsIlBhcmVudFN0eWxlIjpudWxsfSwiQXV0b1NpemUiOjAsIkZvcmVncm91bmQiOnsiJGlkIjoiODQwIiwiQ29sb3IiOnsiJGlkIjoiODQxIiwiQSI6MjU1LCJSIjoxMTIsIkciOjE3MywiQiI6NzF9fSwiTWF4V2lkdGgiOjk2MC4wLCJNYXhIZWlnaHQiOiJJbmZpbml0eSIsIlNtYXJ0Rm9yZWdyb3VuZElzQWN0aXZlIjpmYWxzZSwiSG9yaXpvbnRhbEFsaWdubWVudCI6MCwiVmVydGljYWxBbGlnbm1lbnQiOjAsIlNtYXJ0Rm9yZWdyb3VuZCI6bnVsbCwiQmFja2dyb3VuZEZpbGxUeXBlIjowLCJNYXJnaW4iOnsiJGlkIjoiODQyIiwiVG9wIjowLjAsIkxlZnQiOjAuMCwiUmlnaHQiOjAuMCwiQm90dG9tIjowLjB9LCJQYWRkaW5nIjp7IiRpZCI6Ijg0MyIsIlRvcCI6MC4wLCJMZWZ0IjowLjAsIlJpZ2h0IjowLjAsIkJvdHRvbSI6MC4wfSwiQmFja2dyb3VuZCI6eyIkcmVmIjoiMTI4In0sIklzVmlzaWJsZSI6dHJ1ZSwiV2lkdGgiOjAuMCwiSGVpZ2h0IjowLjAsIkJvcmRlclN0eWxlIjp7IiRpZCI6Ijg0NCIsIkxpbmVDb2xvciI6bnVsbCwiTGluZVdlaWdodCI6MC4wLCJMaW5lVHlwZSI6MCwiUGFyZW50U3R5bGUiOm51bGx9LCJQYXJlbnRTdHlsZSI6bnVsbH0sIkRhdGVTdHlsZSI6eyIkaWQiOiI4NDUiLCJGb250U2V0dGluZ3MiOnsiJGlkIjoiODQ2IiwiRm9udFNpemUiOjEwLCJGb250TmFtZSI6IkNhbGlicmkiLCJJc0JvbGQiOmZhbHNlLCJJc0l0YWxpYyI6ZmFsc2UsIklzVW5kZXJsaW5lZCI6ZmFsc2UsIlBhcmVudFN0eWxlIjpudWxsfSwiQXV0b1NpemUiOjAsIkZvcmVncm91bmQiOnsiJGlkIjoiODQ3IiwiQ29sb3IiOnsiJGlkIjoiODQ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DkiLCJUb3AiOjAuMCwiTGVmdCI6MC4wLCJSaWdodCI6MC4wLCJCb3R0b20iOjAuMH0sIlBhZGRpbmciOnsiJGlkIjoiODUwIiwiVG9wIjowLjAsIkxlZnQiOjAuMCwiUmlnaHQiOjAuMCwiQm90dG9tIjowLjB9LCJCYWNrZ3JvdW5kIjp7IiRyZWYiOiIxMzUifSwiSXNWaXNpYmxlIjp0cnVlLCJXaWR0aCI6MC4wLCJIZWlnaHQiOjAuMCwiQm9yZGVyU3R5bGUiOnsiJGlkIjoiODUxIiwiTGluZUNvbG9yIjpudWxsLCJMaW5lV2VpZ2h0IjowLjAsIkxpbmVUeXBlIjowLCJQYXJlbnRTdHlsZSI6bnVsbH0sIlBhcmVudFN0eWxlIjpudWxsfSwiRGF0ZUZvcm1hdCI6eyIkaWQiOiI4N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TMiLCJEYXRlUGFydElzVmlzaWJsZSI6ZmFsc2UsIlRpbWVQYXJ0SXNWaXNpYmxlIjpmYWxzZX19LCJXZWVrTnVtYmVyaW5nIjp7IiRpZCI6Ijg1NCIsIkZvcm1hdCI6MCwiSXNWaXNpYmxlIjpmYWxzZSwiTGFzdEtub3duVmlzaWJpbGl0eVN0YXRlIjpmYWxzZX0sIklzVmlzaWJsZSI6dHJ1ZSwiUGFyZW50U3R5bGUiOm51bGx9LCJJbmRleCI6MTUsIlNtYXJ0RHVyYXRpb25BY3RpdmF0ZWQiOmZhbHNlLCJEYXRlRm9ybWF0Ijp7IiRyZWYiOiI4NTIifSwiV2Vla051bWJlcmluZyI6eyIkaWQiOiI4NTUiLCJGb3JtYXQiOjAsIklzVmlzaWJsZSI6ZmFsc2UsIkxhc3RLbm93blZpc2liaWxpdHlTdGF0ZSI6ZmFsc2V9LCJJZCI6IjcwYWEwYjE3LTQ0ZjgtNGViOS1hZTMzLWNlZmEyNTE2OGEwMiIsIkltcG9ydElkIjpudWxsLCJUaXRsZSI6IlN1c3RhaW5tZW50OiAkMSw1MDAiLCJOb3RlIjpudWxsLCJIeXBlcmxpbmsiOnsiJGlkIjoiODU2IiwiQWRkcmVzcyI6bnVsbCwiU3ViQWRkcmVzcyI6bnVsbH0sIklzQ2hhbmdlZCI6ZmFsc2UsIklzTmV3IjpmYWxzZX0seyIkaWQiOiI4NTciLCJHcm91cE5hbWUiOiI4M2E4NzZhZS04NTBkLTQ1YjAtYjBhZS1hZmVlZTE1OTc2ZTgiLCJTdGFydERhdGUiOiIyMDIyLTA3LTExVDAwOjAwOjAwWiIsIkVuZERhdGUiOiIyMDIyLTA5LTAxVDIzOjU5OjAwWiIsIlBlcmNlbnRhZ2VDb21wbGV0ZSI6MjAuMCwiU3R5bGUiOnsiJGlkIjoiODU4IiwiU2hhcGUiOjAsIlNoYXBlVGhpY2tuZXNzIjoyLCJEdXJhdGlvbkZvcm1hdCI6MCwiSW5jbHVkZU5vbldvcmtpbmdEYXlzSW5EdXJhdGlvbiI6ZmFsc2UsIlBlcmNlbnRhZ2VDb21wbGV0ZVN0eWxlIjp7IiRpZCI6Ijg1OSIsIkZvbnRTZXR0aW5ncyI6eyIkaWQiOiI4NjAiLCJGb250U2l6ZSI6MTAsIkZvbnROYW1lIjoiQ2FsaWJyaSIsIklzQm9sZCI6ZmFsc2UsIklzSXRhbGljIjpmYWxzZSwiSXNVbmRlcmxpbmVkIjpmYWxzZSwiUGFyZW50U3R5bGUiOm51bGx9LCJBdXRvU2l6ZSI6MCwiRm9yZWdyb3VuZCI6eyIkaWQiOiI4NjEiLCJDb2xvciI6eyIkaWQiOiI4NjI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ODYzIiwiVG9wIjowLjAsIkxlZnQiOjAuMCwiUmlnaHQiOjAuMCwiQm90dG9tIjowLjB9LCJQYWRkaW5nIjp7IiRpZCI6Ijg2NCIsIlRvcCI6MC4wLCJMZWZ0IjowLjAsIlJpZ2h0IjowLjAsIkJvdHRvbSI6MC4wfSwiQmFja2dyb3VuZCI6eyIkcmVmIjoiMTAwIn0sIklzVmlzaWJsZSI6dHJ1ZSwiV2lkdGgiOjAuMCwiSGVpZ2h0IjowLjAsIkJvcmRlclN0eWxlIjp7IiRpZCI6Ijg2NSIsIkxpbmVDb2xvciI6bnVsbCwiTGluZVdlaWdodCI6MC4wLCJMaW5lVHlwZSI6MCwiUGFyZW50U3R5bGUiOm51bGx9LCJQYXJlbnRTdHlsZSI6bnVsbH0sIkR1cmF0aW9uU3R5bGUiOnsiJGlkIjoiODY2IiwiRm9udFNldHRpbmdzIjp7IiRpZCI6Ijg2NyIsIkZvbnRTaXplIjoxMCwiRm9udE5hbWUiOiJDYWxpYnJpIiwiSXNCb2xkIjpmYWxzZSwiSXNJdGFsaWMiOmZhbHNlLCJJc1VuZGVybGluZWQiOmZhbHNlLCJQYXJlbnRTdHlsZSI6bnVsbH0sIkF1dG9TaXplIjowLCJGb3JlZ3JvdW5kIjp7IiRpZCI6Ijg2OCIsIkNvbG9yIjp7IiRyZWYiOiIxMDQifX0sIk1heFdpZHRoIjoyMDAuMCwiTWF4SGVpZ2h0IjoiSW5maW5pdHkiLCJTbWFydEZvcmVncm91bmRJc0FjdGl2ZSI6ZmFsc2UsIkhvcml6b250YWxBbGlnbm1lbnQiOjAsIlZlcnRpY2FsQWxpZ25tZW50IjowLCJTbWFydEZvcmVncm91bmQiOm51bGwsIkJhY2tncm91bmRGaWxsVHlwZSI6MCwiTWFyZ2luIjp7IiRpZCI6Ijg2OSIsIlRvcCI6MC4wLCJMZWZ0IjowLjAsIlJpZ2h0IjowLjAsIkJvdHRvbSI6MC4wfSwiUGFkZGluZyI6eyIkaWQiOiI4NzAiLCJUb3AiOjAuMCwiTGVmdCI6MC4wLCJSaWdodCI6MC4wLCJCb3R0b20iOjAuMH0sIkJhY2tncm91bmQiOnsiJHJlZiI6IjEwNyJ9LCJJc1Zpc2libGUiOnRydWUsIldpZHRoIjowLjAsIkhlaWdodCI6MC4wLCJCb3JkZXJTdHlsZSI6eyIkaWQiOiI4NzEiLCJMaW5lQ29sb3IiOm51bGwsIkxpbmVXZWlnaHQiOjAuMCwiTGluZVR5cGUiOjAsIlBhcmVudFN0eWxlIjpudWxsfSwiUGFyZW50U3R5bGUiOm51bGx9LCJIb3Jpem9udGFsQ29ubmVjdG9yU3R5bGUiOnsiJGlkIjoiODcyIiwiTGluZUNvbG9yIjp7IiRyZWYiOiIxMDkifSwiTGluZVdlaWdodCI6MS4wLCJMaW5lVHlwZSI6MCwiUGFyZW50U3R5bGUiOm51bGx9LCJWZXJ0aWNhbENvbm5lY3RvclN0eWxlIjp7IiRpZCI6Ijg3MyIsIkxpbmVDb2xvciI6eyIkcmVmIjoiMTEy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ODc0IiwiTWFyZ2luIjp7IiRpZCI6Ijg3NSIsIlRvcCI6MC4wLCJMZWZ0Ijo0LjAsIlJpZ2h0Ijo0LjAsIkJvdHRvbSI6MC4wfSwiUGFkZGluZyI6eyIkaWQiOiI4NzYiLCJUb3AiOjAuMCwiTGVmdCI6MC4wLCJSaWdodCI6MC4wLCJCb3R0b20iOjAuMH0sIkJhY2tncm91bmQiOnsiJGlkIjoiODc3IiwiQ29sb3IiOnsiJGlkIjoiODc4IiwiQSI6MjU1LCJSIjo5MSwiRyI6MTU1LCJCIjoyMTN9fSwiSXNWaXNpYmxlIjp0cnVlLCJXaWR0aCI6MC4wLCJIZWlnaHQiOjIyLjAsIkJvcmRlclN0eWxlIjp7IiRpZCI6Ijg3OSIsIkxpbmVDb2xvciI6eyIkcmVmIjoiMTIwIn0sIkxpbmVXZWlnaHQiOjAuMCwiTGluZVR5cGUiOjAsIlBhcmVudFN0eWxlIjpudWxsfSwiUGFyZW50U3R5bGUiOm51bGx9LCJUaXRsZVN0eWxlIjp7IiRpZCI6Ijg4MCIsIkZvbnRTZXR0aW5ncyI6eyIkaWQiOiI4ODEiLCJGb250U2l6ZSI6MTEsIkZvbnROYW1lIjoiQ2FsaWJyaSIsIklzQm9sZCI6dHJ1ZSwiSXNJdGFsaWMiOmZhbHNlLCJJc1VuZGVybGluZWQiOmZhbHNlLCJQYXJlbnRTdHlsZSI6bnVsbH0sIkF1dG9TaXplIjowLCJGb3JlZ3JvdW5kIjp7IiRpZCI6Ijg4MiIsIkNvbG9yIjp7IiRpZCI6Ijg4MyIsIkEiOjI1NSwiUiI6MTEyLCJHIjoxNzMsIkIiOjcxfX0sIk1heFdpZHRoIjo5NjAuMCwiTWF4SGVpZ2h0IjoiSW5maW5pdHkiLCJTbWFydEZvcmVncm91bmRJc0FjdGl2ZSI6ZmFsc2UsIkhvcml6b250YWxBbGlnbm1lbnQiOjAsIlZlcnRpY2FsQWxpZ25tZW50IjowLCJTbWFydEZvcmVncm91bmQiOm51bGwsIkJhY2tncm91bmRGaWxsVHlwZSI6MCwiTWFyZ2luIjp7IiRpZCI6Ijg4NCIsIlRvcCI6MC4wLCJMZWZ0IjowLjAsIlJpZ2h0IjowLjAsIkJvdHRvbSI6MC4wfSwiUGFkZGluZyI6eyIkaWQiOiI4ODUiLCJUb3AiOjAuMCwiTGVmdCI6MC4wLCJSaWdodCI6MC4wLCJCb3R0b20iOjAuMH0sIkJhY2tncm91bmQiOnsiJHJlZiI6IjEyOCJ9LCJJc1Zpc2libGUiOnRydWUsIldpZHRoIjowLjAsIkhlaWdodCI6MC4wLCJCb3JkZXJTdHlsZSI6eyIkaWQiOiI4ODYiLCJMaW5lQ29sb3IiOm51bGwsIkxpbmVXZWlnaHQiOjAuMCwiTGluZVR5cGUiOjAsIlBhcmVudFN0eWxlIjpudWxsfSwiUGFyZW50U3R5bGUiOm51bGx9LCJEYXRlU3R5bGUiOnsiJGlkIjoiODg3IiwiRm9udFNldHRpbmdzIjp7IiRpZCI6Ijg4OCIsIkZvbnRTaXplIjoxMCwiRm9udE5hbWUiOiJDYWxpYnJpIiwiSXNCb2xkIjpmYWxzZSwiSXNJdGFsaWMiOmZhbHNlLCJJc1VuZGVybGluZWQiOmZhbHNlLCJQYXJlbnRTdHlsZSI6bnVsbH0sIkF1dG9TaXplIjowLCJGb3JlZ3JvdW5kIjp7IiRpZCI6Ijg4OSIsIkNvbG9yIjp7IiRpZCI6Ijg5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kxIiwiVG9wIjowLjAsIkxlZnQiOjAuMCwiUmlnaHQiOjAuMCwiQm90dG9tIjowLjB9LCJQYWRkaW5nIjp7IiRpZCI6Ijg5MiIsIlRvcCI6MC4wLCJMZWZ0IjowLjAsIlJpZ2h0IjowLjAsIkJvdHRvbSI6MC4wfSwiQmFja2dyb3VuZCI6eyIkcmVmIjoiMTM1In0sIklzVmlzaWJsZSI6dHJ1ZSwiV2lkdGgiOjAuMCwiSGVpZ2h0IjowLjAsIkJvcmRlclN0eWxlIjp7IiRpZCI6Ijg5MyIsIkxpbmVDb2xvciI6bnVsbCwiTGluZVdlaWdodCI6MC4wLCJMaW5lVHlwZSI6MCwiUGFyZW50U3R5bGUiOm51bGx9LCJQYXJlbnRTdHlsZSI6bnVsbH0sIkRhdGVGb3JtYXQiOnsiJGlkIjoiODk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k1IiwiRGF0ZVBhcnRJc1Zpc2libGUiOmZhbHNlLCJUaW1lUGFydElzVmlzaWJsZSI6ZmFsc2V9fSwiV2Vla051bWJlcmluZyI6eyIkaWQiOiI4OTYiLCJGb3JtYXQiOjAsIklzVmlzaWJsZSI6ZmFsc2UsIkxhc3RLbm93blZpc2liaWxpdHlTdGF0ZSI6ZmFsc2V9LCJJc1Zpc2libGUiOnRydWUsIlBhcmVudFN0eWxlIjpudWxsfSwiSW5kZXgiOjE2LCJTbWFydER1cmF0aW9uQWN0aXZhdGVkIjpmYWxzZSwiRGF0ZUZvcm1hdCI6eyIkcmVmIjoiODk0In0sIldlZWtOdW1iZXJpbmciOnsiJGlkIjoiODk3IiwiRm9ybWF0IjowLCJJc1Zpc2libGUiOmZhbHNlLCJMYXN0S25vd25WaXNpYmlsaXR5U3RhdGUiOmZhbHNlfSwiSWQiOiIxN2M0ODg1ZC1lYjgyLTQyYmUtOWNhOS01YTYzNzJkNzYzNzQiLCJJbXBvcnRJZCI6bnVsbCwiVGl0bGUiOiJTY2hlZHVsaW5nOiAkMSwwMDAiLCJOb3RlIjpudWxsLCJIeXBlcmxpbmsiOnsiJGlkIjoiODk4IiwiQWRkcmVzcyI6bnVsbCwiU3ViQWRkcmVzcyI6bnVsbH0sIklzQ2hhbmdlZCI6ZmFsc2UsIklzTmV3IjpmYWxzZX0seyIkaWQiOiI4OTkiLCJHcm91cE5hbWUiOiI4M2E4NzZhZS04NTBkLTQ1YjAtYjBhZS1hZmVlZTE1OTc2ZTgiLCJTdGFydERhdGUiOiIyMDIyLTA5LTAyVDAwOjAwOjAwWiIsIkVuZERhdGUiOiIyMDIyLTExLTE0VDIzOjU5OjAwWiIsIlBlcmNlbnRhZ2VDb21wbGV0ZSI6NjAuMCwiU3R5bGUiOnsiJGlkIjoiOTAwIiwiU2hhcGUiOjAsIlNoYXBlVGhpY2tuZXNzIjoyLCJEdXJhdGlvbkZvcm1hdCI6MCwiSW5jbHVkZU5vbldvcmtpbmdEYXlzSW5EdXJhdGlvbiI6ZmFsc2UsIlBlcmNlbnRhZ2VDb21wbGV0ZVN0eWxlIjp7IiRpZCI6IjkwMSIsIkZvbnRTZXR0aW5ncyI6eyIkaWQiOiI5MDIiLCJGb250U2l6ZSI6MTAsIkZvbnROYW1lIjoiQ2FsaWJyaSIsIklzQm9sZCI6ZmFsc2UsIklzSXRhbGljIjpmYWxzZSwiSXNVbmRlcmxpbmVkIjpmYWxzZSwiUGFyZW50U3R5bGUiOm51bGx9LCJBdXRvU2l6ZSI6MCwiRm9yZWdyb3VuZCI6eyIkaWQiOiI5MDMiLCJDb2xvciI6eyIkaWQiOiI5MD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OTA1IiwiVG9wIjowLjAsIkxlZnQiOjAuMCwiUmlnaHQiOjAuMCwiQm90dG9tIjowLjB9LCJQYWRkaW5nIjp7IiRpZCI6IjkwNiIsIlRvcCI6MC4wLCJMZWZ0IjowLjAsIlJpZ2h0IjowLjAsIkJvdHRvbSI6MC4wfSwiQmFja2dyb3VuZCI6eyIkcmVmIjoiMTAwIn0sIklzVmlzaWJsZSI6dHJ1ZSwiV2lkdGgiOjAuMCwiSGVpZ2h0IjowLjAsIkJvcmRlclN0eWxlIjp7IiRpZCI6IjkwNyIsIkxpbmVDb2xvciI6bnVsbCwiTGluZVdlaWdodCI6MC4wLCJMaW5lVHlwZSI6MCwiUGFyZW50U3R5bGUiOm51bGx9LCJQYXJlbnRTdHlsZSI6bnVsbH0sIkR1cmF0aW9uU3R5bGUiOnsiJGlkIjoiOTA4IiwiRm9udFNldHRpbmdzIjp7IiRpZCI6IjkwOSIsIkZvbnRTaXplIjoxMCwiRm9udE5hbWUiOiJDYWxpYnJpIiwiSXNCb2xkIjpmYWxzZSwiSXNJdGFsaWMiOmZhbHNlLCJJc1VuZGVybGluZWQiOmZhbHNlLCJQYXJlbnRTdHlsZSI6bnVsbH0sIkF1dG9TaXplIjowLCJGb3JlZ3JvdW5kIjp7IiRpZCI6IjkxMCIsIkNvbG9yIjp7IiRyZWYiOiIxMDQifX0sIk1heFdpZHRoIjoyMDAuMCwiTWF4SGVpZ2h0IjoiSW5maW5pdHkiLCJTbWFydEZvcmVncm91bmRJc0FjdGl2ZSI6ZmFsc2UsIkhvcml6b250YWxBbGlnbm1lbnQiOjAsIlZlcnRpY2FsQWxpZ25tZW50IjowLCJTbWFydEZvcmVncm91bmQiOm51bGwsIkJhY2tncm91bmRGaWxsVHlwZSI6MCwiTWFyZ2luIjp7IiRpZCI6IjkxMSIsIlRvcCI6MC4wLCJMZWZ0IjowLjAsIlJpZ2h0IjowLjAsIkJvdHRvbSI6MC4wfSwiUGFkZGluZyI6eyIkaWQiOiI5MTIiLCJUb3AiOjAuMCwiTGVmdCI6MC4wLCJSaWdodCI6MC4wLCJCb3R0b20iOjAuMH0sIkJhY2tncm91bmQiOnsiJHJlZiI6IjEwNyJ9LCJJc1Zpc2libGUiOnRydWUsIldpZHRoIjowLjAsIkhlaWdodCI6MC4wLCJCb3JkZXJTdHlsZSI6eyIkaWQiOiI5MTMiLCJMaW5lQ29sb3IiOm51bGwsIkxpbmVXZWlnaHQiOjAuMCwiTGluZVR5cGUiOjAsIlBhcmVudFN0eWxlIjpudWxsfSwiUGFyZW50U3R5bGUiOm51bGx9LCJIb3Jpem9udGFsQ29ubmVjdG9yU3R5bGUiOnsiJGlkIjoiOTE0IiwiTGluZUNvbG9yIjp7IiRyZWYiOiIxMDkifSwiTGluZVdlaWdodCI6MS4wLCJMaW5lVHlwZSI6MCwiUGFyZW50U3R5bGUiOm51bGx9LCJWZXJ0aWNhbENvbm5lY3RvclN0eWxlIjp7IiRpZCI6IjkxNSIsIkxpbmVDb2xvciI6eyIkcmVmIjoiMTEy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OTE2IiwiTWFyZ2luIjp7IiRpZCI6IjkxNyIsIlRvcCI6MC4wLCJMZWZ0Ijo0LjAsIlJpZ2h0Ijo0LjAsIkJvdHRvbSI6MC4wfSwiUGFkZGluZyI6eyIkaWQiOiI5MTgiLCJUb3AiOjAuMCwiTGVmdCI6MC4wLCJSaWdodCI6MC4wLCJCb3R0b20iOjAuMH0sIkJhY2tncm91bmQiOnsiJGlkIjoiOTE5IiwiQ29sb3IiOnsiJGlkIjoiOTIwIiwiQSI6MjU1LCJSIjo5MSwiRyI6MTU1LCJCIjoyMTN9fSwiSXNWaXNpYmxlIjp0cnVlLCJXaWR0aCI6MC4wLCJIZWlnaHQiOjIyLjAsIkJvcmRlclN0eWxlIjp7IiRpZCI6IjkyMSIsIkxpbmVDb2xvciI6eyIkcmVmIjoiMTIwIn0sIkxpbmVXZWlnaHQiOjAuMCwiTGluZVR5cGUiOjAsIlBhcmVudFN0eWxlIjpudWxsfSwiUGFyZW50U3R5bGUiOm51bGx9LCJUaXRsZVN0eWxlIjp7IiRpZCI6IjkyMiIsIkZvbnRTZXR0aW5ncyI6eyIkaWQiOiI5MjMiLCJGb250U2l6ZSI6MTEsIkZvbnROYW1lIjoiQ2FsaWJyaSIsIklzQm9sZCI6dHJ1ZSwiSXNJdGFsaWMiOmZhbHNlLCJJc1VuZGVybGluZWQiOmZhbHNlLCJQYXJlbnRTdHlsZSI6bnVsbH0sIkF1dG9TaXplIjowLCJGb3JlZ3JvdW5kIjp7IiRpZCI6IjkyNCIsIkNvbG9yIjp7IiRpZCI6IjkyNSIsIkEiOjI1NSwiUiI6MTEyLCJHIjoxNzMsIkIiOjcxfX0sIk1heFdpZHRoIjo5NjAuMCwiTWF4SGVpZ2h0IjoiSW5maW5pdHkiLCJTbWFydEZvcmVncm91bmRJc0FjdGl2ZSI6ZmFsc2UsIkhvcml6b250YWxBbGlnbm1lbnQiOjAsIlZlcnRpY2FsQWxpZ25tZW50IjowLCJTbWFydEZvcmVncm91bmQiOm51bGwsIkJhY2tncm91bmRGaWxsVHlwZSI6MCwiTWFyZ2luIjp7IiRpZCI6IjkyNiIsIlRvcCI6MC4wLCJMZWZ0IjowLjAsIlJpZ2h0IjowLjAsIkJvdHRvbSI6MC4wfSwiUGFkZGluZyI6eyIkaWQiOiI5MjciLCJUb3AiOjAuMCwiTGVmdCI6MC4wLCJSaWdodCI6MC4wLCJCb3R0b20iOjAuMH0sIkJhY2tncm91bmQiOnsiJHJlZiI6IjEyOCJ9LCJJc1Zpc2libGUiOnRydWUsIldpZHRoIjowLjAsIkhlaWdodCI6MC4wLCJCb3JkZXJTdHlsZSI6eyIkaWQiOiI5MjgiLCJMaW5lQ29sb3IiOm51bGwsIkxpbmVXZWlnaHQiOjAuMCwiTGluZVR5cGUiOjAsIlBhcmVudFN0eWxlIjpudWxsfSwiUGFyZW50U3R5bGUiOm51bGx9LCJEYXRlU3R5bGUiOnsiJGlkIjoiOTI5IiwiRm9udFNldHRpbmdzIjp7IiRpZCI6IjkzMCIsIkZvbnRTaXplIjoxMCwiRm9udE5hbWUiOiJDYWxpYnJpIiwiSXNCb2xkIjpmYWxzZSwiSXNJdGFsaWMiOmZhbHNlLCJJc1VuZGVybGluZWQiOmZhbHNlLCJQYXJlbnRTdHlsZSI6bnVsbH0sIkF1dG9TaXplIjowLCJGb3JlZ3JvdW5kIjp7IiRpZCI6IjkzMSIsIkNvbG9yIjp7IiRpZCI6Ijkz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MzIiwiVG9wIjowLjAsIkxlZnQiOjAuMCwiUmlnaHQiOjAuMCwiQm90dG9tIjowLjB9LCJQYWRkaW5nIjp7IiRpZCI6IjkzNCIsIlRvcCI6MC4wLCJMZWZ0IjowLjAsIlJpZ2h0IjowLjAsIkJvdHRvbSI6MC4wfSwiQmFja2dyb3VuZCI6eyIkcmVmIjoiMTM1In0sIklzVmlzaWJsZSI6dHJ1ZSwiV2lkdGgiOjAuMCwiSGVpZ2h0IjowLjAsIkJvcmRlclN0eWxlIjp7IiRpZCI6IjkzNSIsIkxpbmVDb2xvciI6bnVsbCwiTGluZVdlaWdodCI6MC4wLCJMaW5lVHlwZSI6MCwiUGFyZW50U3R5bGUiOm51bGx9LCJQYXJlbnRTdHlsZSI6bnVsbH0sIkRhdGVGb3JtYXQiOnsiJGlkIjoiOTM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M3IiwiRGF0ZVBhcnRJc1Zpc2libGUiOmZhbHNlLCJUaW1lUGFydElzVmlzaWJsZSI6ZmFsc2V9fSwiV2Vla051bWJlcmluZyI6eyIkaWQiOiI5MzgiLCJGb3JtYXQiOjAsIklzVmlzaWJsZSI6ZmFsc2UsIkxhc3RLbm93blZpc2liaWxpdHlTdGF0ZSI6ZmFsc2V9LCJJc1Zpc2libGUiOnRydWUsIlBhcmVudFN0eWxlIjpudWxsfSwiSW5kZXgiOjE3LCJTbWFydER1cmF0aW9uQWN0aXZhdGVkIjpmYWxzZSwiRGF0ZUZvcm1hdCI6eyIkcmVmIjoiOTM2In0sIldlZWtOdW1iZXJpbmciOnsiJGlkIjoiOTM5IiwiRm9ybWF0IjowLCJJc1Zpc2libGUiOmZhbHNlLCJMYXN0S25vd25WaXNpYmlsaXR5U3RhdGUiOmZhbHNlfSwiSWQiOiJjNDYzNTUwZi02YmYzLTRkY2EtYTY5MS0wM2NhNzYzNmE5NDciLCJJbXBvcnRJZCI6bnVsbCwiVGl0bGUiOiJCYXNlbGluaW5nOiAkMSw1MDAiLCJOb3RlIjpudWxsLCJIeXBlcmxpbmsiOnsiJGlkIjoiOTQwIiwiQWRkcmVzcyI6bnVsbCwiU3ViQWRkcmVzcyI6bnVsbH0sIklzQ2hhbmdlZCI6ZmFsc2UsIklzTmV3IjpmYWxzZX0seyIkaWQiOiI5NDEiLCJHcm91cE5hbWUiOiI4M2E4NzZhZS04NTBkLTQ1YjAtYjBhZS1hZmVlZTE1OTc2ZTgiLCJTdGFydERhdGUiOiIyMDIyLTExLTE1VDAwOjAwOjAwWiIsIkVuZERhdGUiOiIyMDIzLTA1LTMxVDIzOjU5OjAwWiIsIlBlcmNlbnRhZ2VDb21wbGV0ZSI6OTIuMCwiU3R5bGUiOnsiJGlkIjoiOTQyIiwiU2hhcGUiOjAsIlNoYXBlVGhpY2tuZXNzIjoyLCJEdXJhdGlvbkZvcm1hdCI6MCwiSW5jbHVkZU5vbldvcmtpbmdEYXlzSW5EdXJhdGlvbiI6ZmFsc2UsIlBlcmNlbnRhZ2VDb21wbGV0ZVN0eWxlIjp7IiRpZCI6Ijk0MyIsIkZvbnRTZXR0aW5ncyI6eyIkaWQiOiI5NDQiLCJGb250U2l6ZSI6MTAsIkZvbnROYW1lIjoiQ2FsaWJyaSIsIklzQm9sZCI6ZmFsc2UsIklzSXRhbGljIjpmYWxzZSwiSXNVbmRlcmxpbmVkIjpmYWxzZSwiUGFyZW50U3R5bGUiOm51bGx9LCJBdXRvU2l6ZSI6MCwiRm9yZWdyb3VuZCI6eyIkaWQiOiI5NDUiLCJDb2xvciI6eyIkaWQiOiI5ND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OTQ3IiwiVG9wIjowLjAsIkxlZnQiOjAuMCwiUmlnaHQiOjAuMCwiQm90dG9tIjowLjB9LCJQYWRkaW5nIjp7IiRpZCI6Ijk0OCIsIlRvcCI6MC4wLCJMZWZ0IjowLjAsIlJpZ2h0IjowLjAsIkJvdHRvbSI6MC4wfSwiQmFja2dyb3VuZCI6eyIkcmVmIjoiMTAwIn0sIklzVmlzaWJsZSI6dHJ1ZSwiV2lkdGgiOjAuMCwiSGVpZ2h0IjowLjAsIkJvcmRlclN0eWxlIjp7IiRpZCI6Ijk0OSIsIkxpbmVDb2xvciI6bnVsbCwiTGluZVdlaWdodCI6MC4wLCJMaW5lVHlwZSI6MCwiUGFyZW50U3R5bGUiOm51bGx9LCJQYXJlbnRTdHlsZSI6bnVsbH0sIkR1cmF0aW9uU3R5bGUiOnsiJGlkIjoiOTUwIiwiRm9udFNldHRpbmdzIjp7IiRpZCI6Ijk1MSIsIkZvbnRTaXplIjoxMCwiRm9udE5hbWUiOiJDYWxpYnJpIiwiSXNCb2xkIjpmYWxzZSwiSXNJdGFsaWMiOmZhbHNlLCJJc1VuZGVybGluZWQiOmZhbHNlLCJQYXJlbnRTdHlsZSI6bnVsbH0sIkF1dG9TaXplIjowLCJGb3JlZ3JvdW5kIjp7IiRpZCI6Ijk1MiIsIkNvbG9yIjp7IiRyZWYiOiIxMDQifX0sIk1heFdpZHRoIjoyMDAuMCwiTWF4SGVpZ2h0IjoiSW5maW5pdHkiLCJTbWFydEZvcmVncm91bmRJc0FjdGl2ZSI6ZmFsc2UsIkhvcml6b250YWxBbGlnbm1lbnQiOjAsIlZlcnRpY2FsQWxpZ25tZW50IjowLCJTbWFydEZvcmVncm91bmQiOm51bGwsIkJhY2tncm91bmRGaWxsVHlwZSI6MCwiTWFyZ2luIjp7IiRpZCI6Ijk1MyIsIlRvcCI6MC4wLCJMZWZ0IjowLjAsIlJpZ2h0IjowLjAsIkJvdHRvbSI6MC4wfSwiUGFkZGluZyI6eyIkaWQiOiI5NTQiLCJUb3AiOjAuMCwiTGVmdCI6MC4wLCJSaWdodCI6MC4wLCJCb3R0b20iOjAuMH0sIkJhY2tncm91bmQiOnsiJHJlZiI6IjEwNyJ9LCJJc1Zpc2libGUiOnRydWUsIldpZHRoIjowLjAsIkhlaWdodCI6MC4wLCJCb3JkZXJTdHlsZSI6eyIkaWQiOiI5NTUiLCJMaW5lQ29sb3IiOm51bGwsIkxpbmVXZWlnaHQiOjAuMCwiTGluZVR5cGUiOjAsIlBhcmVudFN0eWxlIjpudWxsfSwiUGFyZW50U3R5bGUiOm51bGx9LCJIb3Jpem9udGFsQ29ubmVjdG9yU3R5bGUiOnsiJGlkIjoiOTU2IiwiTGluZUNvbG9yIjp7IiRyZWYiOiIxMDkifSwiTGluZVdlaWdodCI6MS4wLCJMaW5lVHlwZSI6MCwiUGFyZW50U3R5bGUiOm51bGx9LCJWZXJ0aWNhbENvbm5lY3RvclN0eWxlIjp7IiRpZCI6Ijk1NyIsIkxpbmVDb2xvciI6eyIkcmVmIjoiMTEyIn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OTU4IiwiTWFyZ2luIjp7IiRpZCI6Ijk1OSIsIlRvcCI6MC4wLCJMZWZ0Ijo0LjAsIlJpZ2h0Ijo0LjAsIkJvdHRvbSI6MC4wfSwiUGFkZGluZyI6eyIkaWQiOiI5NjAiLCJUb3AiOjAuMCwiTGVmdCI6MC4wLCJSaWdodCI6MC4wLCJCb3R0b20iOjAuMH0sIkJhY2tncm91bmQiOnsiJGlkIjoiOTYxIiwiQ29sb3IiOnsiJGlkIjoiOTYyIiwiQSI6MjU1LCJSIjo5MSwiRyI6MTU1LCJCIjoyMTN9fSwiSXNWaXNpYmxlIjp0cnVlLCJXaWR0aCI6MC4wLCJIZWlnaHQiOjIyLjAsIkJvcmRlclN0eWxlIjp7IiRpZCI6Ijk2MyIsIkxpbmVDb2xvciI6eyIkcmVmIjoiMTIwIn0sIkxpbmVXZWlnaHQiOjAuMCwiTGluZVR5cGUiOjAsIlBhcmVudFN0eWxlIjpudWxsfSwiUGFyZW50U3R5bGUiOm51bGx9LCJUaXRsZVN0eWxlIjp7IiRpZCI6Ijk2NCIsIkZvbnRTZXR0aW5ncyI6eyIkaWQiOiI5NjUiLCJGb250U2l6ZSI6MTEsIkZvbnROYW1lIjoiQ2FsaWJyaSIsIklzQm9sZCI6dHJ1ZSwiSXNJdGFsaWMiOmZhbHNlLCJJc1VuZGVybGluZWQiOmZhbHNlLCJQYXJlbnRTdHlsZSI6bnVsbH0sIkF1dG9TaXplIjowLCJGb3JlZ3JvdW5kIjp7IiRpZCI6Ijk2NiIsIkNvbG9yIjp7IiRpZCI6Ijk2NyIsIkEiOjI1NSwiUiI6MTc4LCJHIjoxNCwiQiI6MTh9fSwiTWF4V2lkdGgiOjk2MC4wLCJNYXhIZWlnaHQiOiJJbmZpbml0eSIsIlNtYXJ0Rm9yZWdyb3VuZElzQWN0aXZlIjpmYWxzZSwiSG9yaXpvbnRhbEFsaWdubWVudCI6MCwiVmVydGljYWxBbGlnbm1lbnQiOjAsIlNtYXJ0Rm9yZWdyb3VuZCI6bnVsbCwiQmFja2dyb3VuZEZpbGxUeXBlIjowLCJNYXJnaW4iOnsiJGlkIjoiOTY4IiwiVG9wIjowLjAsIkxlZnQiOjAuMCwiUmlnaHQiOjAuMCwiQm90dG9tIjowLjB9LCJQYWRkaW5nIjp7IiRpZCI6Ijk2OSIsIlRvcCI6MC4wLCJMZWZ0IjowLjAsIlJpZ2h0IjowLjAsIkJvdHRvbSI6MC4wfSwiQmFja2dyb3VuZCI6eyIkcmVmIjoiMTI4In0sIklzVmlzaWJsZSI6dHJ1ZSwiV2lkdGgiOjAuMCwiSGVpZ2h0IjowLjAsIkJvcmRlclN0eWxlIjp7IiRpZCI6Ijk3MCIsIkxpbmVDb2xvciI6bnVsbCwiTGluZVdlaWdodCI6MC4wLCJMaW5lVHlwZSI6MCwiUGFyZW50U3R5bGUiOm51bGx9LCJQYXJlbnRTdHlsZSI6bnVsbH0sIkRhdGVTdHlsZSI6eyIkaWQiOiI5NzEiLCJGb250U2V0dGluZ3MiOnsiJGlkIjoiOTcyIiwiRm9udFNpemUiOjEwLCJGb250TmFtZSI6IkNhbGlicmkiLCJJc0JvbGQiOmZhbHNlLCJJc0l0YWxpYyI6ZmFsc2UsIklzVW5kZXJsaW5lZCI6ZmFsc2UsIlBhcmVudFN0eWxlIjpudWxsfSwiQXV0b1NpemUiOjAsIkZvcmVncm91bmQiOnsiJGlkIjoiOTczIiwiQ29sb3IiOnsiJGlkIjoiOTc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zUiLCJUb3AiOjAuMCwiTGVmdCI6MC4wLCJSaWdodCI6MC4wLCJCb3R0b20iOjAuMH0sIlBhZGRpbmciOnsiJGlkIjoiOTc2IiwiVG9wIjowLjAsIkxlZnQiOjAuMCwiUmlnaHQiOjAuMCwiQm90dG9tIjowLjB9LCJCYWNrZ3JvdW5kIjp7IiRyZWYiOiIxMzUifSwiSXNWaXNpYmxlIjp0cnVlLCJXaWR0aCI6MC4wLCJIZWlnaHQiOjAuMCwiQm9yZGVyU3R5bGUiOnsiJGlkIjoiOTc3IiwiTGluZUNvbG9yIjpudWxsLCJMaW5lV2VpZ2h0IjowLjAsIkxpbmVUeXBlIjowLCJQYXJlbnRTdHlsZSI6bnVsbH0sIlBhcmVudFN0eWxlIjpudWxsfSwiRGF0ZUZvcm1hdCI6eyIkaWQiOiI5Nz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zkiLCJEYXRlUGFydElzVmlzaWJsZSI6ZmFsc2UsIlRpbWVQYXJ0SXNWaXNpYmxlIjpmYWxzZX19LCJXZWVrTnVtYmVyaW5nIjp7IiRpZCI6Ijk4MCIsIkZvcm1hdCI6MCwiSXNWaXNpYmxlIjpmYWxzZSwiTGFzdEtub3duVmlzaWJpbGl0eVN0YXRlIjpmYWxzZX0sIklzVmlzaWJsZSI6dHJ1ZSwiUGFyZW50U3R5bGUiOm51bGx9LCJJbmRleCI6MTgsIlNtYXJ0RHVyYXRpb25BY3RpdmF0ZWQiOmZhbHNlLCJEYXRlRm9ybWF0Ijp7IiRyZWYiOiI5NzgifSwiV2Vla051bWJlcmluZyI6eyIkaWQiOiI5ODEiLCJGb3JtYXQiOjAsIklzVmlzaWJsZSI6ZmFsc2UsIkxhc3RLbm93blZpc2liaWxpdHlTdGF0ZSI6ZmFsc2V9LCJJZCI6IjJkNzQ1NjJmLTZhY2QtNDVkYy04N2EyLTE3ZmYzNjc5Y2YwOCIsIkltcG9ydElkIjpudWxsLCJUaXRsZSI6IlJlcG9ydGluZzogJDMsNTAwIiwiTm90ZSI6bnVsbCwiSHlwZXJsaW5rIjp7IiRpZCI6Ijk4MiIsIkFkZHJlc3MiOm51bGwsIlN1YkFkZHJlc3MiOm51bGx9LCJJc0NoYW5nZWQiOmZhbHNlLCJJc05ldyI6ZmFsc2V9XSwiU3dpbWxhbmVzIjpbXSwiTXNQcm9qZWN0SXRlbXNUcmVlIjpudWxsLCJNZXRhZGF0YSI6eyIkaWQiOiI5ODM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OTg0IiwiSW1wYU9wdGlvbnMiOnsiJGlkIjoiOTg1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mZhbHNlLCJJbXBvcnRUeXBlIjowLCJGaWxlUGF0aCI6bnVsbCwiVGltZUNvbmZpZ3VyYXRpb24iOnsiJGlkIjoiOTg2IiwiVXNlVGltZSI6ZmFsc2UsIldvcmtEYXlTdGFydCI6IjAwOjAwOjAwIiwiV29ya0RheUVuZCI6IjIzOjU5OjAwIn0sIkxhc3RVc2VkVGVtcGxhdGVJZCI6IjczNTViNjMzLWFjNjYtNDUyOC04YjRkLTI5OWZhZWRjOWVlOS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n"/>
  <p:tag name="OTLWEEKNUMBERINGFORMAT" val="WNFormat1"/>
  <p:tag name="OTLWEEKNUMBERINGISVISIBLE" val="False"/>
  <p:tag name="OTLSTARTDATE" val="2022-05-01T00:00:00.0000000Z"/>
  <p:tag name="OTLENDDATE" val="2023-05-31T23:59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90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2-05-01T00:00:00.0000000Z"/>
  <p:tag name="OTLENDDATE" val="2022-07-12T23:59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20"/>
  <p:tag name="OTLDURATIONFORMAT" val="day"/>
  <p:tag name="OTLSPACING" val="10"/>
  <p:tag name="OTLSHAPETHICKNESSTYPE" val="Regular"/>
  <p:tag name="OTLWEEKNUMBERINGFORMAT" val="WNFormat1"/>
  <p:tag name="OTLWEEKNUMBERINGISVISIBLE" val="False"/>
  <p:tag name="OTLSTARTDATE" val="2022-07-13T00:00:00.0000000Z"/>
  <p:tag name="OTLENDDATE" val="2023-01-08T23:59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3"/>
  <p:tag name="OTLDURATIONFORMAT" val="day"/>
  <p:tag name="OTLSPACING" val="3"/>
  <p:tag name="OTLSHAPETHICKNESSTYPE" val="Regular"/>
  <p:tag name="OTLWEEKNUMBERINGFORMAT" val="WNFormat1"/>
  <p:tag name="OTLWEEKNUMBERINGISVISIBLE" val="False"/>
  <p:tag name="OTLSTARTDATE" val="2023-01-09T00:00:00.0000000Z"/>
  <p:tag name="OTLENDDATE" val="2023-05-31T23:59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0"/>
  <p:tag name="OTLDURATIONFORMAT" val="day"/>
  <p:tag name="OTLSPACING" val="10"/>
  <p:tag name="OTLSHAPETHICKNESSTYPE" val="Thin"/>
  <p:tag name="OTLWEEKNUMBERINGFORMAT" val="WNFormat1"/>
  <p:tag name="OTLWEEKNUMBERINGISVISIBLE" val="False"/>
  <p:tag name="OTLSTARTDATE" val="2022-05-01T00:00:00.0000000Z"/>
  <p:tag name="OTLENDDATE" val="2023-05-31T23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70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2-05-01T00:00:00.0000000Z"/>
  <p:tag name="OTLENDDATE" val="2022-07-29T23:5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50"/>
  <p:tag name="OTLDURATIONFORMAT" val="day"/>
  <p:tag name="OTLSPACING" val="10"/>
  <p:tag name="OTLSHAPETHICKNESSTYPE" val="Thick"/>
  <p:tag name="OTLWEEKNUMBERINGFORMAT" val="WNFormat1"/>
  <p:tag name="OTLWEEKNUMBERINGISVISIBLE" val="False"/>
  <p:tag name="OTLSTARTDATE" val="2022-07-30T00:00:00.0000000Z"/>
  <p:tag name="OTLENDDATE" val="2023-02-10T23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15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3-02-11T00:00:00.0000000Z"/>
  <p:tag name="OTLENDDATE" val="2023-04-24T23:59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80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3-04-25T00:00:00.0000000Z"/>
  <p:tag name="OTLENDDATE" val="2023-05-31T23:59:00.0000000Z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Top"/>
  <p:tag name="OTLTIMEBANDTHREEDEFFECTS" val="Gel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d"/>
  <p:tag name="OTLTIMEBANDSCALETYPE" val="Days"/>
  <p:tag name="OTLTIMEBANDSHAPETYPE" val="RectangleTimeband"/>
  <p:tag name="OTLTIMEBANDSHAPEHEIGHT" val="30"/>
  <p:tag name="OTLTIMEBANDSHAPEPADDINGLEFT" val="0"/>
  <p:tag name="OTLTIMEBANDENDDATE" val="2023-05-31T23:59:00.0000000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10"/>
  <p:tag name="OTLSHAPETHICKNESSTYPE" val="Thin"/>
  <p:tag name="OTLWEEKNUMBERINGFORMAT" val="WNFormat1"/>
  <p:tag name="OTLWEEKNUMBERINGISVISIBLE" val="False"/>
  <p:tag name="OTLSTARTDATE" val="2022-05-01T00:00:00.0000000Z"/>
  <p:tag name="OTLENDDATE" val="2023-05-31T23:59:00.0000000Z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45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2-05-01T00:00:00.0000000Z"/>
  <p:tag name="OTLENDDATE" val="2022-07-10T23:59:00.0000000Z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20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2-07-11T00:00:00.0000000Z"/>
  <p:tag name="OTLENDDATE" val="2022-09-01T23:59:00.0000000Z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60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2-09-02T00:00:00.0000000Z"/>
  <p:tag name="OTLENDDATE" val="2022-11-14T23:59:00.0000000Z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ERCENTAGE" val="92"/>
  <p:tag name="OTLDURATIONFORMAT" val="day"/>
  <p:tag name="OTLSPACING" val="3"/>
  <p:tag name="OTLSHAPETHICKNESSTYPE" val="Thick"/>
  <p:tag name="OTLWEEKNUMBERINGFORMAT" val="WNFormat1"/>
  <p:tag name="OTLWEEKNUMBERINGISVISIBLE" val="False"/>
  <p:tag name="OTLSTARTDATE" val="2022-11-15T00:00:00.0000000Z"/>
  <p:tag name="OTLENDDATE" val="2023-05-31T23:59:00.0000000Z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2018-06-12T13:04:04Z</dcterms:created>
  <dcterms:modified xsi:type="dcterms:W3CDTF">2022-06-18T09:43:21Z</dcterms:modified>
</cp:coreProperties>
</file>