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34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D32"/>
    <a:srgbClr val="F0A622"/>
    <a:srgbClr val="5B7191"/>
    <a:srgbClr val="EAEEF3"/>
    <a:srgbClr val="CE1D02"/>
    <a:srgbClr val="E3EAF6"/>
    <a:srgbClr val="CDD5DD"/>
    <a:srgbClr val="74859B"/>
    <a:srgbClr val="C4D2E7"/>
    <a:srgbClr val="5E91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4" autoAdjust="0"/>
    <p:restoredTop sz="86447"/>
  </p:normalViewPr>
  <p:slideViewPr>
    <p:cSldViewPr snapToGrid="0" snapToObjects="1">
      <p:cViewPr varScale="1">
        <p:scale>
          <a:sx n="73" d="100"/>
          <a:sy n="73" d="100"/>
        </p:scale>
        <p:origin x="72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1bd55a0314151bc8" providerId="LiveId" clId="{E59306A7-2260-4676-80F5-7A83E7F7081D}"/>
    <pc:docChg chg="custSel modSld">
      <pc:chgData name="" userId="1bd55a0314151bc8" providerId="LiveId" clId="{E59306A7-2260-4676-80F5-7A83E7F7081D}" dt="2022-08-19T21:27:41.939" v="44" actId="1076"/>
      <pc:docMkLst>
        <pc:docMk/>
      </pc:docMkLst>
      <pc:sldChg chg="delSp modSp">
        <pc:chgData name="" userId="1bd55a0314151bc8" providerId="LiveId" clId="{E59306A7-2260-4676-80F5-7A83E7F7081D}" dt="2022-08-19T21:27:41.939" v="44" actId="1076"/>
        <pc:sldMkLst>
          <pc:docMk/>
          <pc:sldMk cId="1925317832" sldId="342"/>
        </pc:sldMkLst>
        <pc:spChg chg="mod">
          <ac:chgData name="" userId="1bd55a0314151bc8" providerId="LiveId" clId="{E59306A7-2260-4676-80F5-7A83E7F7081D}" dt="2022-08-19T21:26:28.261" v="28" actId="207"/>
          <ac:spMkLst>
            <pc:docMk/>
            <pc:sldMk cId="1925317832" sldId="342"/>
            <ac:spMk id="8" creationId="{922F4D76-BF44-4340-8B62-496380FDD363}"/>
          </ac:spMkLst>
        </pc:spChg>
        <pc:spChg chg="mod">
          <ac:chgData name="" userId="1bd55a0314151bc8" providerId="LiveId" clId="{E59306A7-2260-4676-80F5-7A83E7F7081D}" dt="2022-08-19T21:27:07.388" v="37" actId="1076"/>
          <ac:spMkLst>
            <pc:docMk/>
            <pc:sldMk cId="1925317832" sldId="342"/>
            <ac:spMk id="33" creationId="{143A449B-AAB7-994A-92CE-8F48E2CA7DF6}"/>
          </ac:spMkLst>
        </pc:spChg>
        <pc:spChg chg="mod">
          <ac:chgData name="" userId="1bd55a0314151bc8" providerId="LiveId" clId="{E59306A7-2260-4676-80F5-7A83E7F7081D}" dt="2022-08-19T21:27:24.899" v="40" actId="1076"/>
          <ac:spMkLst>
            <pc:docMk/>
            <pc:sldMk cId="1925317832" sldId="342"/>
            <ac:spMk id="68" creationId="{55F1E9B2-2BF2-F145-BA66-83F01E67369A}"/>
          </ac:spMkLst>
        </pc:spChg>
        <pc:spChg chg="mod">
          <ac:chgData name="" userId="1bd55a0314151bc8" providerId="LiveId" clId="{E59306A7-2260-4676-80F5-7A83E7F7081D}" dt="2022-08-19T21:27:30.570" v="41" actId="1076"/>
          <ac:spMkLst>
            <pc:docMk/>
            <pc:sldMk cId="1925317832" sldId="342"/>
            <ac:spMk id="69" creationId="{97A30B2A-8029-1147-9EBF-055F3E441695}"/>
          </ac:spMkLst>
        </pc:spChg>
        <pc:spChg chg="mod">
          <ac:chgData name="" userId="1bd55a0314151bc8" providerId="LiveId" clId="{E59306A7-2260-4676-80F5-7A83E7F7081D}" dt="2022-08-19T21:26:34.996" v="30" actId="207"/>
          <ac:spMkLst>
            <pc:docMk/>
            <pc:sldMk cId="1925317832" sldId="342"/>
            <ac:spMk id="70" creationId="{58155382-7B73-2146-B825-531CC3143824}"/>
          </ac:spMkLst>
        </pc:spChg>
        <pc:spChg chg="mod">
          <ac:chgData name="" userId="1bd55a0314151bc8" providerId="LiveId" clId="{E59306A7-2260-4676-80F5-7A83E7F7081D}" dt="2022-08-19T21:27:22.123" v="39" actId="1076"/>
          <ac:spMkLst>
            <pc:docMk/>
            <pc:sldMk cId="1925317832" sldId="342"/>
            <ac:spMk id="71" creationId="{EFF0CA27-F872-9145-8F1C-7CD8DF02A159}"/>
          </ac:spMkLst>
        </pc:spChg>
        <pc:spChg chg="mod">
          <ac:chgData name="" userId="1bd55a0314151bc8" providerId="LiveId" clId="{E59306A7-2260-4676-80F5-7A83E7F7081D}" dt="2022-08-19T21:27:35.826" v="42" actId="1076"/>
          <ac:spMkLst>
            <pc:docMk/>
            <pc:sldMk cId="1925317832" sldId="342"/>
            <ac:spMk id="72" creationId="{441B4689-DE1C-D841-B7F4-E6023C6C5C12}"/>
          </ac:spMkLst>
        </pc:spChg>
        <pc:spChg chg="mod">
          <ac:chgData name="" userId="1bd55a0314151bc8" providerId="LiveId" clId="{E59306A7-2260-4676-80F5-7A83E7F7081D}" dt="2022-08-19T21:26:42.565" v="32" actId="207"/>
          <ac:spMkLst>
            <pc:docMk/>
            <pc:sldMk cId="1925317832" sldId="342"/>
            <ac:spMk id="73" creationId="{134AFFE7-7E04-664F-81C5-823EC97C5BAC}"/>
          </ac:spMkLst>
        </pc:spChg>
        <pc:spChg chg="mod">
          <ac:chgData name="" userId="1bd55a0314151bc8" providerId="LiveId" clId="{E59306A7-2260-4676-80F5-7A83E7F7081D}" dt="2022-08-19T21:25:53.763" v="19" actId="1076"/>
          <ac:spMkLst>
            <pc:docMk/>
            <pc:sldMk cId="1925317832" sldId="342"/>
            <ac:spMk id="74" creationId="{C8F2B269-3A95-8C46-82D1-296AF9BBC7DE}"/>
          </ac:spMkLst>
        </pc:spChg>
        <pc:spChg chg="mod">
          <ac:chgData name="" userId="1bd55a0314151bc8" providerId="LiveId" clId="{E59306A7-2260-4676-80F5-7A83E7F7081D}" dt="2022-08-19T21:27:39.586" v="43" actId="1076"/>
          <ac:spMkLst>
            <pc:docMk/>
            <pc:sldMk cId="1925317832" sldId="342"/>
            <ac:spMk id="75" creationId="{A47393F3-6B3B-7B47-B3D7-8F0A444991C1}"/>
          </ac:spMkLst>
        </pc:spChg>
        <pc:spChg chg="mod">
          <ac:chgData name="" userId="1bd55a0314151bc8" providerId="LiveId" clId="{E59306A7-2260-4676-80F5-7A83E7F7081D}" dt="2022-08-19T21:26:50.814" v="34" actId="207"/>
          <ac:spMkLst>
            <pc:docMk/>
            <pc:sldMk cId="1925317832" sldId="342"/>
            <ac:spMk id="76" creationId="{7DA7645B-ACB4-7F41-8F3B-691077A5EEC8}"/>
          </ac:spMkLst>
        </pc:spChg>
        <pc:spChg chg="mod">
          <ac:chgData name="" userId="1bd55a0314151bc8" providerId="LiveId" clId="{E59306A7-2260-4676-80F5-7A83E7F7081D}" dt="2022-08-19T21:27:14.859" v="38" actId="1076"/>
          <ac:spMkLst>
            <pc:docMk/>
            <pc:sldMk cId="1925317832" sldId="342"/>
            <ac:spMk id="77" creationId="{408AB59E-A5C7-7D42-848A-3A3C541B183F}"/>
          </ac:spMkLst>
        </pc:spChg>
        <pc:spChg chg="mod">
          <ac:chgData name="" userId="1bd55a0314151bc8" providerId="LiveId" clId="{E59306A7-2260-4676-80F5-7A83E7F7081D}" dt="2022-08-19T21:27:41.939" v="44" actId="1076"/>
          <ac:spMkLst>
            <pc:docMk/>
            <pc:sldMk cId="1925317832" sldId="342"/>
            <ac:spMk id="78" creationId="{9BDF7D80-A882-EC4B-8BB2-5056ACA81990}"/>
          </ac:spMkLst>
        </pc:spChg>
        <pc:cxnChg chg="del">
          <ac:chgData name="" userId="1bd55a0314151bc8" providerId="LiveId" clId="{E59306A7-2260-4676-80F5-7A83E7F7081D}" dt="2022-08-19T21:26:10.914" v="24" actId="478"/>
          <ac:cxnSpMkLst>
            <pc:docMk/>
            <pc:sldMk cId="1925317832" sldId="342"/>
            <ac:cxnSpMk id="12" creationId="{7D574A18-EADD-4B45-8A9A-C700F6E1E4CE}"/>
          </ac:cxnSpMkLst>
        </pc:cxnChg>
        <pc:cxnChg chg="del">
          <ac:chgData name="" userId="1bd55a0314151bc8" providerId="LiveId" clId="{E59306A7-2260-4676-80F5-7A83E7F7081D}" dt="2022-08-19T21:26:08.711" v="23" actId="478"/>
          <ac:cxnSpMkLst>
            <pc:docMk/>
            <pc:sldMk cId="1925317832" sldId="342"/>
            <ac:cxnSpMk id="79" creationId="{7335B8D9-8082-0D4D-B3E7-2D74A63F0099}"/>
          </ac:cxnSpMkLst>
        </pc:cxnChg>
        <pc:cxnChg chg="del">
          <ac:chgData name="" userId="1bd55a0314151bc8" providerId="LiveId" clId="{E59306A7-2260-4676-80F5-7A83E7F7081D}" dt="2022-08-19T21:26:12.367" v="25" actId="478"/>
          <ac:cxnSpMkLst>
            <pc:docMk/>
            <pc:sldMk cId="1925317832" sldId="342"/>
            <ac:cxnSpMk id="80" creationId="{637888B2-88D5-DB4B-B96B-D0073E2806CA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9B911-AC98-4526-82B5-AC3F0E76A9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29792C-6298-46E6-9808-2AEA515517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6E6D9-0768-44EE-9DE7-44AEB54F4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5498-C673-41AF-9BC7-01A49F1C8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53BCA-0505-46DF-B784-A5FB6DCEB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665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ED469-95AF-40DA-A5CE-56D2BE983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4E8076-CC82-4D32-9868-1FBCDC42E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5F7FF-309D-4A04-9BAF-A4D93FE72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F84C2-E96E-47DA-A5AC-BCFFB2D31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053E4-FF0C-4F99-BFE9-B59FDA1DC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69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445CCC-6DFF-4B29-88C4-AD682AD1F1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56937B-6286-48BB-BA09-BF6CDF0AB3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D97AC-A821-40A4-8949-76D7DEE65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0F655-0F6E-48D9-8D86-7AE9FFE86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540C1-F4B9-4B6C-9BEF-53FDDF27E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899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4F7DE-7DA8-4CCD-8D45-74663D9F5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444A9-0746-4693-A1E1-5BD80C0C9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D5E4A-5938-458D-A25C-0B6762497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74284-BBDF-48FF-A727-48F896AB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C2E38-A38D-4408-9454-9875AD057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2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5B8F3-7E34-4A00-A3B1-AE9830B43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1CFA3-41AF-4637-84F8-EA3A59217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F0955-D60B-4CFC-9603-04A5DB5E7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6A882-0C61-4E31-8F27-0205E37B4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AD213-BE97-446D-B916-92FAD5630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22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A4323-8685-48B0-8616-A384136C4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21DA8-430A-4B16-ABE4-9D1D8D4F68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185143-B73F-4CBB-9723-E08A569276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9451-D02A-42F3-815E-9C6288F89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C06B4A-4D10-4953-B1F9-0DC180FC7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DC9718-B557-487B-AB52-DDA1F6F9F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7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A390A-228D-4E36-A246-CB9046A04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A04836-90A1-4AC3-A935-07FC4CF6F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A46129-2544-4EB9-86A6-C0F5A01141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80322-0E70-4B0A-B64E-2B56CABE9A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B7C24D-446F-4D55-A6F6-8A5C1C01F7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4B51C7-9F5E-487C-B85A-33D5330CE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ED4E59-BC9F-4E8E-91EB-A2E85DEB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2AF31C-4824-49DE-B85A-DC0A1AD41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40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7FA15-D566-4809-A875-C2C1E39EE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C89575-0A58-45A3-96A4-097842EE6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060114-35E7-4390-819C-F7EED513C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220460-8B9A-44F3-BCA9-0F1022A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574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4C782A-B8D2-4B0E-B1AF-7B3FB1579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AE8F07-2C6A-4399-A33B-5AB294EC5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9AADDB-6E87-4480-A77E-C409BBCF7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758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FD449-C0BC-4024-B446-B15E792BD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3D230-630E-4054-A542-9E140895E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B30C5D-636A-46EC-9A07-77DC415299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21A0C6-8AAA-431E-842D-B65E355FF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61776A-0936-4698-8F6F-75B9EE84B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1E6047-BCD5-4A3A-9E30-668F2242B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1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38667-0750-4065-BCC0-E04814BDC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F42823-4BB0-4BC8-A43C-C00033DF6E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7D538C-C1D9-4465-9C50-FB412EB790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BCFA1-A216-4660-A09E-E98638DCB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65E700-96FD-45B0-BB29-433113575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ED544-C5CF-4899-B54C-71BA01E1A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34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A91A4D-16E5-405B-A70D-A75978815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1640A1-8246-4B63-AD46-326397CF0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28F217-9779-44B7-B301-6FB706A7C7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0199B-D720-4B22-BC6F-4B2111C430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57F8E-4C4D-43E1-8558-BA808A6F5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133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2441019" y="49156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latin typeface="Century Gothic" panose="020B0502020202020204" pitchFamily="34" charset="0"/>
              </a:rPr>
              <a:t>BUSINESS CONTINGENCY FRAMEWORK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2F4D76-BF44-4340-8B62-496380FDD363}"/>
              </a:ext>
            </a:extLst>
          </p:cNvPr>
          <p:cNvSpPr txBox="1"/>
          <p:nvPr/>
        </p:nvSpPr>
        <p:spPr>
          <a:xfrm>
            <a:off x="403899" y="1422527"/>
            <a:ext cx="918841" cy="4001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STEP</a:t>
            </a:r>
            <a:r>
              <a:rPr lang="en-US" b="1" dirty="0">
                <a:latin typeface="Century Gothic" panose="020B0502020202020204" pitchFamily="34" charset="0"/>
              </a:rPr>
              <a:t> </a:t>
            </a:r>
            <a:r>
              <a:rPr lang="en-US" sz="2000" b="1" dirty="0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5F1E9B2-2BF2-F145-BA66-83F01E67369A}"/>
              </a:ext>
            </a:extLst>
          </p:cNvPr>
          <p:cNvSpPr txBox="1"/>
          <p:nvPr/>
        </p:nvSpPr>
        <p:spPr>
          <a:xfrm>
            <a:off x="1361396" y="1422527"/>
            <a:ext cx="295569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entury Gothic" panose="020B0502020202020204" pitchFamily="34" charset="0"/>
              </a:rPr>
              <a:t>BUSINESS IMPACT ANALYSIS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7A30B2A-8029-1147-9EBF-055F3E441695}"/>
              </a:ext>
            </a:extLst>
          </p:cNvPr>
          <p:cNvSpPr txBox="1"/>
          <p:nvPr/>
        </p:nvSpPr>
        <p:spPr>
          <a:xfrm>
            <a:off x="4425372" y="1253250"/>
            <a:ext cx="6867858" cy="738664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During this phase, you assess potential impacts that could harm your business, and you create a Business Impact Analysis (BIA). Review the BIA with senior management and key stakeholders to ensure visibility.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8155382-7B73-2146-B825-531CC3143824}"/>
              </a:ext>
            </a:extLst>
          </p:cNvPr>
          <p:cNvSpPr txBox="1"/>
          <p:nvPr/>
        </p:nvSpPr>
        <p:spPr>
          <a:xfrm>
            <a:off x="397487" y="2550452"/>
            <a:ext cx="925253" cy="4001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STEP </a:t>
            </a:r>
            <a:r>
              <a:rPr lang="en-US" sz="2000" b="1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FF0CA27-F872-9145-8F1C-7CD8DF02A159}"/>
              </a:ext>
            </a:extLst>
          </p:cNvPr>
          <p:cNvSpPr txBox="1"/>
          <p:nvPr/>
        </p:nvSpPr>
        <p:spPr>
          <a:xfrm>
            <a:off x="1361396" y="2555922"/>
            <a:ext cx="2537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RECOVERY STRATEGIES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41B4689-DE1C-D841-B7F4-E6023C6C5C12}"/>
              </a:ext>
            </a:extLst>
          </p:cNvPr>
          <p:cNvSpPr txBox="1"/>
          <p:nvPr/>
        </p:nvSpPr>
        <p:spPr>
          <a:xfrm>
            <a:off x="4425372" y="2417422"/>
            <a:ext cx="6867858" cy="954107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Identify and document all resource requirements based on the BIAs you completed in the previous step. Determine a plausible recovery strategy based on the needs of the business and the BIA, and document and implement those strategies.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34AFFE7-7E04-664F-81C5-823EC97C5BAC}"/>
              </a:ext>
            </a:extLst>
          </p:cNvPr>
          <p:cNvSpPr txBox="1"/>
          <p:nvPr/>
        </p:nvSpPr>
        <p:spPr>
          <a:xfrm>
            <a:off x="436143" y="3831185"/>
            <a:ext cx="925253" cy="4001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STEP </a:t>
            </a:r>
            <a:r>
              <a:rPr lang="en-US" sz="2000" b="1" dirty="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8F2B269-3A95-8C46-82D1-296AF9BBC7DE}"/>
              </a:ext>
            </a:extLst>
          </p:cNvPr>
          <p:cNvSpPr txBox="1"/>
          <p:nvPr/>
        </p:nvSpPr>
        <p:spPr>
          <a:xfrm>
            <a:off x="1361396" y="3831185"/>
            <a:ext cx="2537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PLAN DEVELOPMENT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47393F3-6B3B-7B47-B3D7-8F0A444991C1}"/>
              </a:ext>
            </a:extLst>
          </p:cNvPr>
          <p:cNvSpPr txBox="1"/>
          <p:nvPr/>
        </p:nvSpPr>
        <p:spPr>
          <a:xfrm>
            <a:off x="4425372" y="3646519"/>
            <a:ext cx="6867858" cy="1169551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Develop the framework for the contingency plan; establish and organize the recovery teams; and develop a plan of relocation in the case of disruption or disaster. Create a thorough business contingency plan (BCP) and IT disaster recovery plan, and document all in a flexible, circulating document. Gain upper management approval upon completion.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DA7645B-ACB4-7F41-8F3B-691077A5EEC8}"/>
              </a:ext>
            </a:extLst>
          </p:cNvPr>
          <p:cNvSpPr txBox="1"/>
          <p:nvPr/>
        </p:nvSpPr>
        <p:spPr>
          <a:xfrm>
            <a:off x="436143" y="5275725"/>
            <a:ext cx="925253" cy="4001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STEP </a:t>
            </a:r>
            <a:r>
              <a:rPr lang="en-US" sz="2000" b="1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08AB59E-A5C7-7D42-848A-3A3C541B183F}"/>
              </a:ext>
            </a:extLst>
          </p:cNvPr>
          <p:cNvSpPr txBox="1"/>
          <p:nvPr/>
        </p:nvSpPr>
        <p:spPr>
          <a:xfrm>
            <a:off x="1361396" y="5306503"/>
            <a:ext cx="2537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TESTING &amp; EXERCISES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BDF7D80-A882-EC4B-8BB2-5056ACA81990}"/>
              </a:ext>
            </a:extLst>
          </p:cNvPr>
          <p:cNvSpPr txBox="1"/>
          <p:nvPr/>
        </p:nvSpPr>
        <p:spPr>
          <a:xfrm>
            <a:off x="4425372" y="5106448"/>
            <a:ext cx="6867858" cy="738664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Create a test plan and subsequent exercises that the business can perform to ensure that the business contingency plan works successfully. Update the BCP as needed based on the tests and exercises. 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193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1811</cp:lastModifiedBy>
  <cp:revision>3</cp:revision>
  <cp:lastPrinted>2020-08-31T22:23:58Z</cp:lastPrinted>
  <dcterms:created xsi:type="dcterms:W3CDTF">2021-04-01T19:21:00Z</dcterms:created>
  <dcterms:modified xsi:type="dcterms:W3CDTF">2022-08-29T05:04:35Z</dcterms:modified>
</cp:coreProperties>
</file>