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1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DC6"/>
    <a:srgbClr val="D3E0DC"/>
    <a:srgbClr val="75D1B7"/>
    <a:srgbClr val="A1C8D3"/>
    <a:srgbClr val="FFC1C1"/>
    <a:srgbClr val="FFE2E2"/>
    <a:srgbClr val="BAD7DF"/>
    <a:srgbClr val="98D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66267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845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9963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23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70327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46370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1636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5638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7103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81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7186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0207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BA56D09E-0057-6940-8D56-C7BB55350F55}"/>
              </a:ext>
            </a:extLst>
          </p:cNvPr>
          <p:cNvGrpSpPr/>
          <p:nvPr/>
        </p:nvGrpSpPr>
        <p:grpSpPr>
          <a:xfrm>
            <a:off x="3780622" y="1893736"/>
            <a:ext cx="1914243" cy="734291"/>
            <a:chOff x="2891553" y="3636819"/>
            <a:chExt cx="3828486" cy="1468582"/>
          </a:xfrm>
          <a:solidFill>
            <a:srgbClr val="B7CDC6"/>
          </a:solidFill>
        </p:grpSpPr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E405896C-C019-5B4F-9502-3A5E6E271FB4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873A799-8604-234E-8FE4-0B20768FB5F0}"/>
                </a:ext>
              </a:extLst>
            </p:cNvPr>
            <p:cNvSpPr/>
            <p:nvPr/>
          </p:nvSpPr>
          <p:spPr>
            <a:xfrm flipH="1">
              <a:off x="3374537" y="3905363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57" name="Diamond 56">
            <a:extLst>
              <a:ext uri="{FF2B5EF4-FFF2-40B4-BE49-F238E27FC236}">
                <a16:creationId xmlns:a16="http://schemas.microsoft.com/office/drawing/2014/main" id="{38C2B9C7-5A92-BE4C-8CA8-B4FB9F01EDEA}"/>
              </a:ext>
            </a:extLst>
          </p:cNvPr>
          <p:cNvSpPr/>
          <p:nvPr/>
        </p:nvSpPr>
        <p:spPr>
          <a:xfrm>
            <a:off x="1080887" y="3248555"/>
            <a:ext cx="1914242" cy="1063467"/>
          </a:xfrm>
          <a:prstGeom prst="diamond">
            <a:avLst/>
          </a:prstGeom>
          <a:solidFill>
            <a:srgbClr val="A1C8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Diamond 57">
            <a:extLst>
              <a:ext uri="{FF2B5EF4-FFF2-40B4-BE49-F238E27FC236}">
                <a16:creationId xmlns:a16="http://schemas.microsoft.com/office/drawing/2014/main" id="{33B469E5-B54C-0740-AEAA-D952CF1A788D}"/>
              </a:ext>
            </a:extLst>
          </p:cNvPr>
          <p:cNvSpPr/>
          <p:nvPr/>
        </p:nvSpPr>
        <p:spPr>
          <a:xfrm>
            <a:off x="3814976" y="3248555"/>
            <a:ext cx="1914242" cy="1063468"/>
          </a:xfrm>
          <a:prstGeom prst="diamond">
            <a:avLst/>
          </a:prstGeom>
          <a:solidFill>
            <a:srgbClr val="FF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2FB3B69-DF3A-2A49-84F4-7A7905CD7F9B}"/>
              </a:ext>
            </a:extLst>
          </p:cNvPr>
          <p:cNvSpPr/>
          <p:nvPr/>
        </p:nvSpPr>
        <p:spPr>
          <a:xfrm>
            <a:off x="1080887" y="4932551"/>
            <a:ext cx="1914242" cy="943029"/>
          </a:xfrm>
          <a:prstGeom prst="rect">
            <a:avLst/>
          </a:prstGeom>
          <a:solidFill>
            <a:srgbClr val="75D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D281A98-5712-DD4B-9F3E-51066819FB9E}"/>
              </a:ext>
            </a:extLst>
          </p:cNvPr>
          <p:cNvSpPr/>
          <p:nvPr/>
        </p:nvSpPr>
        <p:spPr>
          <a:xfrm>
            <a:off x="3780622" y="4932551"/>
            <a:ext cx="1914242" cy="943029"/>
          </a:xfrm>
          <a:prstGeom prst="rect">
            <a:avLst/>
          </a:prstGeom>
          <a:solidFill>
            <a:srgbClr val="75D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1A854B-5C5D-4744-BD4B-FACB364587A1}"/>
              </a:ext>
            </a:extLst>
          </p:cNvPr>
          <p:cNvSpPr/>
          <p:nvPr/>
        </p:nvSpPr>
        <p:spPr>
          <a:xfrm>
            <a:off x="9180093" y="4932551"/>
            <a:ext cx="1914242" cy="943029"/>
          </a:xfrm>
          <a:prstGeom prst="rect">
            <a:avLst/>
          </a:prstGeom>
          <a:solidFill>
            <a:srgbClr val="75D1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1814E12-6A5F-BB46-B272-4215FDD7B874}"/>
              </a:ext>
            </a:extLst>
          </p:cNvPr>
          <p:cNvCxnSpPr>
            <a:cxnSpLocks/>
            <a:stCxn id="55" idx="2"/>
          </p:cNvCxnSpPr>
          <p:nvPr/>
        </p:nvCxnSpPr>
        <p:spPr>
          <a:xfrm flipH="1">
            <a:off x="4737635" y="2628027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AB87F7A-D184-D444-B475-292D44170261}"/>
              </a:ext>
            </a:extLst>
          </p:cNvPr>
          <p:cNvCxnSpPr>
            <a:cxnSpLocks/>
          </p:cNvCxnSpPr>
          <p:nvPr/>
        </p:nvCxnSpPr>
        <p:spPr>
          <a:xfrm flipH="1">
            <a:off x="2037899" y="4304427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420101F-0CE5-DD42-B3EE-28407AE98834}"/>
              </a:ext>
            </a:extLst>
          </p:cNvPr>
          <p:cNvCxnSpPr>
            <a:cxnSpLocks/>
          </p:cNvCxnSpPr>
          <p:nvPr/>
        </p:nvCxnSpPr>
        <p:spPr>
          <a:xfrm flipH="1">
            <a:off x="4732608" y="4304427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8E64719-DA87-304B-ACB8-362983D50BE5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2995129" y="5404065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D670A10-1095-C141-810E-7D5BDD0F3B72}"/>
              </a:ext>
            </a:extLst>
          </p:cNvPr>
          <p:cNvCxnSpPr>
            <a:cxnSpLocks/>
          </p:cNvCxnSpPr>
          <p:nvPr/>
        </p:nvCxnSpPr>
        <p:spPr>
          <a:xfrm>
            <a:off x="5689838" y="5404065"/>
            <a:ext cx="786222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E6DA751-7A27-3943-A06C-174B775C9306}"/>
              </a:ext>
            </a:extLst>
          </p:cNvPr>
          <p:cNvCxnSpPr>
            <a:cxnSpLocks/>
          </p:cNvCxnSpPr>
          <p:nvPr/>
        </p:nvCxnSpPr>
        <p:spPr>
          <a:xfrm>
            <a:off x="10123213" y="3788625"/>
            <a:ext cx="0" cy="973001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45514F5-7616-214D-A7A5-662E0C8548B5}"/>
              </a:ext>
            </a:extLst>
          </p:cNvPr>
          <p:cNvCxnSpPr>
            <a:cxnSpLocks/>
            <a:stCxn id="58" idx="3"/>
          </p:cNvCxnSpPr>
          <p:nvPr/>
        </p:nvCxnSpPr>
        <p:spPr>
          <a:xfrm>
            <a:off x="5729218" y="3780289"/>
            <a:ext cx="4428349" cy="21022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4B74FF09-BE73-874E-8A6E-F397A5284DE1}"/>
              </a:ext>
            </a:extLst>
          </p:cNvPr>
          <p:cNvSpPr/>
          <p:nvPr/>
        </p:nvSpPr>
        <p:spPr>
          <a:xfrm flipH="1">
            <a:off x="1248286" y="3603959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2900686-5CEB-5648-9097-D145B2329654}"/>
              </a:ext>
            </a:extLst>
          </p:cNvPr>
          <p:cNvSpPr/>
          <p:nvPr/>
        </p:nvSpPr>
        <p:spPr>
          <a:xfrm flipH="1">
            <a:off x="3991617" y="359182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4675B0D-0E27-6344-AF55-F09F41DFB3D8}"/>
              </a:ext>
            </a:extLst>
          </p:cNvPr>
          <p:cNvGrpSpPr/>
          <p:nvPr/>
        </p:nvGrpSpPr>
        <p:grpSpPr>
          <a:xfrm>
            <a:off x="6656049" y="4667922"/>
            <a:ext cx="1567763" cy="1552594"/>
            <a:chOff x="13162596" y="9129161"/>
            <a:chExt cx="3135525" cy="31051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F8FC01-FB65-0E41-BC8F-B95748A2839F}"/>
                </a:ext>
              </a:extLst>
            </p:cNvPr>
            <p:cNvSpPr/>
            <p:nvPr/>
          </p:nvSpPr>
          <p:spPr>
            <a:xfrm>
              <a:off x="13162596" y="9129161"/>
              <a:ext cx="3105187" cy="310518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FC2AE32-3795-ED40-B2B7-10795797BB59}"/>
                </a:ext>
              </a:extLst>
            </p:cNvPr>
            <p:cNvSpPr/>
            <p:nvPr/>
          </p:nvSpPr>
          <p:spPr>
            <a:xfrm flipH="1">
              <a:off x="13192933" y="10221037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B0ADE0D8-530D-6C44-AE51-203F36836D75}"/>
              </a:ext>
            </a:extLst>
          </p:cNvPr>
          <p:cNvSpPr txBox="1"/>
          <p:nvPr/>
        </p:nvSpPr>
        <p:spPr>
          <a:xfrm flipH="1">
            <a:off x="1187730" y="4927011"/>
            <a:ext cx="1678956" cy="954107"/>
          </a:xfrm>
          <a:prstGeom prst="rect">
            <a:avLst/>
          </a:prstGeom>
          <a:solidFill>
            <a:srgbClr val="75D1B7"/>
          </a:solidFill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9092643-4B9F-F642-B84D-FAEA545E172C}"/>
              </a:ext>
            </a:extLst>
          </p:cNvPr>
          <p:cNvSpPr txBox="1"/>
          <p:nvPr/>
        </p:nvSpPr>
        <p:spPr>
          <a:xfrm flipH="1">
            <a:off x="3895752" y="4921473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345BFF6-D943-694B-BE5F-8A8088539EA7}"/>
              </a:ext>
            </a:extLst>
          </p:cNvPr>
          <p:cNvSpPr txBox="1"/>
          <p:nvPr/>
        </p:nvSpPr>
        <p:spPr>
          <a:xfrm flipH="1">
            <a:off x="9339197" y="4932551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A8D82AC-412C-AF4C-A55E-75A361238596}"/>
              </a:ext>
            </a:extLst>
          </p:cNvPr>
          <p:cNvCxnSpPr>
            <a:cxnSpLocks/>
          </p:cNvCxnSpPr>
          <p:nvPr/>
        </p:nvCxnSpPr>
        <p:spPr>
          <a:xfrm rot="10800000">
            <a:off x="3159782" y="3788625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3770E705-1C56-1A44-9B61-3C06D5DB85C8}"/>
              </a:ext>
            </a:extLst>
          </p:cNvPr>
          <p:cNvCxnSpPr>
            <a:cxnSpLocks/>
          </p:cNvCxnSpPr>
          <p:nvPr/>
        </p:nvCxnSpPr>
        <p:spPr>
          <a:xfrm>
            <a:off x="8208640" y="5404065"/>
            <a:ext cx="786222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D059821-5491-6040-9F53-4EE7054CF678}"/>
              </a:ext>
            </a:extLst>
          </p:cNvPr>
          <p:cNvSpPr txBox="1"/>
          <p:nvPr/>
        </p:nvSpPr>
        <p:spPr>
          <a:xfrm flipH="1">
            <a:off x="10423402" y="4413642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Yes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DB8F267-1F1A-F245-AE3E-2FB974D18CE4}"/>
              </a:ext>
            </a:extLst>
          </p:cNvPr>
          <p:cNvSpPr txBox="1"/>
          <p:nvPr/>
        </p:nvSpPr>
        <p:spPr>
          <a:xfrm flipH="1">
            <a:off x="2321598" y="4413642"/>
            <a:ext cx="47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No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grpSp>
        <p:nvGrpSpPr>
          <p:cNvPr id="32" name="Grupo 349">
            <a:extLst>
              <a:ext uri="{FF2B5EF4-FFF2-40B4-BE49-F238E27FC236}">
                <a16:creationId xmlns:a16="http://schemas.microsoft.com/office/drawing/2014/main" id="{68529985-7B2B-5243-B4DB-DB46E0C57A9B}"/>
              </a:ext>
            </a:extLst>
          </p:cNvPr>
          <p:cNvGrpSpPr/>
          <p:nvPr/>
        </p:nvGrpSpPr>
        <p:grpSpPr>
          <a:xfrm>
            <a:off x="1327353" y="494317"/>
            <a:ext cx="9520518" cy="1326892"/>
            <a:chOff x="2668308" y="861425"/>
            <a:chExt cx="19041035" cy="2653782"/>
          </a:xfrm>
        </p:grpSpPr>
        <p:sp>
          <p:nvSpPr>
            <p:cNvPr id="33" name="CuadroTexto 350">
              <a:extLst>
                <a:ext uri="{FF2B5EF4-FFF2-40B4-BE49-F238E27FC236}">
                  <a16:creationId xmlns:a16="http://schemas.microsoft.com/office/drawing/2014/main" id="{D8768FF4-AB36-C541-9713-58355F6535A5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34" name="CuadroTexto 351">
              <a:extLst>
                <a:ext uri="{FF2B5EF4-FFF2-40B4-BE49-F238E27FC236}">
                  <a16:creationId xmlns:a16="http://schemas.microsoft.com/office/drawing/2014/main" id="{BBA8CAF9-9AA7-D049-AE5F-B85A99946F2D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3189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</TotalTime>
  <Words>59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Century Gothic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5</cp:revision>
  <dcterms:created xsi:type="dcterms:W3CDTF">2022-08-16T19:00:50Z</dcterms:created>
  <dcterms:modified xsi:type="dcterms:W3CDTF">2022-10-13T06:46:40Z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2022-10-11T22:00:46Z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39e9d421-9586-4b9c-bdda-710c0ce1f753</vt:lpwstr>
  </property>
  <property fmtid="{D5CDD505-2E9C-101B-9397-08002B2CF9AE}" pid="8" name="MSIP_Label_defa4170-0d19-0005-0004-bc88714345d2_ContentBits">
    <vt:lpwstr>0</vt:lpwstr>
  </property>
</Properties>
</file>