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notesMasterIdLst>
    <p:notesMasterId r:id="rId3"/>
  </p:notes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D2A8F-2A16-4211-B484-DD065001EF98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54A5F-F919-4407-A2AC-8EE86AE09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36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998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83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835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345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570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072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770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843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948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68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843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54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slideLayout" Target="../slideLayouts/slideLayout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1" name="OTLSHAPE_TB_00000000000000000000000000000000_LeftEndCaps" hidden="1"/>
          <p:cNvSpPr txBox="1"/>
          <p:nvPr>
            <p:custDataLst>
              <p:tags r:id="rId2"/>
            </p:custDataLst>
          </p:nvPr>
        </p:nvSpPr>
        <p:spPr>
          <a:xfrm>
            <a:off x="254000" y="316246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8482" name="OTLSHAPE_TB_00000000000000000000000000000000_RightEndCaps" hidden="1"/>
          <p:cNvSpPr txBox="1"/>
          <p:nvPr>
            <p:custDataLst>
              <p:tags r:id="rId3"/>
            </p:custDataLst>
          </p:nvPr>
        </p:nvSpPr>
        <p:spPr>
          <a:xfrm>
            <a:off x="11474534" y="316246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rgbClr val="B20E12"/>
                </a:solidFill>
                <a:latin typeface="Calibri" panose="020F0502020204030204" pitchFamily="34" charset="0"/>
              </a:rPr>
              <a:t>2022</a:t>
            </a:r>
          </a:p>
        </p:txBody>
      </p:sp>
      <p:cxnSp>
        <p:nvCxnSpPr>
          <p:cNvPr id="8513" name="OTLSHAPE_T_c02cf13cd4ac4bc4a0858f22ad3d9819_RightVerticalConnector2"/>
          <p:cNvCxnSpPr/>
          <p:nvPr>
            <p:custDataLst>
              <p:tags r:id="rId4"/>
            </p:custDataLst>
          </p:nvPr>
        </p:nvCxnSpPr>
        <p:spPr>
          <a:xfrm>
            <a:off x="11116619" y="4036780"/>
            <a:ext cx="0" cy="1366774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12" name="OTLSHAPE_T_c02cf13cd4ac4bc4a0858f22ad3d9819_RightVerticalConnector1"/>
          <p:cNvCxnSpPr/>
          <p:nvPr>
            <p:custDataLst>
              <p:tags r:id="rId5"/>
            </p:custDataLst>
          </p:nvPr>
        </p:nvCxnSpPr>
        <p:spPr>
          <a:xfrm>
            <a:off x="11116619" y="3429000"/>
            <a:ext cx="0" cy="421725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11" name="OTLSHAPE_T_c02cf13cd4ac4bc4a0858f22ad3d9819_LeftVerticalConnector3"/>
          <p:cNvCxnSpPr/>
          <p:nvPr>
            <p:custDataLst>
              <p:tags r:id="rId6"/>
            </p:custDataLst>
          </p:nvPr>
        </p:nvCxnSpPr>
        <p:spPr>
          <a:xfrm>
            <a:off x="9154587" y="5121529"/>
            <a:ext cx="0" cy="282025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10" name="OTLSHAPE_T_c02cf13cd4ac4bc4a0858f22ad3d9819_LeftVerticalConnector2"/>
          <p:cNvCxnSpPr/>
          <p:nvPr>
            <p:custDataLst>
              <p:tags r:id="rId7"/>
            </p:custDataLst>
          </p:nvPr>
        </p:nvCxnSpPr>
        <p:spPr>
          <a:xfrm>
            <a:off x="9154587" y="3960580"/>
            <a:ext cx="0" cy="957749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09" name="OTLSHAPE_T_c02cf13cd4ac4bc4a0858f22ad3d9819_LeftVerticalConnector1"/>
          <p:cNvCxnSpPr/>
          <p:nvPr>
            <p:custDataLst>
              <p:tags r:id="rId8"/>
            </p:custDataLst>
          </p:nvPr>
        </p:nvCxnSpPr>
        <p:spPr>
          <a:xfrm>
            <a:off x="9154587" y="3429000"/>
            <a:ext cx="0" cy="1905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08" name="OTLSHAPE_T_9a807cb0e4b4468ba3eacc22c66c6a01_RightVerticalConnector1"/>
          <p:cNvCxnSpPr/>
          <p:nvPr>
            <p:custDataLst>
              <p:tags r:id="rId9"/>
            </p:custDataLst>
          </p:nvPr>
        </p:nvCxnSpPr>
        <p:spPr>
          <a:xfrm flipV="1">
            <a:off x="10193272" y="3429000"/>
            <a:ext cx="0" cy="1590929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07" name="OTLSHAPE_T_9a807cb0e4b4468ba3eacc22c66c6a01_LeftVerticalConnector1"/>
          <p:cNvCxnSpPr/>
          <p:nvPr>
            <p:custDataLst>
              <p:tags r:id="rId10"/>
            </p:custDataLst>
          </p:nvPr>
        </p:nvCxnSpPr>
        <p:spPr>
          <a:xfrm flipV="1">
            <a:off x="7884985" y="3429000"/>
            <a:ext cx="0" cy="1590929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06" name="OTLSHAPE_T_ec4775a7a9b54a3cb308b944bded2ee6_RightVerticalConnector1"/>
          <p:cNvCxnSpPr/>
          <p:nvPr>
            <p:custDataLst>
              <p:tags r:id="rId11"/>
            </p:custDataLst>
          </p:nvPr>
        </p:nvCxnSpPr>
        <p:spPr>
          <a:xfrm flipV="1">
            <a:off x="6615303" y="3429000"/>
            <a:ext cx="0" cy="1207304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05" name="OTLSHAPE_T_ec4775a7a9b54a3cb308b944bded2ee6_LeftVerticalConnector2"/>
          <p:cNvCxnSpPr/>
          <p:nvPr>
            <p:custDataLst>
              <p:tags r:id="rId12"/>
            </p:custDataLst>
          </p:nvPr>
        </p:nvCxnSpPr>
        <p:spPr>
          <a:xfrm>
            <a:off x="3845343" y="4354280"/>
            <a:ext cx="0" cy="282025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04" name="OTLSHAPE_T_ec4775a7a9b54a3cb308b944bded2ee6_LeftVerticalConnector1"/>
          <p:cNvCxnSpPr/>
          <p:nvPr>
            <p:custDataLst>
              <p:tags r:id="rId13"/>
            </p:custDataLst>
          </p:nvPr>
        </p:nvCxnSpPr>
        <p:spPr>
          <a:xfrm>
            <a:off x="3845343" y="3429000"/>
            <a:ext cx="0" cy="72208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03" name="OTLSHAPE_T_1f3c26b0db574a0890a4869859883f55_RightVerticalConnector1"/>
          <p:cNvCxnSpPr/>
          <p:nvPr>
            <p:custDataLst>
              <p:tags r:id="rId14"/>
            </p:custDataLst>
          </p:nvPr>
        </p:nvCxnSpPr>
        <p:spPr>
          <a:xfrm flipV="1">
            <a:off x="4537773" y="3429000"/>
            <a:ext cx="0" cy="82368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02" name="OTLSHAPE_T_1f3c26b0db574a0890a4869859883f55_LeftVerticalConnector1"/>
          <p:cNvCxnSpPr/>
          <p:nvPr>
            <p:custDataLst>
              <p:tags r:id="rId15"/>
            </p:custDataLst>
          </p:nvPr>
        </p:nvCxnSpPr>
        <p:spPr>
          <a:xfrm flipV="1">
            <a:off x="2575741" y="3429000"/>
            <a:ext cx="0" cy="82368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01" name="OTLSHAPE_T_4c113f7cf57c4a33841d7ca129b0b95e_RightVerticalConnector1"/>
          <p:cNvCxnSpPr/>
          <p:nvPr>
            <p:custDataLst>
              <p:tags r:id="rId16"/>
            </p:custDataLst>
          </p:nvPr>
        </p:nvCxnSpPr>
        <p:spPr>
          <a:xfrm>
            <a:off x="9731599" y="2137788"/>
            <a:ext cx="0" cy="1037212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00" name="OTLSHAPE_T_4c113f7cf57c4a33841d7ca129b0b95e_LeftVerticalConnector2"/>
          <p:cNvCxnSpPr/>
          <p:nvPr>
            <p:custDataLst>
              <p:tags r:id="rId17"/>
            </p:custDataLst>
          </p:nvPr>
        </p:nvCxnSpPr>
        <p:spPr>
          <a:xfrm>
            <a:off x="4653271" y="2853512"/>
            <a:ext cx="0" cy="321488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99" name="OTLSHAPE_T_4c113f7cf57c4a33841d7ca129b0b95e_LeftVerticalConnector1"/>
          <p:cNvCxnSpPr/>
          <p:nvPr>
            <p:custDataLst>
              <p:tags r:id="rId18"/>
            </p:custDataLst>
          </p:nvPr>
        </p:nvCxnSpPr>
        <p:spPr>
          <a:xfrm>
            <a:off x="4653271" y="2137788"/>
            <a:ext cx="0" cy="374644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98" name="OTLSHAPE_T_71ebd99c3b90472682cc99ad192fe685_RightVerticalConnector3"/>
          <p:cNvCxnSpPr/>
          <p:nvPr>
            <p:custDataLst>
              <p:tags r:id="rId19"/>
            </p:custDataLst>
          </p:nvPr>
        </p:nvCxnSpPr>
        <p:spPr>
          <a:xfrm>
            <a:off x="5114865" y="2698487"/>
            <a:ext cx="0" cy="476513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97" name="OTLSHAPE_T_71ebd99c3b90472682cc99ad192fe685_RightVerticalConnector2"/>
          <p:cNvCxnSpPr/>
          <p:nvPr>
            <p:custDataLst>
              <p:tags r:id="rId20"/>
            </p:custDataLst>
          </p:nvPr>
        </p:nvCxnSpPr>
        <p:spPr>
          <a:xfrm>
            <a:off x="5114865" y="2239388"/>
            <a:ext cx="0" cy="273044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96" name="OTLSHAPE_T_71ebd99c3b90472682cc99ad192fe685_RightVerticalConnector1"/>
          <p:cNvCxnSpPr/>
          <p:nvPr>
            <p:custDataLst>
              <p:tags r:id="rId21"/>
            </p:custDataLst>
          </p:nvPr>
        </p:nvCxnSpPr>
        <p:spPr>
          <a:xfrm>
            <a:off x="5114865" y="1754164"/>
            <a:ext cx="0" cy="282025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95" name="OTLSHAPE_T_71ebd99c3b90472682cc99ad192fe685_LeftVerticalConnector2"/>
          <p:cNvCxnSpPr/>
          <p:nvPr>
            <p:custDataLst>
              <p:tags r:id="rId22"/>
            </p:custDataLst>
          </p:nvPr>
        </p:nvCxnSpPr>
        <p:spPr>
          <a:xfrm>
            <a:off x="1652394" y="2849793"/>
            <a:ext cx="0" cy="325207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94" name="OTLSHAPE_T_71ebd99c3b90472682cc99ad192fe685_LeftVerticalConnector1"/>
          <p:cNvCxnSpPr/>
          <p:nvPr>
            <p:custDataLst>
              <p:tags r:id="rId23"/>
            </p:custDataLst>
          </p:nvPr>
        </p:nvCxnSpPr>
        <p:spPr>
          <a:xfrm>
            <a:off x="1652394" y="1754164"/>
            <a:ext cx="0" cy="754549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93" name="OTLSHAPE_M_3cdb963781654322914ef095483f3596_Connector1"/>
          <p:cNvCxnSpPr/>
          <p:nvPr>
            <p:custDataLst>
              <p:tags r:id="rId24"/>
            </p:custDataLst>
          </p:nvPr>
        </p:nvCxnSpPr>
        <p:spPr>
          <a:xfrm>
            <a:off x="10308691" y="2853512"/>
            <a:ext cx="0" cy="257988"/>
          </a:xfrm>
          <a:prstGeom prst="line">
            <a:avLst/>
          </a:prstGeom>
          <a:ln w="9525" cap="flat" cmpd="sng" algn="ctr">
            <a:solidFill>
              <a:srgbClr val="808DA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92" name="OTLSHAPE_M_21632b61796e4ebf885adb6ae777b708_Connector1"/>
          <p:cNvCxnSpPr/>
          <p:nvPr>
            <p:custDataLst>
              <p:tags r:id="rId25"/>
            </p:custDataLst>
          </p:nvPr>
        </p:nvCxnSpPr>
        <p:spPr>
          <a:xfrm>
            <a:off x="4768609" y="2853512"/>
            <a:ext cx="0" cy="257988"/>
          </a:xfrm>
          <a:prstGeom prst="line">
            <a:avLst/>
          </a:prstGeom>
          <a:ln w="9525" cap="flat" cmpd="sng" algn="ctr">
            <a:solidFill>
              <a:srgbClr val="808DA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91" name="OTLSHAPE_M_9264e1e25f62466b92a10a515539fa3b_Connector1"/>
          <p:cNvCxnSpPr/>
          <p:nvPr>
            <p:custDataLst>
              <p:tags r:id="rId26"/>
            </p:custDataLst>
          </p:nvPr>
        </p:nvCxnSpPr>
        <p:spPr>
          <a:xfrm>
            <a:off x="1767732" y="2849793"/>
            <a:ext cx="0" cy="261707"/>
          </a:xfrm>
          <a:prstGeom prst="line">
            <a:avLst/>
          </a:prstGeom>
          <a:ln w="9525" cap="flat" cmpd="sng" algn="ctr">
            <a:solidFill>
              <a:srgbClr val="808DA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83" name="OTLSHAPE_TB_00000000000000000000000000000000_ScaleContainer"/>
          <p:cNvSpPr/>
          <p:nvPr>
            <p:custDataLst>
              <p:tags r:id="rId27"/>
            </p:custDataLst>
          </p:nvPr>
        </p:nvSpPr>
        <p:spPr>
          <a:xfrm>
            <a:off x="844465" y="3175000"/>
            <a:ext cx="10515600" cy="254000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8484" name="OTLSHAPE_TB_00000000000000000000000000000000_ElapsedTime" hidden="1"/>
          <p:cNvSpPr/>
          <p:nvPr>
            <p:custDataLst>
              <p:tags r:id="rId28"/>
            </p:custDataLst>
          </p:nvPr>
        </p:nvSpPr>
        <p:spPr>
          <a:xfrm>
            <a:off x="844465" y="3175000"/>
            <a:ext cx="0" cy="0"/>
          </a:xfrm>
          <a:prstGeom prst="roundRect">
            <a:avLst/>
          </a:prstGeom>
          <a:solidFill>
            <a:srgbClr val="FF0000">
              <a:alpha val="30196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2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85" name="OTLSHAPE_TB_00000000000000000000000000000000_TodayMarkerShape" hidden="1"/>
          <p:cNvSpPr/>
          <p:nvPr>
            <p:custDataLst>
              <p:tags r:id="rId29"/>
            </p:custDataLst>
          </p:nvPr>
        </p:nvSpPr>
        <p:spPr>
          <a:xfrm>
            <a:off x="808180" y="3429000"/>
            <a:ext cx="76200" cy="84667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86" name="OTLSHAPE_TB_00000000000000000000000000000000_TodayMarkerText" hidden="1"/>
          <p:cNvSpPr txBox="1"/>
          <p:nvPr>
            <p:custDataLst>
              <p:tags r:id="rId30"/>
            </p:custDataLst>
          </p:nvPr>
        </p:nvSpPr>
        <p:spPr>
          <a:xfrm>
            <a:off x="844465" y="3513667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8487" name="OTLSHAPE_TB_00000000000000000000000000000000_TimescaleInterval1"/>
          <p:cNvSpPr txBox="1"/>
          <p:nvPr>
            <p:custDataLst>
              <p:tags r:id="rId31"/>
            </p:custDataLst>
          </p:nvPr>
        </p:nvSpPr>
        <p:spPr>
          <a:xfrm>
            <a:off x="907965" y="3208973"/>
            <a:ext cx="22762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dirty="0">
                <a:solidFill>
                  <a:schemeClr val="lt1"/>
                </a:solidFill>
                <a:latin typeface="Century Gothic" panose="020B0502020202020204" pitchFamily="34" charset="0"/>
              </a:rPr>
              <a:t>Sep</a:t>
            </a:r>
          </a:p>
        </p:txBody>
      </p:sp>
      <p:sp>
        <p:nvSpPr>
          <p:cNvPr id="8488" name="OTLSHAPE_TB_00000000000000000000000000000000_TimescaleInterval2"/>
          <p:cNvSpPr txBox="1"/>
          <p:nvPr>
            <p:custDataLst>
              <p:tags r:id="rId32"/>
            </p:custDataLst>
          </p:nvPr>
        </p:nvSpPr>
        <p:spPr>
          <a:xfrm>
            <a:off x="4370516" y="3208973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 dirty="0">
                <a:solidFill>
                  <a:schemeClr val="lt1"/>
                </a:solidFill>
                <a:latin typeface="Century Gothic" panose="020B0502020202020204" pitchFamily="34" charset="0"/>
              </a:rPr>
              <a:t>Oct</a:t>
            </a:r>
          </a:p>
        </p:txBody>
      </p:sp>
      <p:sp>
        <p:nvSpPr>
          <p:cNvPr id="8489" name="OTLSHAPE_TB_00000000000000000000000000000000_TimescaleInterval3"/>
          <p:cNvSpPr txBox="1"/>
          <p:nvPr>
            <p:custDataLst>
              <p:tags r:id="rId33"/>
            </p:custDataLst>
          </p:nvPr>
        </p:nvSpPr>
        <p:spPr>
          <a:xfrm>
            <a:off x="7948485" y="3208973"/>
            <a:ext cx="24936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>
                <a:solidFill>
                  <a:schemeClr val="lt1"/>
                </a:solidFill>
                <a:latin typeface="Century Gothic" panose="020B0502020202020204" pitchFamily="34" charset="0"/>
              </a:rPr>
              <a:t>Nov</a:t>
            </a:r>
          </a:p>
        </p:txBody>
      </p:sp>
      <p:sp>
        <p:nvSpPr>
          <p:cNvPr id="2" name="OTLSHAPE_TB_00000000000000000000000000000000_ScaleMarking1">
            <a:extLst>
              <a:ext uri="{FF2B5EF4-FFF2-40B4-BE49-F238E27FC236}">
                <a16:creationId xmlns:a16="http://schemas.microsoft.com/office/drawing/2014/main" id="{9F572D3C-41CF-4922-90E0-F0B605F59C3A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688816" y="2988945"/>
            <a:ext cx="697003" cy="1225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 dirty="0">
                <a:solidFill>
                  <a:schemeClr val="dk2"/>
                </a:solidFill>
                <a:latin typeface="Century Gothic" panose="020B0502020202020204" pitchFamily="34" charset="0"/>
              </a:rPr>
              <a:t>2022  </a:t>
            </a:r>
          </a:p>
        </p:txBody>
      </p:sp>
      <p:sp>
        <p:nvSpPr>
          <p:cNvPr id="8538" name="OTLSHAPE_T_71ebd99c3b90472682cc99ad192fe685_Shape"/>
          <p:cNvSpPr/>
          <p:nvPr>
            <p:custDataLst>
              <p:tags r:id="rId35"/>
            </p:custDataLst>
          </p:nvPr>
        </p:nvSpPr>
        <p:spPr>
          <a:xfrm>
            <a:off x="1652394" y="1652564"/>
            <a:ext cx="3467100" cy="203200"/>
          </a:xfrm>
          <a:prstGeom prst="homePlate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46" name="OTLSHAPE_T_4c113f7cf57c4a33841d7ca129b0b95e_Shape"/>
          <p:cNvSpPr/>
          <p:nvPr>
            <p:custDataLst>
              <p:tags r:id="rId36"/>
            </p:custDataLst>
          </p:nvPr>
        </p:nvSpPr>
        <p:spPr>
          <a:xfrm>
            <a:off x="4653271" y="2036188"/>
            <a:ext cx="5080000" cy="203200"/>
          </a:xfrm>
          <a:prstGeom prst="homePlate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54" name="OTLSHAPE_T_1f3c26b0db574a0890a4869859883f55_Shape"/>
          <p:cNvSpPr/>
          <p:nvPr>
            <p:custDataLst>
              <p:tags r:id="rId37"/>
            </p:custDataLst>
          </p:nvPr>
        </p:nvSpPr>
        <p:spPr>
          <a:xfrm>
            <a:off x="2575741" y="4151080"/>
            <a:ext cx="1968500" cy="203200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62" name="OTLSHAPE_T_ec4775a7a9b54a3cb308b944bded2ee6_Shape"/>
          <p:cNvSpPr/>
          <p:nvPr>
            <p:custDataLst>
              <p:tags r:id="rId38"/>
            </p:custDataLst>
          </p:nvPr>
        </p:nvSpPr>
        <p:spPr>
          <a:xfrm>
            <a:off x="3845343" y="4534704"/>
            <a:ext cx="2781300" cy="203200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70" name="OTLSHAPE_T_9a807cb0e4b4468ba3eacc22c66c6a01_Shape"/>
          <p:cNvSpPr/>
          <p:nvPr>
            <p:custDataLst>
              <p:tags r:id="rId39"/>
            </p:custDataLst>
          </p:nvPr>
        </p:nvSpPr>
        <p:spPr>
          <a:xfrm>
            <a:off x="7884985" y="4918329"/>
            <a:ext cx="2311400" cy="203200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78" name="OTLSHAPE_T_c02cf13cd4ac4bc4a0858f22ad3d9819_Shape"/>
          <p:cNvSpPr/>
          <p:nvPr>
            <p:custDataLst>
              <p:tags r:id="rId40"/>
            </p:custDataLst>
          </p:nvPr>
        </p:nvSpPr>
        <p:spPr>
          <a:xfrm>
            <a:off x="9154587" y="5301954"/>
            <a:ext cx="1968500" cy="203200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39" name="OTLSHAPE_T_71ebd99c3b90472682cc99ad192fe685_ShapePercentage" hidden="1"/>
          <p:cNvSpPr/>
          <p:nvPr>
            <p:custDataLst>
              <p:tags r:id="rId41"/>
            </p:custDataLst>
          </p:nvPr>
        </p:nvSpPr>
        <p:spPr>
          <a:xfrm>
            <a:off x="1652394" y="1652564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47" name="OTLSHAPE_T_4c113f7cf57c4a33841d7ca129b0b95e_ShapePercentage" hidden="1"/>
          <p:cNvSpPr/>
          <p:nvPr>
            <p:custDataLst>
              <p:tags r:id="rId42"/>
            </p:custDataLst>
          </p:nvPr>
        </p:nvSpPr>
        <p:spPr>
          <a:xfrm>
            <a:off x="4653271" y="2036188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55" name="OTLSHAPE_T_1f3c26b0db574a0890a4869859883f55_ShapePercentage" hidden="1"/>
          <p:cNvSpPr/>
          <p:nvPr>
            <p:custDataLst>
              <p:tags r:id="rId43"/>
            </p:custDataLst>
          </p:nvPr>
        </p:nvSpPr>
        <p:spPr>
          <a:xfrm>
            <a:off x="2575741" y="4151080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63" name="OTLSHAPE_T_ec4775a7a9b54a3cb308b944bded2ee6_ShapePercentage" hidden="1"/>
          <p:cNvSpPr/>
          <p:nvPr>
            <p:custDataLst>
              <p:tags r:id="rId44"/>
            </p:custDataLst>
          </p:nvPr>
        </p:nvSpPr>
        <p:spPr>
          <a:xfrm>
            <a:off x="3845343" y="4534704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71" name="OTLSHAPE_T_9a807cb0e4b4468ba3eacc22c66c6a01_ShapePercentage" hidden="1"/>
          <p:cNvSpPr/>
          <p:nvPr>
            <p:custDataLst>
              <p:tags r:id="rId45"/>
            </p:custDataLst>
          </p:nvPr>
        </p:nvSpPr>
        <p:spPr>
          <a:xfrm>
            <a:off x="7884985" y="4918329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79" name="OTLSHAPE_T_c02cf13cd4ac4bc4a0858f22ad3d9819_ShapePercentage" hidden="1"/>
          <p:cNvSpPr/>
          <p:nvPr>
            <p:custDataLst>
              <p:tags r:id="rId46"/>
            </p:custDataLst>
          </p:nvPr>
        </p:nvSpPr>
        <p:spPr>
          <a:xfrm>
            <a:off x="9154587" y="5301954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40" name="OTLSHAPE_T_71ebd99c3b90472682cc99ad192fe685_TextPercentage" hidden="1"/>
          <p:cNvSpPr txBox="1"/>
          <p:nvPr>
            <p:custDataLst>
              <p:tags r:id="rId47"/>
            </p:custDataLst>
          </p:nvPr>
        </p:nvSpPr>
        <p:spPr>
          <a:xfrm>
            <a:off x="0" y="162716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8541" name="OTLSHAPE_T_71ebd99c3b90472682cc99ad192fe685_StartDate" hidden="1"/>
          <p:cNvSpPr txBox="1"/>
          <p:nvPr>
            <p:custDataLst>
              <p:tags r:id="rId48"/>
            </p:custDataLst>
          </p:nvPr>
        </p:nvSpPr>
        <p:spPr>
          <a:xfrm>
            <a:off x="0" y="162716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542" name="OTLSHAPE_T_71ebd99c3b90472682cc99ad192fe685_EndDate" hidden="1"/>
          <p:cNvSpPr txBox="1"/>
          <p:nvPr>
            <p:custDataLst>
              <p:tags r:id="rId49"/>
            </p:custDataLst>
          </p:nvPr>
        </p:nvSpPr>
        <p:spPr>
          <a:xfrm>
            <a:off x="0" y="162716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543" name="OTLSHAPE_T_71ebd99c3b90472682cc99ad192fe685_JoinedDate"/>
          <p:cNvSpPr txBox="1"/>
          <p:nvPr>
            <p:custDataLst>
              <p:tags r:id="rId50"/>
            </p:custDataLst>
          </p:nvPr>
        </p:nvSpPr>
        <p:spPr>
          <a:xfrm>
            <a:off x="496460" y="1660527"/>
            <a:ext cx="111449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4" dirty="0">
                <a:solidFill>
                  <a:schemeClr val="dk1"/>
                </a:solidFill>
                <a:latin typeface="Century Gothic" panose="020B0502020202020204" pitchFamily="34" charset="0"/>
              </a:rPr>
              <a:t>Sep 8 - Oct 7</a:t>
            </a:r>
          </a:p>
        </p:txBody>
      </p:sp>
      <p:sp>
        <p:nvSpPr>
          <p:cNvPr id="8544" name="OTLSHAPE_T_71ebd99c3b90472682cc99ad192fe685_Title"/>
          <p:cNvSpPr txBox="1"/>
          <p:nvPr>
            <p:custDataLst>
              <p:tags r:id="rId51"/>
            </p:custDataLst>
          </p:nvPr>
        </p:nvSpPr>
        <p:spPr>
          <a:xfrm>
            <a:off x="5165664" y="1661831"/>
            <a:ext cx="1341161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8" dirty="0">
                <a:solidFill>
                  <a:schemeClr val="dk1"/>
                </a:solidFill>
                <a:latin typeface="Century Gothic" panose="020B0502020202020204" pitchFamily="34" charset="0"/>
              </a:rPr>
              <a:t>Task 2 Here</a:t>
            </a:r>
          </a:p>
        </p:txBody>
      </p:sp>
      <p:sp>
        <p:nvSpPr>
          <p:cNvPr id="8545" name="OTLSHAPE_T_71ebd99c3b90472682cc99ad192fe685_Duration"/>
          <p:cNvSpPr txBox="1"/>
          <p:nvPr>
            <p:custDataLst>
              <p:tags r:id="rId52"/>
            </p:custDataLst>
          </p:nvPr>
        </p:nvSpPr>
        <p:spPr>
          <a:xfrm>
            <a:off x="1448959" y="1901376"/>
            <a:ext cx="609835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 dirty="0">
                <a:solidFill>
                  <a:srgbClr val="808DA9"/>
                </a:solidFill>
                <a:latin typeface="Century Gothic" panose="020B0502020202020204" pitchFamily="34" charset="0"/>
              </a:rPr>
              <a:t>30 days</a:t>
            </a:r>
          </a:p>
        </p:txBody>
      </p:sp>
      <p:sp>
        <p:nvSpPr>
          <p:cNvPr id="8548" name="OTLSHAPE_T_4c113f7cf57c4a33841d7ca129b0b95e_TextPercentage" hidden="1"/>
          <p:cNvSpPr txBox="1"/>
          <p:nvPr>
            <p:custDataLst>
              <p:tags r:id="rId53"/>
            </p:custDataLst>
          </p:nvPr>
        </p:nvSpPr>
        <p:spPr>
          <a:xfrm>
            <a:off x="0" y="201078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8549" name="OTLSHAPE_T_4c113f7cf57c4a33841d7ca129b0b95e_StartDate" hidden="1"/>
          <p:cNvSpPr txBox="1"/>
          <p:nvPr>
            <p:custDataLst>
              <p:tags r:id="rId54"/>
            </p:custDataLst>
          </p:nvPr>
        </p:nvSpPr>
        <p:spPr>
          <a:xfrm>
            <a:off x="0" y="201078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550" name="OTLSHAPE_T_4c113f7cf57c4a33841d7ca129b0b95e_EndDate" hidden="1"/>
          <p:cNvSpPr txBox="1"/>
          <p:nvPr>
            <p:custDataLst>
              <p:tags r:id="rId55"/>
            </p:custDataLst>
          </p:nvPr>
        </p:nvSpPr>
        <p:spPr>
          <a:xfrm>
            <a:off x="0" y="201078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551" name="OTLSHAPE_T_4c113f7cf57c4a33841d7ca129b0b95e_JoinedDate"/>
          <p:cNvSpPr txBox="1"/>
          <p:nvPr>
            <p:custDataLst>
              <p:tags r:id="rId56"/>
            </p:custDataLst>
          </p:nvPr>
        </p:nvSpPr>
        <p:spPr>
          <a:xfrm>
            <a:off x="3491631" y="2081357"/>
            <a:ext cx="1114481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4" dirty="0">
                <a:solidFill>
                  <a:schemeClr val="dk1"/>
                </a:solidFill>
                <a:latin typeface="Century Gothic" panose="020B0502020202020204" pitchFamily="34" charset="0"/>
              </a:rPr>
              <a:t>Oct 4 - Nov 16</a:t>
            </a:r>
          </a:p>
        </p:txBody>
      </p:sp>
      <p:sp>
        <p:nvSpPr>
          <p:cNvPr id="8552" name="OTLSHAPE_T_4c113f7cf57c4a33841d7ca129b0b95e_Title"/>
          <p:cNvSpPr txBox="1"/>
          <p:nvPr>
            <p:custDataLst>
              <p:tags r:id="rId57"/>
            </p:custDataLst>
          </p:nvPr>
        </p:nvSpPr>
        <p:spPr>
          <a:xfrm>
            <a:off x="9782399" y="2045456"/>
            <a:ext cx="133422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8" dirty="0">
                <a:solidFill>
                  <a:schemeClr val="dk1"/>
                </a:solidFill>
                <a:latin typeface="Century Gothic" panose="020B0502020202020204" pitchFamily="34" charset="0"/>
              </a:rPr>
              <a:t>Task 4 Here</a:t>
            </a:r>
          </a:p>
        </p:txBody>
      </p:sp>
      <p:sp>
        <p:nvSpPr>
          <p:cNvPr id="8553" name="OTLSHAPE_T_4c113f7cf57c4a33841d7ca129b0b95e_Duration"/>
          <p:cNvSpPr txBox="1"/>
          <p:nvPr>
            <p:custDataLst>
              <p:tags r:id="rId58"/>
            </p:custDataLst>
          </p:nvPr>
        </p:nvSpPr>
        <p:spPr>
          <a:xfrm>
            <a:off x="4653270" y="2271765"/>
            <a:ext cx="856149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 dirty="0">
                <a:solidFill>
                  <a:srgbClr val="808DA9"/>
                </a:solidFill>
                <a:latin typeface="Century Gothic" panose="020B0502020202020204" pitchFamily="34" charset="0"/>
              </a:rPr>
              <a:t>44 days</a:t>
            </a:r>
          </a:p>
        </p:txBody>
      </p:sp>
      <p:sp>
        <p:nvSpPr>
          <p:cNvPr id="8556" name="OTLSHAPE_T_1f3c26b0db574a0890a4869859883f55_TextPercentage" hidden="1"/>
          <p:cNvSpPr txBox="1"/>
          <p:nvPr>
            <p:custDataLst>
              <p:tags r:id="rId59"/>
            </p:custDataLst>
          </p:nvPr>
        </p:nvSpPr>
        <p:spPr>
          <a:xfrm>
            <a:off x="0" y="415108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8557" name="OTLSHAPE_T_1f3c26b0db574a0890a4869859883f55_StartDate" hidden="1"/>
          <p:cNvSpPr txBox="1"/>
          <p:nvPr>
            <p:custDataLst>
              <p:tags r:id="rId60"/>
            </p:custDataLst>
          </p:nvPr>
        </p:nvSpPr>
        <p:spPr>
          <a:xfrm>
            <a:off x="0" y="415108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558" name="OTLSHAPE_T_1f3c26b0db574a0890a4869859883f55_EndDate" hidden="1"/>
          <p:cNvSpPr txBox="1"/>
          <p:nvPr>
            <p:custDataLst>
              <p:tags r:id="rId61"/>
            </p:custDataLst>
          </p:nvPr>
        </p:nvSpPr>
        <p:spPr>
          <a:xfrm>
            <a:off x="0" y="415108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559" name="OTLSHAPE_T_1f3c26b0db574a0890a4869859883f55_JoinedDate"/>
          <p:cNvSpPr txBox="1"/>
          <p:nvPr>
            <p:custDataLst>
              <p:tags r:id="rId62"/>
            </p:custDataLst>
          </p:nvPr>
        </p:nvSpPr>
        <p:spPr>
          <a:xfrm>
            <a:off x="1135591" y="4187819"/>
            <a:ext cx="1397816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4" dirty="0">
                <a:solidFill>
                  <a:schemeClr val="dk1"/>
                </a:solidFill>
                <a:latin typeface="Century Gothic" panose="020B0502020202020204" pitchFamily="34" charset="0"/>
              </a:rPr>
              <a:t>Sep 16 - Oct 2</a:t>
            </a:r>
          </a:p>
        </p:txBody>
      </p:sp>
      <p:sp>
        <p:nvSpPr>
          <p:cNvPr id="8560" name="OTLSHAPE_T_1f3c26b0db574a0890a4869859883f55_Title"/>
          <p:cNvSpPr txBox="1"/>
          <p:nvPr>
            <p:custDataLst>
              <p:tags r:id="rId63"/>
            </p:custDataLst>
          </p:nvPr>
        </p:nvSpPr>
        <p:spPr>
          <a:xfrm>
            <a:off x="4588572" y="4160347"/>
            <a:ext cx="1054257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8" dirty="0">
                <a:solidFill>
                  <a:schemeClr val="dk1"/>
                </a:solidFill>
                <a:latin typeface="Century Gothic" panose="020B0502020202020204" pitchFamily="34" charset="0"/>
              </a:rPr>
              <a:t>Task 1 Here</a:t>
            </a:r>
          </a:p>
        </p:txBody>
      </p:sp>
      <p:sp>
        <p:nvSpPr>
          <p:cNvPr id="8561" name="OTLSHAPE_T_1f3c26b0db574a0890a4869859883f55_Duration"/>
          <p:cNvSpPr txBox="1"/>
          <p:nvPr>
            <p:custDataLst>
              <p:tags r:id="rId64"/>
            </p:custDataLst>
          </p:nvPr>
        </p:nvSpPr>
        <p:spPr>
          <a:xfrm>
            <a:off x="2280286" y="4402991"/>
            <a:ext cx="701855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 dirty="0">
                <a:solidFill>
                  <a:srgbClr val="808DA9"/>
                </a:solidFill>
                <a:latin typeface="Century Gothic" panose="020B0502020202020204" pitchFamily="34" charset="0"/>
              </a:rPr>
              <a:t>17 days</a:t>
            </a:r>
          </a:p>
        </p:txBody>
      </p:sp>
      <p:sp>
        <p:nvSpPr>
          <p:cNvPr id="8564" name="OTLSHAPE_T_ec4775a7a9b54a3cb308b944bded2ee6_TextPercentage" hidden="1"/>
          <p:cNvSpPr txBox="1"/>
          <p:nvPr>
            <p:custDataLst>
              <p:tags r:id="rId65"/>
            </p:custDataLst>
          </p:nvPr>
        </p:nvSpPr>
        <p:spPr>
          <a:xfrm>
            <a:off x="0" y="453470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8565" name="OTLSHAPE_T_ec4775a7a9b54a3cb308b944bded2ee6_StartDate" hidden="1"/>
          <p:cNvSpPr txBox="1"/>
          <p:nvPr>
            <p:custDataLst>
              <p:tags r:id="rId66"/>
            </p:custDataLst>
          </p:nvPr>
        </p:nvSpPr>
        <p:spPr>
          <a:xfrm>
            <a:off x="0" y="453470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566" name="OTLSHAPE_T_ec4775a7a9b54a3cb308b944bded2ee6_EndDate" hidden="1"/>
          <p:cNvSpPr txBox="1"/>
          <p:nvPr>
            <p:custDataLst>
              <p:tags r:id="rId67"/>
            </p:custDataLst>
          </p:nvPr>
        </p:nvSpPr>
        <p:spPr>
          <a:xfrm>
            <a:off x="0" y="453470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567" name="OTLSHAPE_T_ec4775a7a9b54a3cb308b944bded2ee6_JoinedDate"/>
          <p:cNvSpPr txBox="1"/>
          <p:nvPr>
            <p:custDataLst>
              <p:tags r:id="rId68"/>
            </p:custDataLst>
          </p:nvPr>
        </p:nvSpPr>
        <p:spPr>
          <a:xfrm>
            <a:off x="2533407" y="4670013"/>
            <a:ext cx="1268713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4" dirty="0">
                <a:solidFill>
                  <a:schemeClr val="dk1"/>
                </a:solidFill>
                <a:latin typeface="Century Gothic" panose="020B0502020202020204" pitchFamily="34" charset="0"/>
              </a:rPr>
              <a:t>Sep 27 - Oct 20</a:t>
            </a:r>
          </a:p>
        </p:txBody>
      </p:sp>
      <p:sp>
        <p:nvSpPr>
          <p:cNvPr id="8568" name="OTLSHAPE_T_ec4775a7a9b54a3cb308b944bded2ee6_Title"/>
          <p:cNvSpPr txBox="1"/>
          <p:nvPr>
            <p:custDataLst>
              <p:tags r:id="rId69"/>
            </p:custDataLst>
          </p:nvPr>
        </p:nvSpPr>
        <p:spPr>
          <a:xfrm>
            <a:off x="6638454" y="4645571"/>
            <a:ext cx="1097881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8" dirty="0">
                <a:solidFill>
                  <a:schemeClr val="dk1"/>
                </a:solidFill>
                <a:latin typeface="Century Gothic" panose="020B0502020202020204" pitchFamily="34" charset="0"/>
              </a:rPr>
              <a:t>Task 3 Here</a:t>
            </a:r>
          </a:p>
        </p:txBody>
      </p:sp>
      <p:sp>
        <p:nvSpPr>
          <p:cNvPr id="8569" name="OTLSHAPE_T_ec4775a7a9b54a3cb308b944bded2ee6_Duration"/>
          <p:cNvSpPr txBox="1"/>
          <p:nvPr>
            <p:custDataLst>
              <p:tags r:id="rId70"/>
            </p:custDataLst>
          </p:nvPr>
        </p:nvSpPr>
        <p:spPr>
          <a:xfrm>
            <a:off x="3845343" y="4802541"/>
            <a:ext cx="1037566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 dirty="0">
                <a:solidFill>
                  <a:srgbClr val="808DA9"/>
                </a:solidFill>
                <a:latin typeface="Century Gothic" panose="020B0502020202020204" pitchFamily="34" charset="0"/>
              </a:rPr>
              <a:t>24 days</a:t>
            </a:r>
          </a:p>
        </p:txBody>
      </p:sp>
      <p:sp>
        <p:nvSpPr>
          <p:cNvPr id="8572" name="OTLSHAPE_T_9a807cb0e4b4468ba3eacc22c66c6a01_TextPercentage" hidden="1"/>
          <p:cNvSpPr txBox="1"/>
          <p:nvPr>
            <p:custDataLst>
              <p:tags r:id="rId71"/>
            </p:custDataLst>
          </p:nvPr>
        </p:nvSpPr>
        <p:spPr>
          <a:xfrm>
            <a:off x="0" y="491832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8573" name="OTLSHAPE_T_9a807cb0e4b4468ba3eacc22c66c6a01_StartDate" hidden="1"/>
          <p:cNvSpPr txBox="1"/>
          <p:nvPr>
            <p:custDataLst>
              <p:tags r:id="rId72"/>
            </p:custDataLst>
          </p:nvPr>
        </p:nvSpPr>
        <p:spPr>
          <a:xfrm>
            <a:off x="0" y="491832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574" name="OTLSHAPE_T_9a807cb0e4b4468ba3eacc22c66c6a01_EndDate" hidden="1"/>
          <p:cNvSpPr txBox="1"/>
          <p:nvPr>
            <p:custDataLst>
              <p:tags r:id="rId73"/>
            </p:custDataLst>
          </p:nvPr>
        </p:nvSpPr>
        <p:spPr>
          <a:xfrm>
            <a:off x="0" y="491832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575" name="OTLSHAPE_T_9a807cb0e4b4468ba3eacc22c66c6a01_JoinedDate"/>
          <p:cNvSpPr txBox="1"/>
          <p:nvPr>
            <p:custDataLst>
              <p:tags r:id="rId74"/>
            </p:custDataLst>
          </p:nvPr>
        </p:nvSpPr>
        <p:spPr>
          <a:xfrm>
            <a:off x="6506829" y="4994353"/>
            <a:ext cx="1330955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4" dirty="0">
                <a:solidFill>
                  <a:schemeClr val="dk1"/>
                </a:solidFill>
                <a:latin typeface="Century Gothic" panose="020B0502020202020204" pitchFamily="34" charset="0"/>
              </a:rPr>
              <a:t>Nov 1 - Nov 20</a:t>
            </a:r>
          </a:p>
        </p:txBody>
      </p:sp>
      <p:sp>
        <p:nvSpPr>
          <p:cNvPr id="8576" name="OTLSHAPE_T_9a807cb0e4b4468ba3eacc22c66c6a01_Title"/>
          <p:cNvSpPr txBox="1"/>
          <p:nvPr>
            <p:custDataLst>
              <p:tags r:id="rId75"/>
            </p:custDataLst>
          </p:nvPr>
        </p:nvSpPr>
        <p:spPr>
          <a:xfrm>
            <a:off x="10244071" y="4927597"/>
            <a:ext cx="950983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8" dirty="0">
                <a:solidFill>
                  <a:schemeClr val="dk1"/>
                </a:solidFill>
                <a:latin typeface="Century Gothic" panose="020B0502020202020204" pitchFamily="34" charset="0"/>
              </a:rPr>
              <a:t>Task 5 Here</a:t>
            </a:r>
          </a:p>
        </p:txBody>
      </p:sp>
      <p:sp>
        <p:nvSpPr>
          <p:cNvPr id="8577" name="OTLSHAPE_T_9a807cb0e4b4468ba3eacc22c66c6a01_Duration"/>
          <p:cNvSpPr txBox="1"/>
          <p:nvPr>
            <p:custDataLst>
              <p:tags r:id="rId76"/>
            </p:custDataLst>
          </p:nvPr>
        </p:nvSpPr>
        <p:spPr>
          <a:xfrm>
            <a:off x="7789694" y="5192055"/>
            <a:ext cx="501691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 dirty="0">
                <a:solidFill>
                  <a:srgbClr val="808DA9"/>
                </a:solidFill>
                <a:latin typeface="Century Gothic" panose="020B0502020202020204" pitchFamily="34" charset="0"/>
              </a:rPr>
              <a:t>20 days</a:t>
            </a:r>
          </a:p>
        </p:txBody>
      </p:sp>
      <p:sp>
        <p:nvSpPr>
          <p:cNvPr id="8580" name="OTLSHAPE_T_c02cf13cd4ac4bc4a0858f22ad3d9819_TextPercentage" hidden="1"/>
          <p:cNvSpPr txBox="1"/>
          <p:nvPr>
            <p:custDataLst>
              <p:tags r:id="rId77"/>
            </p:custDataLst>
          </p:nvPr>
        </p:nvSpPr>
        <p:spPr>
          <a:xfrm>
            <a:off x="0" y="530195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8581" name="OTLSHAPE_T_c02cf13cd4ac4bc4a0858f22ad3d9819_StartDate" hidden="1"/>
          <p:cNvSpPr txBox="1"/>
          <p:nvPr>
            <p:custDataLst>
              <p:tags r:id="rId78"/>
            </p:custDataLst>
          </p:nvPr>
        </p:nvSpPr>
        <p:spPr>
          <a:xfrm>
            <a:off x="0" y="530195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582" name="OTLSHAPE_T_c02cf13cd4ac4bc4a0858f22ad3d9819_EndDate" hidden="1"/>
          <p:cNvSpPr txBox="1"/>
          <p:nvPr>
            <p:custDataLst>
              <p:tags r:id="rId79"/>
            </p:custDataLst>
          </p:nvPr>
        </p:nvSpPr>
        <p:spPr>
          <a:xfrm>
            <a:off x="0" y="530195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583" name="OTLSHAPE_T_c02cf13cd4ac4bc4a0858f22ad3d9819_JoinedDate"/>
          <p:cNvSpPr txBox="1"/>
          <p:nvPr>
            <p:custDataLst>
              <p:tags r:id="rId80"/>
            </p:custDataLst>
          </p:nvPr>
        </p:nvSpPr>
        <p:spPr>
          <a:xfrm>
            <a:off x="7837784" y="5371255"/>
            <a:ext cx="1268713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4" dirty="0">
                <a:solidFill>
                  <a:schemeClr val="dk1"/>
                </a:solidFill>
                <a:latin typeface="Century Gothic" panose="020B0502020202020204" pitchFamily="34" charset="0"/>
              </a:rPr>
              <a:t>Nov 12 - Nov 28</a:t>
            </a:r>
          </a:p>
        </p:txBody>
      </p:sp>
      <p:sp>
        <p:nvSpPr>
          <p:cNvPr id="8584" name="OTLSHAPE_T_c02cf13cd4ac4bc4a0858f22ad3d9819_Title"/>
          <p:cNvSpPr txBox="1"/>
          <p:nvPr>
            <p:custDataLst>
              <p:tags r:id="rId81"/>
            </p:custDataLst>
          </p:nvPr>
        </p:nvSpPr>
        <p:spPr>
          <a:xfrm>
            <a:off x="11167418" y="5311221"/>
            <a:ext cx="950983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8" dirty="0">
                <a:solidFill>
                  <a:schemeClr val="dk1"/>
                </a:solidFill>
                <a:latin typeface="Century Gothic" panose="020B0502020202020204" pitchFamily="34" charset="0"/>
              </a:rPr>
              <a:t>Task 6 Here</a:t>
            </a:r>
          </a:p>
        </p:txBody>
      </p:sp>
      <p:sp>
        <p:nvSpPr>
          <p:cNvPr id="8585" name="OTLSHAPE_T_c02cf13cd4ac4bc4a0858f22ad3d9819_Duration"/>
          <p:cNvSpPr txBox="1"/>
          <p:nvPr>
            <p:custDataLst>
              <p:tags r:id="rId82"/>
            </p:custDataLst>
          </p:nvPr>
        </p:nvSpPr>
        <p:spPr>
          <a:xfrm>
            <a:off x="9154586" y="5492846"/>
            <a:ext cx="780441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 dirty="0">
                <a:solidFill>
                  <a:srgbClr val="808DA9"/>
                </a:solidFill>
                <a:latin typeface="Century Gothic" panose="020B0502020202020204" pitchFamily="34" charset="0"/>
              </a:rPr>
              <a:t>17 days</a:t>
            </a:r>
          </a:p>
        </p:txBody>
      </p:sp>
      <p:sp>
        <p:nvSpPr>
          <p:cNvPr id="8516" name="OTLSHAPE_M_9264e1e25f62466b92a10a515539fa3b_Shape"/>
          <p:cNvSpPr/>
          <p:nvPr>
            <p:custDataLst>
              <p:tags r:id="rId83"/>
            </p:custDataLst>
          </p:nvPr>
        </p:nvSpPr>
        <p:spPr>
          <a:xfrm>
            <a:off x="1653432" y="2984500"/>
            <a:ext cx="228600" cy="254000"/>
          </a:xfrm>
          <a:prstGeom prst="star8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19" name="OTLSHAPE_M_21632b61796e4ebf885adb6ae777b708_Shape"/>
          <p:cNvSpPr/>
          <p:nvPr>
            <p:custDataLst>
              <p:tags r:id="rId84"/>
            </p:custDataLst>
          </p:nvPr>
        </p:nvSpPr>
        <p:spPr>
          <a:xfrm>
            <a:off x="4654309" y="2984500"/>
            <a:ext cx="228600" cy="254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808DA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22" name="OTLSHAPE_M_da89bcd848a64e7fa0fc286f562c8a00_Shape"/>
          <p:cNvSpPr/>
          <p:nvPr>
            <p:custDataLst>
              <p:tags r:id="rId85"/>
            </p:custDataLst>
          </p:nvPr>
        </p:nvSpPr>
        <p:spPr>
          <a:xfrm>
            <a:off x="8232278" y="2984500"/>
            <a:ext cx="228600" cy="254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808DA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25" name="OTLSHAPE_M_3cdb963781654322914ef095483f3596_Shape"/>
          <p:cNvSpPr/>
          <p:nvPr>
            <p:custDataLst>
              <p:tags r:id="rId86"/>
            </p:custDataLst>
          </p:nvPr>
        </p:nvSpPr>
        <p:spPr>
          <a:xfrm>
            <a:off x="10194391" y="2984500"/>
            <a:ext cx="228600" cy="254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808DA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28" name="OTLSHAPE_M_97c1d9849eee457786cf76b9cdaf62ba_Shape"/>
          <p:cNvSpPr/>
          <p:nvPr>
            <p:custDataLst>
              <p:tags r:id="rId87"/>
            </p:custDataLst>
          </p:nvPr>
        </p:nvSpPr>
        <p:spPr>
          <a:xfrm>
            <a:off x="3153871" y="3365500"/>
            <a:ext cx="228600" cy="254000"/>
          </a:xfrm>
          <a:prstGeom prst="roundRect">
            <a:avLst/>
          </a:prstGeom>
          <a:solidFill>
            <a:srgbClr val="808DA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31" name="OTLSHAPE_M_16da7faca78b4ead96c9a42d4a598990_Shape"/>
          <p:cNvSpPr/>
          <p:nvPr>
            <p:custDataLst>
              <p:tags r:id="rId88"/>
            </p:custDataLst>
          </p:nvPr>
        </p:nvSpPr>
        <p:spPr>
          <a:xfrm>
            <a:off x="5577656" y="3365500"/>
            <a:ext cx="228600" cy="254000"/>
          </a:xfrm>
          <a:prstGeom prst="roundRect">
            <a:avLst/>
          </a:prstGeom>
          <a:solidFill>
            <a:srgbClr val="808DA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34" name="OTLSHAPE_M_283e6df5476349cb93e46308b57c32e1_Shape"/>
          <p:cNvSpPr/>
          <p:nvPr>
            <p:custDataLst>
              <p:tags r:id="rId89"/>
            </p:custDataLst>
          </p:nvPr>
        </p:nvSpPr>
        <p:spPr>
          <a:xfrm>
            <a:off x="8924789" y="3365500"/>
            <a:ext cx="228600" cy="254000"/>
          </a:xfrm>
          <a:prstGeom prst="roundRect">
            <a:avLst/>
          </a:prstGeom>
          <a:solidFill>
            <a:srgbClr val="808DA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14" name="OTLSHAPE_M_9264e1e25f62466b92a10a515539fa3b_Title"/>
          <p:cNvSpPr txBox="1"/>
          <p:nvPr>
            <p:custDataLst>
              <p:tags r:id="rId90"/>
            </p:custDataLst>
          </p:nvPr>
        </p:nvSpPr>
        <p:spPr>
          <a:xfrm>
            <a:off x="1028887" y="2509408"/>
            <a:ext cx="111449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8" dirty="0">
                <a:solidFill>
                  <a:schemeClr val="dk1"/>
                </a:solidFill>
                <a:latin typeface="Century Gothic" panose="020B0502020202020204" pitchFamily="34" charset="0"/>
              </a:rPr>
              <a:t>Milestone 1</a:t>
            </a:r>
          </a:p>
        </p:txBody>
      </p:sp>
      <p:sp>
        <p:nvSpPr>
          <p:cNvPr id="8515" name="OTLSHAPE_M_9264e1e25f62466b92a10a515539fa3b_Date"/>
          <p:cNvSpPr txBox="1"/>
          <p:nvPr>
            <p:custDataLst>
              <p:tags r:id="rId91"/>
            </p:custDataLst>
          </p:nvPr>
        </p:nvSpPr>
        <p:spPr>
          <a:xfrm>
            <a:off x="1222154" y="2686271"/>
            <a:ext cx="697004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chemeClr val="dk2"/>
                </a:solidFill>
                <a:latin typeface="Century Gothic" panose="020B0502020202020204" pitchFamily="34" charset="0"/>
              </a:rPr>
              <a:t>Sep 8</a:t>
            </a:r>
          </a:p>
        </p:txBody>
      </p:sp>
      <p:sp>
        <p:nvSpPr>
          <p:cNvPr id="8517" name="OTLSHAPE_M_21632b61796e4ebf885adb6ae777b708_Title"/>
          <p:cNvSpPr txBox="1"/>
          <p:nvPr>
            <p:custDataLst>
              <p:tags r:id="rId92"/>
            </p:custDataLst>
          </p:nvPr>
        </p:nvSpPr>
        <p:spPr>
          <a:xfrm>
            <a:off x="4394953" y="2513127"/>
            <a:ext cx="1114481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8" dirty="0">
                <a:solidFill>
                  <a:schemeClr val="dk1"/>
                </a:solidFill>
                <a:latin typeface="Century Gothic" panose="020B0502020202020204" pitchFamily="34" charset="0"/>
              </a:rPr>
              <a:t>Milestone</a:t>
            </a:r>
            <a:r>
              <a:rPr lang="en-US" sz="12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 3</a:t>
            </a:r>
          </a:p>
        </p:txBody>
      </p:sp>
      <p:sp>
        <p:nvSpPr>
          <p:cNvPr id="8518" name="OTLSHAPE_M_21632b61796e4ebf885adb6ae777b708_Date"/>
          <p:cNvSpPr txBox="1"/>
          <p:nvPr>
            <p:custDataLst>
              <p:tags r:id="rId93"/>
            </p:custDataLst>
          </p:nvPr>
        </p:nvSpPr>
        <p:spPr>
          <a:xfrm>
            <a:off x="4631894" y="2677649"/>
            <a:ext cx="51236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chemeClr val="dk2"/>
                </a:solidFill>
                <a:latin typeface="Century Gothic" panose="020B0502020202020204" pitchFamily="34" charset="0"/>
              </a:rPr>
              <a:t>Oct 4</a:t>
            </a:r>
          </a:p>
        </p:txBody>
      </p:sp>
      <p:sp>
        <p:nvSpPr>
          <p:cNvPr id="8520" name="OTLSHAPE_M_da89bcd848a64e7fa0fc286f562c8a00_Title"/>
          <p:cNvSpPr txBox="1"/>
          <p:nvPr>
            <p:custDataLst>
              <p:tags r:id="rId94"/>
            </p:custDataLst>
          </p:nvPr>
        </p:nvSpPr>
        <p:spPr>
          <a:xfrm>
            <a:off x="7972922" y="2660860"/>
            <a:ext cx="1114479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8" dirty="0">
                <a:solidFill>
                  <a:schemeClr val="dk1"/>
                </a:solidFill>
                <a:latin typeface="Century Gothic" panose="020B0502020202020204" pitchFamily="34" charset="0"/>
              </a:rPr>
              <a:t>Milestone 5</a:t>
            </a:r>
          </a:p>
        </p:txBody>
      </p:sp>
      <p:sp>
        <p:nvSpPr>
          <p:cNvPr id="8521" name="OTLSHAPE_M_da89bcd848a64e7fa0fc286f562c8a00_Date"/>
          <p:cNvSpPr txBox="1"/>
          <p:nvPr>
            <p:custDataLst>
              <p:tags r:id="rId95"/>
            </p:custDataLst>
          </p:nvPr>
        </p:nvSpPr>
        <p:spPr>
          <a:xfrm>
            <a:off x="8197141" y="2832342"/>
            <a:ext cx="727645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chemeClr val="dk2"/>
                </a:solidFill>
                <a:latin typeface="Century Gothic" panose="020B0502020202020204" pitchFamily="34" charset="0"/>
              </a:rPr>
              <a:t>Nov 4</a:t>
            </a:r>
          </a:p>
        </p:txBody>
      </p:sp>
      <p:sp>
        <p:nvSpPr>
          <p:cNvPr id="8523" name="OTLSHAPE_M_3cdb963781654322914ef095483f3596_Title"/>
          <p:cNvSpPr txBox="1"/>
          <p:nvPr>
            <p:custDataLst>
              <p:tags r:id="rId96"/>
            </p:custDataLst>
          </p:nvPr>
        </p:nvSpPr>
        <p:spPr>
          <a:xfrm>
            <a:off x="9935034" y="2513127"/>
            <a:ext cx="1067285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8" dirty="0">
                <a:solidFill>
                  <a:schemeClr val="dk1"/>
                </a:solidFill>
                <a:latin typeface="Century Gothic" panose="020B0502020202020204" pitchFamily="34" charset="0"/>
              </a:rPr>
              <a:t>Milestone 7</a:t>
            </a:r>
          </a:p>
        </p:txBody>
      </p:sp>
      <p:sp>
        <p:nvSpPr>
          <p:cNvPr id="8524" name="OTLSHAPE_M_3cdb963781654322914ef095483f3596_Date"/>
          <p:cNvSpPr txBox="1"/>
          <p:nvPr>
            <p:custDataLst>
              <p:tags r:id="rId97"/>
            </p:custDataLst>
          </p:nvPr>
        </p:nvSpPr>
        <p:spPr>
          <a:xfrm>
            <a:off x="10127058" y="2728584"/>
            <a:ext cx="840913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chemeClr val="dk2"/>
                </a:solidFill>
                <a:latin typeface="Century Gothic" panose="020B0502020202020204" pitchFamily="34" charset="0"/>
              </a:rPr>
              <a:t>Nov 21</a:t>
            </a:r>
          </a:p>
        </p:txBody>
      </p:sp>
      <p:sp>
        <p:nvSpPr>
          <p:cNvPr id="8526" name="OTLSHAPE_M_97c1d9849eee457786cf76b9cdaf62ba_Title"/>
          <p:cNvSpPr txBox="1"/>
          <p:nvPr>
            <p:custDataLst>
              <p:tags r:id="rId98"/>
            </p:custDataLst>
          </p:nvPr>
        </p:nvSpPr>
        <p:spPr>
          <a:xfrm>
            <a:off x="2894515" y="3775220"/>
            <a:ext cx="969741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8" dirty="0">
                <a:solidFill>
                  <a:schemeClr val="dk1"/>
                </a:solidFill>
                <a:latin typeface="Century Gothic" panose="020B0502020202020204" pitchFamily="34" charset="0"/>
              </a:rPr>
              <a:t>Milestone 2</a:t>
            </a:r>
          </a:p>
        </p:txBody>
      </p:sp>
      <p:sp>
        <p:nvSpPr>
          <p:cNvPr id="8527" name="OTLSHAPE_M_97c1d9849eee457786cf76b9cdaf62ba_Date"/>
          <p:cNvSpPr txBox="1"/>
          <p:nvPr>
            <p:custDataLst>
              <p:tags r:id="rId99"/>
            </p:custDataLst>
          </p:nvPr>
        </p:nvSpPr>
        <p:spPr>
          <a:xfrm>
            <a:off x="3095302" y="3629145"/>
            <a:ext cx="526881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entury Gothic" panose="020B0502020202020204" pitchFamily="34" charset="0"/>
              </a:rPr>
              <a:t>Sep 21</a:t>
            </a:r>
          </a:p>
        </p:txBody>
      </p:sp>
      <p:sp>
        <p:nvSpPr>
          <p:cNvPr id="8529" name="OTLSHAPE_M_16da7faca78b4ead96c9a42d4a598990_Title"/>
          <p:cNvSpPr txBox="1"/>
          <p:nvPr>
            <p:custDataLst>
              <p:tags r:id="rId100"/>
            </p:custDataLst>
          </p:nvPr>
        </p:nvSpPr>
        <p:spPr>
          <a:xfrm>
            <a:off x="5318300" y="3751424"/>
            <a:ext cx="902547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8" dirty="0">
                <a:solidFill>
                  <a:schemeClr val="dk1"/>
                </a:solidFill>
                <a:latin typeface="Century Gothic" panose="020B0502020202020204" pitchFamily="34" charset="0"/>
              </a:rPr>
              <a:t>Milestone 4</a:t>
            </a:r>
          </a:p>
        </p:txBody>
      </p:sp>
      <p:sp>
        <p:nvSpPr>
          <p:cNvPr id="8530" name="OTLSHAPE_M_16da7faca78b4ead96c9a42d4a598990_Date"/>
          <p:cNvSpPr txBox="1"/>
          <p:nvPr>
            <p:custDataLst>
              <p:tags r:id="rId101"/>
            </p:custDataLst>
          </p:nvPr>
        </p:nvSpPr>
        <p:spPr>
          <a:xfrm>
            <a:off x="5523046" y="3612044"/>
            <a:ext cx="572954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chemeClr val="dk2"/>
                </a:solidFill>
                <a:latin typeface="Century Gothic" panose="020B0502020202020204" pitchFamily="34" charset="0"/>
              </a:rPr>
              <a:t>Oct 12</a:t>
            </a:r>
          </a:p>
        </p:txBody>
      </p:sp>
      <p:sp>
        <p:nvSpPr>
          <p:cNvPr id="8532" name="OTLSHAPE_M_283e6df5476349cb93e46308b57c32e1_Title"/>
          <p:cNvSpPr txBox="1"/>
          <p:nvPr>
            <p:custDataLst>
              <p:tags r:id="rId102"/>
            </p:custDataLst>
          </p:nvPr>
        </p:nvSpPr>
        <p:spPr>
          <a:xfrm>
            <a:off x="8665433" y="3775220"/>
            <a:ext cx="1035407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8" dirty="0">
                <a:solidFill>
                  <a:schemeClr val="dk1"/>
                </a:solidFill>
                <a:latin typeface="Century Gothic" panose="020B0502020202020204" pitchFamily="34" charset="0"/>
              </a:rPr>
              <a:t>Milestone 6</a:t>
            </a:r>
          </a:p>
        </p:txBody>
      </p:sp>
      <p:sp>
        <p:nvSpPr>
          <p:cNvPr id="8533" name="OTLSHAPE_M_283e6df5476349cb93e46308b57c32e1_Date"/>
          <p:cNvSpPr txBox="1"/>
          <p:nvPr>
            <p:custDataLst>
              <p:tags r:id="rId103"/>
            </p:custDataLst>
          </p:nvPr>
        </p:nvSpPr>
        <p:spPr>
          <a:xfrm>
            <a:off x="8870275" y="3669157"/>
            <a:ext cx="716515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chemeClr val="dk2"/>
                </a:solidFill>
                <a:latin typeface="Century Gothic" panose="020B0502020202020204" pitchFamily="34" charset="0"/>
              </a:rPr>
              <a:t>Nov 10</a:t>
            </a:r>
          </a:p>
        </p:txBody>
      </p:sp>
      <p:sp>
        <p:nvSpPr>
          <p:cNvPr id="8535" name="OTLSHAPE_M_d3666b5d23304f19ae0fa0d34adac908_Title"/>
          <p:cNvSpPr txBox="1"/>
          <p:nvPr>
            <p:custDataLst>
              <p:tags r:id="rId104"/>
            </p:custDataLst>
          </p:nvPr>
        </p:nvSpPr>
        <p:spPr>
          <a:xfrm>
            <a:off x="10866788" y="3831854"/>
            <a:ext cx="856313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8" dirty="0">
                <a:solidFill>
                  <a:schemeClr val="dk1"/>
                </a:solidFill>
                <a:latin typeface="Century Gothic" panose="020B0502020202020204" pitchFamily="34" charset="0"/>
              </a:rPr>
              <a:t>Milestone 8</a:t>
            </a:r>
          </a:p>
        </p:txBody>
      </p:sp>
      <p:sp>
        <p:nvSpPr>
          <p:cNvPr id="8536" name="OTLSHAPE_M_d3666b5d23304f19ae0fa0d34adac908_Date"/>
          <p:cNvSpPr txBox="1"/>
          <p:nvPr>
            <p:custDataLst>
              <p:tags r:id="rId105"/>
            </p:custDataLst>
          </p:nvPr>
        </p:nvSpPr>
        <p:spPr>
          <a:xfrm>
            <a:off x="11165824" y="3658080"/>
            <a:ext cx="557189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chemeClr val="dk2"/>
                </a:solidFill>
                <a:latin typeface="Century Gothic" panose="020B0502020202020204" pitchFamily="34" charset="0"/>
              </a:rPr>
              <a:t>Nov 30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E18EB6-2003-3F4A-C82F-51E182CB24B1}"/>
              </a:ext>
            </a:extLst>
          </p:cNvPr>
          <p:cNvSpPr txBox="1"/>
          <p:nvPr/>
        </p:nvSpPr>
        <p:spPr>
          <a:xfrm>
            <a:off x="0" y="463826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entury Gothic" panose="020B0502020202020204" pitchFamily="34" charset="0"/>
              </a:rPr>
              <a:t>PROJECT TIMELINE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6227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iJHYW50dCIsIlZlcnNpb24iOnsiJGlkIjoiMiIsIlZlcnNpb24iOiIzLjYuMSIsIk9yaWdpbmFsQXNzZW1ibHlWZXJzaW9uIjoiMS4wMC4wMC4wMCIsIkVkaXRpb24iOiJQcm8iLCJMYXN0U2F2ZWRFZGl0aW9uIjozLCJJc1BsdXNFZGl0aW9uIjp0cnVlLCJJc1Byb0VkaXRpb24iOnRydWV9LCJFZmZlY3QiOjEsIlN0eWxlIjp7IiRpZCI6IjMiLCJUaW1lYmFuZFN0eWxlIjp7IiRpZCI6IjQiLCJTY2FsZU1hcmtpbmciOjEsIlNoYXBlIjoxMCwiU2hhcGVTdHlsZSI6eyIkaWQiOiI1IiwiTWFyZ2luIjp7IiRpZCI6IjYiLCJUb3AiOjAuMCwiTGVmdCI6MTAuMCwiUmlnaHQiOjEwLjAsIkJvdHRvbSI6MC4wfSwiUGFkZGluZyI6eyIkaWQiOiI3IiwiVG9wIjozLjAsIkxlZnQiOjAuMCwiUmlnaHQiOjAuMCwiQm90dG9tIjozLjB9LCJCYWNrZ3JvdW5kIjp7IiRpZCI6IjgiLCJDb2xvciI6eyIkaWQiOiI5IiwiQSI6MjU1LCJSIjo2OCwiRyI6ODQsIkIiOjEwNn19LCJJc1Zpc2libGUiOnRydWUsIldpZHRoIjo4NTguMCwiSGVpZ2h0Ijoy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NaWRkbGVUaWVyU2hhcGVTdHlsZSI6eyIkaWQiOiIxMyIsIk1hcmdpbiI6eyIkcmVmIjoiNiJ9LCJQYWRkaW5nIjp7IiRyZWYiOiI3In0sIkJhY2tncm91bmQiOnsiJHJlZiI6IjgifSwiSXNWaXNpYmxlIjp0cnVlLCJXaWR0aCI6ODU4LjAsIkhlaWdodCI6MjAuMCwiQm9yZGVyU3R5bGUiOm51bGwsIlBhcmVudFN0eWxlIjpudWxsfSwiQm90dG9tVGllclNoYXBlU3R5bGUiOnsiJGlkIjoiMTQiLCJNYXJnaW4iOnsiJHJlZiI6IjYifSwiUGFkZGluZyI6eyIkcmVmIjoiNyJ9LCJCYWNrZ3JvdW5kIjp7IiRyZWYiOiI4In0sIklzVmlzaWJsZSI6dHJ1ZSwiV2lkdGgiOjg1OC4wLCJIZWlnaHQiOjIwLjAsIkJvcmRlclN0eWxlIjpudWxsLCJQYXJlbnRTdHlsZSI6bnVsbH0sIlJpZ2h0RW5kQ2Fwc1N0eWxlIjp7IiRpZCI6IjE1IiwiRm9udFNldHRpbmdzIjp7IiRpZCI6IjE2IiwiRm9udFNpemUiOjE4LCJGb250TmFtZSI6IkNhbGlicmkiLCJJc0JvbGQiOnRydWUsIklzSXRhbGljIjpmYWxzZSwiSXNVbmRlcmxpbmVkIjpmYWxzZSwiUGFyZW50U3R5bGUiOm51bGx9LCJBdXRvU2l6ZSI6MCwiRm9yZWdyb3VuZCI6eyIkaWQiOiIxNyIsIkNvbG9yIjp7IiRpZCI6IjE4IiwiQSI6MjU1LCJSIjoxNzgsIkciOjE0LCJCIjoxOH19LCJNYXhXaWR0aCI6IkluZmluaXR5IiwiTWF4SGVpZ2h0IjoiSW5maW5pdHkiLCJTbWFydEZvcmVncm91bmRJc0FjdGl2ZSI6ZmFsc2UsIkhvcml6b250YWxBbGlnbm1lbnQiOjAsIlZlcnRpY2FsQWxpZ25tZW50IjowLCJTbWFydEZvcmVncm91bmQiOm51bGwsIkJhY2tncm91bmRGaWxsVHlwZSI6MCwiTWFyZ2luIjp7IiRpZCI6IjE5IiwiVG9wIjowLjAsIkxlZnQiOjAuMCwiUmlnaHQiOjIwLjAsIkJvdHRvbSI6MC4wfSwiUGFkZGluZyI6eyIkaWQiOiIyMCIsIlRvcCI6MC4wLCJMZWZ0IjowLjAsIlJpZ2h0IjowLjAsIkJvdHRvbSI6MC4wfSwiQmFja2dyb3VuZCI6eyIkaWQiOiIyMSIsIkNvbG9yIjp7IiRpZCI6IjIyIiwiQSI6ODksIlIiOjAsIkciOjAsIkIiOjB9fSwiSXNWaXNpYmxlIjpmYWxzZSwiV2lkdGgiOjAuMCwiSGVpZ2h0IjowLjAsIkJvcmRlclN0eWxlIjpudWxsLCJQYXJlbnRTdHlsZSI6bnVsbH0sIkxlZnRFbmRDYXBzU3R5bGUiOnsiJGlkIjoiMjMiLCJGb250U2V0dGluZ3MiOnsiJGlkIjoiMjQiLCJGb250U2l6ZSI6MTgsIkZvbnROYW1lIjoiQ2FsaWJyaSIsIklzQm9sZCI6dHJ1ZSwiSXNJdGFsaWMiOmZhbHNlLCJJc1VuZGVybGluZWQiOmZhbHNlLCJQYXJlbnRTdHlsZSI6bnVsbH0sIkF1dG9TaXplIjowLCJGb3JlZ3JvdW5kIjp7IiRpZCI6IjI1IiwiQ29sb3IiOnsiJGlkIjoiMjY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I3IiwiVG9wIjowLjAsIkxlZnQiOjIwLjAsIlJpZ2h0IjowLjAsIkJvdHRvbSI6MC4wfSwiUGFkZGluZyI6eyIkaWQiOiIyOCIsIlRvcCI6MC4wLCJMZWZ0IjowLjAsIlJpZ2h0IjowLjAsIkJvdHRvbSI6MC4wfSwiQmFja2dyb3VuZCI6eyIkaWQiOiIyOSIsIkNvbG9yIjp7IiRyZWYiOiIyMiJ9fSwiSXNWaXNpYmxlIjpmYWxzZSwiV2lkdGgiOjAuMCwiSGVpZ2h0IjowLjAsIkJvcmRlclN0eWxlIjpudWxsLCJQYXJlbnRTdHlsZSI6bnVsbH0sIlRvZGF5VGV4dFN0eWxlIjp7IiRpZCI6IjMwIiwiRm9udFNldHRpbmdzIjp7IiRpZCI6IjMxIiwiRm9udFNpemUiOjEyLCJGb250TmFtZSI6IkNhbGlicmkiLCJJc0JvbGQiOmZhbHNlLCJJc0l0YWxpYyI6ZmFsc2UsIklzVW5kZXJsaW5lZCI6ZmFsc2UsIlBhcmVudFN0eWxlIjpudWxsfSwiQXV0b1NpemUiOjAsIkZvcmVncm91bmQiOnsiJGlkIjoiMzIiLCJDb2xvciI6eyIkaWQiOiIz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NCIsIlRvcCI6MC4wLCJMZWZ0IjowLjAsIlJpZ2h0IjowLjAsIkJvdHRvbSI6MC4wfSwiUGFkZGluZyI6eyIkaWQiOiIzNSIsIlRvcCI6MC4wLCJMZWZ0IjowLjAsIlJpZ2h0IjowLjAsIkJvdHRvbSI6MC4wfSwiQmFja2dyb3VuZCI6eyIkaWQiOiIzNiIsIkNvbG9yIjp7IiRyZWYiOiIyMiJ9fSwiSXNWaXNpYmxlIjpmYWxzZSwiV2lkdGgiOjAuMCwiSGVpZ2h0IjowLjAsIkJvcmRlclN0eWxlIjpudWxsLCJQYXJlbnRTdHlsZSI6bnVsbH0sIlRvZGF5TWFya2VyU3R5bGUiOnsiJGlkIjoiMzciLCJNYXJnaW4iOnsiJGlkIjoiMzgiLCJUb3AiOjAuMCwiTGVmdCI6MC4wLCJSaWdodCI6MC4wLCJCb3R0b20iOjAuMH0sIlBhZGRpbmciOnsiJGlkIjoiMzkiLCJUb3AiOjAuMCwiTGVmdCI6MC4wLCJSaWdodCI6MC4wLCJCb3R0b20iOjAuMH0sIkJhY2tncm91bmQiOnsiJGlkIjoiNDAiLCJDb2xvciI6eyIkaWQiOiI0MSIsIkEiOjI1NSwiUiI6MjU1LCJHIjowLCJCIjowfX0sIklzVmlzaWJsZSI6dHJ1ZSwiV2lkdGgiOjAuMCwiSGVpZ2h0IjowLjAsIkJvcmRlclN0eWxlIjpudWxsLCJQYXJlbnRTdHlsZSI6bnVsbH0sIlNjYWxlU3R5bGUiOnsiJGlkIjoiNDIiLCJTaGFwZSI6MywiU2hvd1NlZ21lbnRTZXBhcmF0b3JzIjpmYWxzZSwiU2VnbWVudFNlcGFyYXRvck9wYWNpdHkiOjMwLCJIYXNCZWVuVmlzaWJsZUJlZm9yZSI6dHJ1ZSwiRm9udFNldHRpbmdzIjp7IiRpZCI6IjQzIiwiRm9udFNpemUiOjEyLCJGb250TmFtZSI6IkNhbGlicmkiLCJJc0JvbGQiOmZhbHNlLCJJc0l0YWxpYyI6ZmFsc2UsIklzVW5kZXJsaW5lZCI6ZmFsc2UsIlBhcmVudFN0eWxlIjpudWxsfSwiQXV0b1NpemUiOjAsIkZvcmVncm91bmQiOnsiJGlkIjoiNDQiLCJDb2xvciI6eyIkaWQiOiI0N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0NiIsIlRvcCI6MC4wLCJMZWZ0Ijo1LjAsIlJpZ2h0IjowLjAsIkJvdHRvbSI6MC4wfSwiUGFkZGluZyI6eyIkaWQiOiI0NyIsIlRvcCI6MC4wLCJMZWZ0IjowLjAsIlJpZ2h0IjowLjAsIkJvdHRvbSI6MC4wfSwiQmFja2dyb3VuZCI6eyIkaWQiOiI0OCIsIkNvbG9yIjp7IiRyZWYiOiIyMiJ9fSwiSXNWaXNpYmxlIjp0cnVlLCJXaWR0aCI6MC4wLCJIZWlnaHQiOjAuMCwiQm9yZGVyU3R5bGUiOm51bGwsIlBhcmVudFN0eWxlIjpudWxsfSwiU2luZ2xlU2NhbGVTaGFwZVN0eWxlIjp7IiRpZCI6IjQ5IiwiU2hhcGUiOjMsIkhlaWdodCI6MjAuMH0sIk1pZGRsZVRpZXJTY2FsZVN0eWxlIjp7IiRpZCI6IjUwIiwiU2hhcGUiOjMsIlNob3dTZWdtZW50U2VwYXJhdG9ycyI6ZmFsc2UsIlNlZ21lbnRTZXBhcmF0b3JPcGFjaXR5IjozMCwiSGFzQmVlblZpc2libGVCZWZvcmUiOmZhbHNlLCJGb250U2V0dGluZ3MiOnsiJGlkIjoiNTEiLCJGb250U2l6ZSI6MTIsIkZvbnROYW1lIjoiQ2FsaWJyaSIsIklzQm9sZCI6ZmFsc2UsIklzSXRhbGljIjpmYWxzZSwiSXNVbmRlcmxpbmVkIjpmYWxzZSwiUGFyZW50U3R5bGUiOm51bGx9LCJBdXRvU2l6ZSI6MCwiRm9yZWdyb3VuZCI6eyIkcmVmIjoiNDQifSwiTWF4V2lkdGgiOjIwMC4wLCJNYXhIZWlnaHQiOiJJbmZpbml0eSIsIlNtYXJ0Rm9yZWdyb3VuZElzQWN0aXZlIjpmYWxzZSwiSG9yaXpvbnRhbEFsaWdubWVudCI6MCwiVmVydGljYWxBbGlnbm1lbnQiOjEsIlNtYXJ0Rm9yZWdyb3VuZCI6bnVsbCwiQmFja2dyb3VuZEZpbGxUeXBlIjowLCJNYXJnaW4iOnsiJHJlZiI6IjQ2In0sIlBhZGRpbmciOnsiJHJlZiI6IjQ3In0sIkJhY2tncm91bmQiOnsiJHJlZiI6IjQ4In0sIklzVmlzaWJsZSI6ZmFsc2UsIldpZHRoIjowLjAsIkhlaWdodCI6MC4wLCJCb3JkZXJTdHlsZSI6bnVsbCwiUGFyZW50U3R5bGUiOm51bGx9LCJCb3R0b21UaWVyU2NhbGVTdHlsZSI6eyIkaWQiOiI1MiIsIlNoYXBlIjozLCJTaG93U2VnbWVudFNlcGFyYXRvcnMiOmZhbHNlLCJTZWdtZW50U2VwYXJhdG9yT3BhY2l0eSI6MzAsIkhhc0JlZW5WaXNpYmxlQmVmb3JlIjpmYWxzZSwiRm9udFNldHRpbmdzIjp7IiRpZCI6IjUzIiwiRm9udFNpemUiOjEyLCJGb250TmFtZSI6IkNhbGlicmkiLCJJc0JvbGQiOmZhbHNlLCJJc0l0YWxpYyI6ZmFsc2UsIklzVW5kZXJsaW5lZCI6ZmFsc2UsIlBhcmVudFN0eWxlIjpudWxsfSwiQXV0b1NpemUiOjAsIkZvcmVncm91bmQiOnsiJHJlZiI6IjQ0In0sIk1heFdpZHRoIjoyMDAuMCwiTWF4SGVpZ2h0IjoiSW5maW5pdHkiLCJTbWFydEZvcmVncm91bmRJc0FjdGl2ZSI6ZmFsc2UsIkhvcml6b250YWxBbGlnbm1lbnQiOjAsIlZlcnRpY2FsQWxpZ25tZW50IjoxLCJTbWFydEZvcmVncm91bmQiOm51bGwsIkJhY2tncm91bmRGaWxsVHlwZSI6MCwiTWFyZ2luIjp7IiRyZWYiOiI0NiJ9LCJQYWRkaW5nIjp7IiRyZWYiOiI0NyJ9LCJCYWNrZ3JvdW5kIjp7IiRyZWYiOiI0OCJ9LCJJc1Zpc2libGUiOmZhbHNlLCJXaWR0aCI6MC4wLCJIZWlnaHQiOjAuMCwiQm9yZGVyU3R5bGUiOm51bGwsIlBhcmVudFN0eWxlIjpudWxsfSwiRWxhcHNlZFRpbWVCYWNrZ3JvdW5kIjp7IiRpZCI6IjU0IiwiQ29sb3IiOnsiJGlkIjoiNTUiLCJBIjo3NywiUiI6MjU1LCJHIjowLCJCIjowfX0sIkFwcGVuZFllYXJPblllYXJDaGFuZ2UiOmZhbHNlLCJFbGFwc2VkVGltZUZvcm1hdCI6MSwiVG9kYXlNYXJrZXJQb3NpdGlvbiI6MCwiUXVpY2tQb3NpdGlvbiI6MSwiQWJzb2x1dGVQb3NpdGlvbiI6MjUwLjAsIk1hcmdpbiI6eyIkaWQiOiI1NiIsIlRvcCI6MC4wLCJMZWZ0IjoxMC4wLCJSaWdodCI6MTAuMCwiQm90dG9tIjowLjB9LCJQYWRkaW5nIjp7IiRpZCI6IjU3IiwiVG9wIjowLjAsIkxlZnQiOjAuMCwiUmlnaHQiOjAuMCwiQm90dG9tIjowLjB9LCJCYWNrZ3JvdW5kIjp7IiRpZCI6IjU4IiwiQ29sb3IiOnsiJGlkIjoiNTkiLCJBIjoyNTUsIlIiOjY4LCJHIjo4NCwiQiI6MTA2fX0sIklzVmlzaWJsZSI6dHJ1ZSwiV2lkdGgiOjAuMCwiSGVpZ2h0IjowLjAsIkJvcmRlclN0eWxlIjpudWxsLCJQYXJlbnRTdHlsZSI6bnVsbH0sIkRlZmF1bHRNaWxlc3RvbmVTdHlsZSI6eyIkaWQiOiI2MCIsIlNoYXBlIjoyLCJDb25uZWN0b3JNYXJnaW4iOnsiJGlkIjoiNjEiLCJUb3AiOjAuMCwiTGVmdCI6Mi4wLCJSaWdodCI6Mi4wLCJCb3R0b20iOjAuMH0sIkNvbm5lY3RvclN0eWxlIjp7IiRpZCI6IjYyIiwiTGluZUNvbG9yIjp7IiRpZCI6IjYzIiwiJHR5cGUiOiJOTFJFLkNvbW1vbi5Eb20uU29saWRDb2xvckJydXNoLCBOTFJFLkNvbW1vbiIsIkNvbG9yIjp7IiRpZCI6IjY0IiwiQSI6MjU1LCJSIjo3OSwiRyI6MTI5LCJCIjoxODl9fSwiTGluZVdlaWdodCI6MS4wLCJMaW5lVHlwZSI6MCwiUGFyZW50U3R5bGUiOm51bGx9LCJJc0JlbG93VGltZWJhbmQiOmZhbHNlLCJQb3NpdGlvbk9uVGFzayI6MCwiSGlkZURhdGUiOmZhbHNlLCJTaGFwZVNpemUiOjEsIlNwYWNpbmciOjIuMCwiUGFkZGluZyI6eyIkaWQiOiI2NSIsIlRvcCI6Ny4wLCJMZWZ0IjozLjAsIlJpZ2h0IjowLjAsIkJvdHRvbSI6Mi4wfSwiU2hhcGVTdHlsZSI6eyIkaWQiOiI2NiIsIk1hcmdpbiI6eyIkaWQiOiI2NyIsIlRvcCI6MC4wLCJMZWZ0IjowLjAsIlJpZ2h0IjowLjAsIkJvdHRvbSI6MC4wfSwiUGFkZGluZyI6eyIkaWQiOiI2OCIsIlRvcCI6MC4wLCJMZWZ0IjowLjAsIlJpZ2h0IjowLjAsIkJvdHRvbSI6MC4wfSwiQmFja2dyb3VuZCI6eyIkaWQiOiI2OSIsIkNvbG9yIjp7IiRpZCI6IjcwIiwiQSI6MjU1LCJSIjowLCJHIjoxMTQsIkIiOjE4OH19LCJJc1Zpc2libGUiOnRydWUsIldpZHRoIjoxMy4wLCJIZWlnaHQiOjEzLjAsIkJvcmRlclN0eWxlIjp7IiRpZCI6IjcxIiwiTGluZUNvbG9yIjp7IiRpZCI6IjcyIiwiJHR5cGUiOiJOTFJFLkNvbW1vbi5Eb20uU29saWRDb2xvckJydXNoLCBOTFJFLkNvbW1vbiIsIkNvbG9yIjp7IiRpZCI6IjczIiwiQSI6MjU1LCJSIjoyNTUsIkciOjAsIkIiOjB9fSwiTGluZVdlaWdodCI6MC4wLCJMaW5lVHlwZSI6MCwiUGFyZW50U3R5bGUiOm51bGx9LCJQYXJlbnRTdHlsZSI6bnVsbH0sIlRpdGxlU3R5bGUiOnsiJGlkIjoiNzQiLCJGb250U2V0dGluZ3MiOnsiJGlkIjoiNzUiLCJGb250U2l6ZSI6MTEsIkZvbnROYW1lIjoiQ2FsaWJyaSIsIklzQm9sZCI6ZmFsc2UsIklzSXRhbGljIjpmYWxzZSwiSXNVbmRlcmxpbmVkIjpmYWxzZSwiUGFyZW50U3R5bGUiOm51bGx9LCJBdXRvU2l6ZSI6MCwiRm9yZWdyb3VuZCI6eyIkaWQiOiI3NiIsIkNvbG9yIjp7IiRpZCI6Ijc3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c4IiwiVG9wIjowLjAsIkxlZnQiOjAuMCwiUmlnaHQiOjAuMCwiQm90dG9tIjowLjB9LCJQYWRkaW5nIjp7IiRpZCI6Ijc5IiwiVG9wIjowLjAsIkxlZnQiOjAuMCwiUmlnaHQiOjAuMCwiQm90dG9tIjowLjB9LCJCYWNrZ3JvdW5kIjp7IiRpZCI6IjgwIiwiQ29sb3IiOnsiJHJlZiI6IjIyIn19LCJJc1Zpc2libGUiOnRydWUsIldpZHRoIjowLjAsIkhlaWdodCI6MC4wLCJCb3JkZXJTdHlsZSI6bnVsbCwiUGFyZW50U3R5bGUiOm51bGx9LCJEY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4NSIsIlRvcCI6MC4wLCJMZWZ0IjowLjAsIlJpZ2h0IjowLjAsIkJvdHRvbSI6MC4wfSwiUGFkZGluZyI6eyIkaWQiOiI4NiIsIlRvcCI6MC4wLCJMZWZ0IjowLjAsIlJpZ2h0IjowLjAsIkJvdHRvbSI6MC4wfSwiQmFja2dyb3VuZCI6eyIkaWQiOiI4NyIsIkNvbG9yIjp7IiRyZWYiOiIyMiJ9fSwiSXNWaXNpYmxlIjp0cnVlLCJXaWR0aCI6MC4wLCJIZWlnaHQiOjAuMCwiQm9yZGVyU3R5bGUiOm51bGwsIlBhcmVudFN0eWxlIjpudWxsfSwiRGF0ZUZvcm1hdCI6eyIkaWQiOiI4O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g5IiwiRGF0ZVBhcnRJc1Zpc2libGUiOmZhbHNlLCJUaW1lUGFydElzVmlzaWJsZSI6ZmFsc2V9fSwiV2Vla051bWJlcmluZyI6eyIkaWQiOiI5MCIsIkZvcm1hdCI6MCwiSXNWaXNpYmxlIjpmYWxzZSwiTGFzdEtub3duVmlzaWJpbGl0eVN0YXRlIjpmYWxzZX0sIklzVmlzaWJsZSI6dHJ1ZSwiUGFyZW50U3R5bGUiOm51bGx9LCJEZWZhdWx0VGFza1N0eWxlIjp7IiRpZCI6IjkxIiwiU2hhcGUiOjEsIlNoYXBlVGhpY2tuZXNzIjoxLCJEdXJhdGlvbkZvcm1hdCI6MCwiSW5jbHVkZU5vbldvcmtpbmdEYXlzSW5EdXJhdGlvbiI6dHJ1ZSwiUGVyY2VudGFnZUNvbXBsZXRlU3R5bGUiOnsiJGlkIjoiOTIiLCJGb250U2V0dGluZ3MiOnsiJGlkIjoiOTMiLCJGb250U2l6ZSI6MTAsIkZvbnROYW1lIjoiQ2FsaWJyaSIsIklzQm9sZCI6ZmFsc2UsIklzSXRhbGljIjpmYWxzZSwiSXNVbmRlcmxpbmVkIjpmYWxzZSwiUGFyZW50U3R5bGUiOm51bGx9LCJBdXRvU2l6ZSI6MCwiRm9yZWdyb3VuZCI6eyIkaWQiOiI5NCIsIkNvbG9yIjp7IiRpZCI6Ijk1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5NiIsIlRvcCI6MC4wLCJMZWZ0IjowLjAsIlJpZ2h0IjowLjAsIkJvdHRvbSI6MC4wfSwiUGFkZGluZyI6eyIkaWQiOiI5NyIsIlRvcCI6MC4wLCJMZWZ0IjowLjAsIlJpZ2h0IjowLjAsIkJvdHRvbSI6MC4wfSwiQmFja2dyb3VuZCI6eyIkaWQiOiI5OCIsIkNvbG9yIjp7IiRyZWYiOiIyMiJ9fSwiSXNWaXNpYmxlIjp0cnVlLCJXaWR0aCI6MC4wLCJIZWlnaHQiOjAuMCwiQm9yZGVyU3R5bGUiOm51bGwsIlBhcmVudFN0eWxlIjpudWxsfSwiRHVyYXRpb25TdHlsZSI6eyIkaWQiOiI5OSIsIkZvbnRTZXR0aW5ncyI6eyIkaWQiOiIxMDAiLCJGb250U2l6ZSI6MTAsIkZvbnROYW1lIjoiQ2FsaWJyaSIsIklzQm9sZCI6ZmFsc2UsIklzSXRhbGljIjpmYWxzZSwiSXNVbmRlcmxpbmVkIjpmYWxzZSwiUGFyZW50U3R5bGUiOm51bGx9LCJBdXRvU2l6ZSI6MCwiRm9yZWdyb3VuZCI6eyIkaWQiOiIxMDEiLCJDb2xvciI6eyIkaWQiOiIxMD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DMiLCJUb3AiOjAuMCwiTGVmdCI6MC4wLCJSaWdodCI6MC4wLCJCb3R0b20iOjAuMH0sIlBhZGRpbmciOnsiJGlkIjoiMTA0IiwiVG9wIjowLjAsIkxlZnQiOjAuMCwiUmlnaHQiOjAuMCwiQm90dG9tIjowLjB9LCJCYWNrZ3JvdW5kIjp7IiRpZCI6IjEwNSIsIkNvbG9yIjp7IiRyZWYiOiIyMiJ9fSwiSXNWaXNpYmxlIjp0cnVlLCJXaWR0aCI6MC4wLCJIZWlnaHQiOjAuMCwiQm9yZGVyU3R5bGUiOm51bGwsIlBhcmVudFN0eWxlIjpudWxsfSwiSG9yaXpvbnRhbENvbm5lY3RvclN0eWxlIjp7IiRpZCI6IjEwNiIsIkxpbmVDb2xvciI6eyIkaWQiOiIxMDciLCIkdHlwZSI6Ik5MUkUuQ29tbW9uLkRvbS5Tb2xpZENvbG9yQnJ1c2gsIE5MUkUuQ29tbW9uIiwiQ29sb3IiOnsiJGlkIjoiMTA4IiwiQSI6MjU1LCJSIjoyMDQsIkciOjIwNCwiQiI6MjA0fX0sIkxpbmVXZWlnaHQiOjAuMCwiTGluZVR5cGUiOjAsIlBhcmVudFN0eWxlIjpudWxsfSwiVmVydGljYWxDb25uZWN0b3JTdHlsZSI6eyIkaWQiOiIxMDkiLCJMaW5lQ29sb3IiOnsiJGlkIjoiMTEwIiwiJHR5cGUiOiJOTFJFLkNvbW1vbi5Eb20uU29saWRDb2xvckJydXNoLCBOTFJFLkNvbW1vbiIsIkNvbG9yIjp7IiRpZCI6IjExMSIsIkEiOjI1NSwiUiI6MjA0LCJHIjoyMDQsIkIiOjIwNH19LCJMaW5lV2VpZ2h0IjoxLjAsIkxpbmVUeXBlIjowLCJQYXJlbnRTdHlsZSI6bnVsbH0sIk1hcmdpbiI6bnVsbCwiU3RhcnREYXRlUG9zaXRpb24iOjMsIkVuZERhdGVQb3NpdGlvbiI6MywiRGF0ZUlzVmlzaWJsZSI6dHJ1ZSwiVGl0bGVQb3NpdGlvbiI6NCwiRHVyYXRpb25Qb3NpdGlvbiI6MSwiUGVyY2VudGFnZUNvbXBsZXRlZFBvc2l0aW9uIjo2LCJTcGFjaW5nIjoyLCJJc0JlbG93VGltZWJhbmQiOnRydWUsIlBlcmNlbnRhZ2VDb21wbGV0ZVNoYXBlT3BhY2l0eSI6MzUsIlNoYXBlU3R5bGUiOnsiJGlkIjoiMTEyIiwiTWFyZ2luIjp7IiRpZCI6IjExMyIsIlRvcCI6MC4wLCJMZWZ0Ijo0LjAsIlJpZ2h0Ijo0LjAsIkJvdHRvbSI6MC4wfSwiUGFkZGluZyI6eyIkaWQiOiIxMTQiLCJUb3AiOjAuMCwiTGVmdCI6MC4wLCJSaWdodCI6MC4wLCJCb3R0b20iOjAuMH0sIkJhY2tncm91bmQiOnsiJGlkIjoiMTE1IiwiQ29sb3IiOnsiJGlkIjoiMTE2IiwiQSI6MjU1LCJSIjowLCJHIjoxMTQsIkIiOjE4OH19LCJJc1Zpc2libGUiOnRydWUsIldpZHRoIjowLjAsIkhlaWdodCI6MTYuMCwiQm9yZGVyU3R5bGUiOnsiJGlkIjoiMTE3IiwiTGluZUNvbG9yIjp7IiRpZCI6IjExOCIsIiR0eXBlIjoiTkxSRS5Db21tb24uRG9tLlNvbGlkQ29sb3JCcnVzaCwgTkxSRS5Db21tb24iLCJDb2xvciI6eyIkaWQiOiIxMTkiLCJBIjoyNTUsIlIiOjI1NSwiRyI6MCwiQiI6MH19LCJMaW5lV2VpZ2h0IjowLjAsIkxpbmVUeXBlIjowLCJQYXJlbnRTdHlsZSI6bnVsbH0sIlBhcmVudFN0eWxlIjpudWxsfSwiVGl0bGVTdHlsZSI6eyIkaWQiOiIxMjAiLCJGb250U2V0dGluZ3MiOnsiJGlkIjoiMTIxIiwiRm9udFNpemUiOjExLCJGb250TmFtZSI6IkNhbGlicmkiLCJJc0JvbGQiOmZhbHNlLCJJc0l0YWxpYyI6ZmFsc2UsIklzVW5kZXJsaW5lZCI6ZmFsc2UsIlBhcmVudFN0eWxlIjpudWxsfSwiQXV0b1NpemUiOjAsIkZvcmVncm91bmQiOnsiJGlkIjoiMTIyIiwiQ29sb3IiOnsiJGlkIjoiMTIzIiwiQSI6MjU1LCJSIjoyMzEsIkciOjIzMCwiQiI6MjMwfX0sIk1heFdpZHRoIjoyMDAuMCwiTWF4SGVpZ2h0IjoiSW5maW5pdHkiLCJTbWFydEZvcmVncm91bmRJc0FjdGl2ZSI6ZmFsc2UsIkhvcml6b250YWxBbGlnbm1lbnQiOjAsIlZlcnRpY2FsQWxpZ25tZW50IjowLCJTbWFydEZvcmVncm91bmQiOm51bGwsIkJhY2tncm91bmRGaWxsVHlwZSI6MCwiTWFyZ2luIjp7IiRpZCI6IjEyNCIsIlRvcCI6MC4wLCJMZWZ0IjowLjAsIlJpZ2h0IjowLjAsIkJvdHRvbSI6MC4wfSwiUGFkZGluZyI6eyIkaWQiOiIxMjUiLCJUb3AiOjAuMCwiTGVmdCI6MC4wLCJSaWdodCI6MC4wLCJCb3R0b20iOjAuMH0sIkJhY2tncm91bmQiOnsiJGlkIjoiMTI2IiwiQ29sb3IiOnsiJHJlZiI6IjIyIn19LCJJc1Zpc2libGUiOnRydWUsIldpZHRoIjowLjAsIkhlaWdodCI6MC4wLCJCb3JkZXJTdHlsZSI6bnVsbCwiUGFyZW50U3R5bGUiOm51bGx9LCJEYXRlU3R5bGUiOnsiJGlkIjoiMTI3IiwiRm9udFNldHRpbmdzIjp7IiRpZCI6IjEyOCIsIkZvbnRTaXplIjoxMiwiRm9udE5hbWUiOiJDYWxpYnJpIiwiSXNCb2xkIjpmYWxzZSwiSXNJdGFsaWMiOmZhbHNlLCJJc1VuZGVybGluZWQiOmZhbHNlLCJQYXJlbnRTdHlsZSI6bnVsbH0sIkF1dG9TaXplIjowLCJGb3JlZ3JvdW5kIjp7IiRpZCI6IjEyOSIsIkNvbG9yIjp7IiRpZCI6IjEzMC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xMzEiLCJUb3AiOjAuMCwiTGVmdCI6MC4wLCJSaWdodCI6MC4wLCJCb3R0b20iOjAuMH0sIlBhZGRpbmciOnsiJGlkIjoiMTMyIiwiVG9wIjowLjAsIkxlZnQiOjAuMCwiUmlnaHQiOjAuMCwiQm90dG9tIjowLjB9LCJCYWNrZ3JvdW5kIjp7IiRpZCI6IjEzMyIsIkNvbG9yIjp7IiRyZWYiOiIyMiJ9fSwiSXNWaXNpYmxlIjp0cnVlLCJXaWR0aCI6MC4wLCJIZWlnaHQiOjAuMCwiQm9yZGVyU3R5bGUiOm51bGwsIlBhcmVudFN0eWxlIjpudWxsfSwiRGF0ZUZvcm1hdCI6eyIkaWQiOiIxMzQ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zUiLCJEYXRlUGFydElzVmlzaWJsZSI6ZmFsc2UsIlRpbWVQYXJ0SXNWaXNpYmxlIjpmYWxzZX19LCJXZWVrTnVtYmVyaW5nIjp7IiRpZCI6IjEzNiIsIkZvcm1hdCI6MCwiSXNWaXNpYmxlIjpmYWxzZSwiTGFzdEtub3duVmlzaWJpbGl0eVN0YXRlIjpmYWxzZX0sIklzVmlzaWJsZSI6dHJ1ZSwiUGFyZW50U3R5bGUiOm51bGwsIl9leHBsaWNpdGx5U2V0Ijp7IiRpZCI6IjEzNy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TM4IiwiR3JpZGxpbmVTdHlsZSI6eyIkaWQiOiIxMzkiLCJMaW5lQ29sb3IiOnsiJGlkIjoiMTQwIiwiJHR5cGUiOiJOTFJFLkNvbW1vbi5Eb20uU29saWRDb2xvckJydXNoLCBOTFJFLkNvbW1vbiIsIkNvbG9yIjp7IiRpZCI6IjE0MSIsIkEiOjM4LCJSIjo5MSwiRyI6MTU1LCJCIjoyMTN9fSwiTGluZVdlaWdodCI6MS4wLCJMaW5lVHlwZSI6MCwiUGFyZW50U3R5bGUiOm51bGx9LCJNYXJnaW4iOnsiJGlkIjoiMTQyIiwiVG9wIjowLjAsIkxlZnQiOjAuMCwiUmlnaHQiOjAuMCwiQm90dG9tIjowLjB9LCJQYWRkaW5nIjp7IiRpZCI6IjE0MyIsIlRvcCI6MC4wLCJMZWZ0IjowLjAsIlJpZ2h0IjowLjAsIkJvdHRvbSI6MC4wfSwiQmFja2dyb3VuZCI6bnVsbCwiSXNWaXNpYmxlIjp0cnVlLCJXaWR0aCI6MC4wLCJIZWlnaHQiOjAuMCwiQm9yZGVyU3R5bGUiOm51bGwsIlBhcmVudFN0eWxlIjpudWxsfSwiQWN0aXZpdHlMaW5lUGFuZWxTdHlsZSI6eyIkaWQiOiIxNDQiLCJBY3Rpdml0eUxpbmVTdHlsZSI6eyIkaWQiOiIxNDUiLCJMaW5lQ29sb3IiOnsiJGlkIjoiMTQ2IiwiJHR5cGUiOiJOTFJFLkNvbW1vbi5Eb20uU29saWRDb2xvckJydXNoLCBOTFJFLkNvbW1vbiIsIkNvbG9yIjp7IiRpZCI6IjE0NyIsIkEiOjM4LCJSIjo5MSwiRyI6MTU1LCJCIjoyMTN9fSwiTGluZVdlaWdodCI6MS4wLCJMaW5lVHlwZSI6MCwiUGFyZW50U3R5bGUiOm51bGx9LCJNYXJnaW4iOnsiJGlkIjoiMTQ4IiwiVG9wIjowLjAsIkxlZnQiOjAuMCwiUmlnaHQiOjAuMCwiQm90dG9tIjowLjB9LCJQYWRkaW5nIjp7IiRpZCI6IjE0OSIsIlRvcCI6MC4wLCJMZWZ0IjowLjAsIlJpZ2h0IjowLjAsIkJvdHRvbSI6MC4wfSwiQmFja2dyb3VuZCI6bnVsbCwiSXNWaXNpYmxlIjp0cnVlLCJXaWR0aCI6MC4wLCJIZWlnaHQiOjAuMCwiQm9yZGVyU3R5bGUiOm51bGwsIlBhcmVudFN0eWxlIjpudWxsfSwiU2hvd0VsYXBzZWRUaW1lR3JhZGllbnRTdHlsZSI6ZmFsc2UsIlRpbWViYW5kUmVzZXJ2ZWRMZWZ0QXJlYVN0eWxlIjp7IiRpZCI6IjE1MCIsIkFjdGl2aXR5SGVhZGVyV2lkdGgiOjAuMCwiSXNTZXQiOmZhbHNlfSwiRGVmYXVsdFN3aW1sYW5lU3R5bGUiOnsiJGlkIjoiMTUxIiwiSGVhZGVyU3R5bGUiOnsiJGlkIjoiMTUyIiwiVGV4dFN0eWxlIjp7IiRpZCI6IjE1MyIsIkZvbnRTZXR0aW5ncyI6eyIkaWQiOiIxNTQiLCJGb250U2l6ZSI6MTIsIkZvbnROYW1lIjoiQ2FsaWJyaSIsIklzQm9sZCI6ZmFsc2UsIklzSXRhbGljIjpmYWxzZSwiSXNVbmRlcmxpbmVkIjpmYWxzZSwiUGFyZW50U3R5bGUiOm51bGx9LCJBdXRvU2l6ZSI6MCwiRm9yZWdyb3VuZCI6eyIkaWQiOiIxNTUiLCJDb2xvciI6eyIkaWQiOiIxNTYiLCJBIjoyNTUsIlIiOjMyLCJHIjo1NiwiQiI6MTAwfX0sIk1heFdpZHRoIjoiSW5maW5pdHkiLCJNYXhIZWlnaHQiOiJJbmZpbml0eSIsIlNtYXJ0Rm9yZWdyb3VuZElzQWN0aXZlIjpmYWxzZSwiSG9yaXpvbnRhbEFsaWdubWVudCI6MCwiVmVydGljYWxBbGlnbm1lbnQiOjAsIlNtYXJ0Rm9yZWdyb3VuZCI6bnVsbCwiQmFja2dyb3VuZEZpbGxUeXBlIjowLCJNYXJnaW4iOnsiJGlkIjoiMTU3IiwiVG9wIjowLjAsIkxlZnQiOjAuMCwiUmlnaHQiOjAuMCwiQm90dG9tIjowLjB9LCJQYWRkaW5nIjp7IiRpZCI6IjE1OCIsIlRvcCI6MC4wLCJMZWZ0IjowLjAsIlJpZ2h0IjowLjAsIkJvdHRvbSI6MC4wfSwiQmFja2dyb3VuZCI6bnVsbCwiSXNWaXNpYmxlIjp0cnVlLCJXaWR0aCI6MC4wLCJIZWlnaHQiOjAuMCwiQm9yZGVyU3R5bGUiOm51bGwsIlBhcmVudFN0eWxlIjpudWxsfSwiUmVjdGFuZ2xlU3R5bGUiOnsiJGlkIjoiMTU5IiwiTWFyZ2luIjp7IiRpZCI6IjE2MCIsIlRvcCI6MC4wLCJMZWZ0IjowLjAsIlJpZ2h0IjowLjAsIkJvdHRvbSI6MC4wfSwiUGFkZGluZyI6eyIkaWQiOiIxNjEiLCJUb3AiOjAuMCwiTGVmdCI6MC4wLCJSaWdodCI6MC4wLCJCb3R0b20iOjAuMH0sIkJhY2tncm91bmQiOnsiJGlkIjoiMTYyIiwiQ29sb3IiOnsiJGlkIjoiMTYzIiwiQSI6MTI3LCJSIjo5MSwiRyI6MTU1LCJCIjoyMTN9fSwiSXNWaXNpYmxlIjp0cnVlLCJXaWR0aCI6MC4wLCJIZWlnaHQiOjAuMCwiQm9yZGVyU3R5bGUiOnsiJGlkIjoiMTY0IiwiTGluZUNvbG9yIjp7IiRpZCI6IjE2NSIsIiR0eXBlIjoiTkxSRS5Db21tb24uRG9tLlNvbGlkQ29sb3JCcnVzaCwgTkxSRS5Db21tb24iLCJDb2xvciI6eyIkaWQiOiIxNjYiLCJBIjoyNTUsIlIiOjI1NSwiRyI6MCwiQiI6MH19LCJMaW5lV2VpZ2h0IjowLjAsIkxpbmVUeXBlIjowLCJQYXJlbnRTdHlsZSI6bnVsbH0sIlBhcmVudFN0eWxlIjpudWxsfSwiTWFyZ2luIjp7IiRpZCI6IjE2NyIsIlRvcCI6MC4wLCJMZWZ0IjowLjAsIlJpZ2h0IjowLjAsIkJvdHRvbSI6MC4wfSwiUGFkZGluZyI6eyIkaWQiOiIxNjgiLCJUb3AiOjAuMCwiTGVmdCI6MC4wLCJSaWdodCI6MC4wLCJCb3R0b20iOjAuMH0sIkJhY2tncm91bmQiOm51bGwsIklzVmlzaWJsZSI6dHJ1ZSwiV2lkdGgiOjAuMCwiSGVpZ2h0IjowLjAsIkJvcmRlclN0eWxlIjpudWxsLCJQYXJlbnRTdHlsZSI6bnVsbH0sIkJhY2tncm91bmRTdHlsZSI6eyIkaWQiOiIxNjkiLCJNYXJnaW4iOnsiJGlkIjoiMTcwIiwiVG9wIjowLjAsIkxlZnQiOjAuMCwiUmlnaHQiOjAuMCwiQm90dG9tIjowLjB9LCJQYWRkaW5nIjp7IiRpZCI6IjE3MSIsIlRvcCI6MC4wLCJMZWZ0IjowLjAsIlJpZ2h0IjowLjAsIkJvdHRvbSI6MC4wfSwiQmFja2dyb3VuZCI6eyIkaWQiOiIxNzIiLCJDb2xvciI6eyIkaWQiOiIxNzMiLCJBIjozOCwiUiI6OTEsIkciOjE1NSwiQiI6MjEzfX0sIklzVmlzaWJsZSI6dHJ1ZSwiV2lkdGgiOjAuMCwiSGVpZ2h0IjowLjAsIkJvcmRlclN0eWxlIjp7IiRpZCI6IjE3NCIsIkxpbmVDb2xvciI6eyIkaWQiOiIxNzUiLCIkdHlwZSI6Ik5MUkUuQ29tbW9uLkRvbS5Tb2xpZENvbG9yQnJ1c2gsIE5MUkUuQ29tbW9uIiwiQ29sb3IiOnsiJGlkIjoiMTc2IiwiQSI6MjU1LCJSIjoyNTUsIkciOjAsIkIiOjB9fSwiTGluZVdlaWdodCI6MC4wLCJMaW5lVHlwZSI6MCwiUGFyZW50U3R5bGUiOm51bGx9LCJQYXJlbnRTdHlsZSI6bnVsbH0sIklzQWJvdmVUaW1lYmFuZCI6ZmFsc2UsIk1hcmdpbiI6eyIkaWQiOiIxNzciLCJUb3AiOjAuMCwiTGVmdCI6MC4wLCJSaWdodCI6MC4wLCJCb3R0b20iOjAuMH0sIlBhZGRpbmciOnsiJGlkIjoiMTc4IiwiVG9wIjowLjAsIkxlZnQiOjAuMCwiUmlnaHQiOjAuMCwiQm90dG9tIjowLjB9LCJJc1Zpc2libGUiOnRydWUsIldpZHRoIjowLjAsIkhlaWdodCI6MC4wLCJCb3JkZXJTdHlsZSI6bnVsbCwiUGFyZW50U3R5bGUiOm51bGx9fSwiU2NhbGUiOnsiJGlkIjoiMTc5IiwiU3RhcnREYXRlIjoiMjAxNy0wOS0wOFQwMDowMDowMFoiLCJFbmREYXRlIjoiMjAyMS0xMS0zMFQyMzo1OTowMCIsIkZvcm1hdCI6Ik1NTSIsIlR5cGUiOjIsIkF1dG9EYXRlUmFuZ2UiOnRydWUsIldvcmtpbmdEYXlzIjoxMjcsIkZpc2NhbFllYXIiOnsiJGlkIjoiMTgwIiwiU3RhcnRNb250aCI6MSwiVXNlU3RhcnRpbmdZZWFyRm9yTnVtYmVyaW5nIjp0cnVlLCJTaG93RmlzY2FsWWVhckxhYmVsIjp0cnVlfSwiVG9kYXlNYXJrZXJUZXh0IjoiVG9kYXkiLCJBdXRvU2NhbGVUeXBlIjp0cnVlfSwiU2NhbGVWMiI6eyIkaWQiOiIxODEiLCJTdGFydERhdGUiOiIyMDE3LTA5LTA4VDAwOjAwOjAwWiIsIkVuZERhdGUiOiIyMDIyLTExLTMwVDIzOjU5OjAwIiwiQXV0b0RhdGVSYW5nZSI6dHJ1ZSwiV29ya2luZ0RheXMiOjEyNywiRmlzY2FsWWVhciI6eyIkcmVmIjoiMTgwIn0sIlRvZGF5TWFya2VyVGV4dCI6IlRvZGF5IiwiQXV0b1NjYWxlVHlwZSI6dHJ1ZSwiVGltZWJhbmRTY2FsZXMiOnsiJGlkIjoiMTgyIiwiVG9wU2NhbGVMYXllciI6eyIkaWQiOiIxODMiLCJGb3JtYXQiOiJNTU0iLCJUeXBlIjoyfSwiTWlkZGxlU2NhbGVMYXllciI6eyIkaWQiOiIxODQiLCJGb3JtYXQiOm51bGwsIlR5cGUiOjB9LCJCb3R0b21TY2FsZUxheWVyIjp7IiRpZCI6IjE4NSIsIkZvcm1hdCI6bnVsbCwiVHlwZSI6MH19fSwiTWlsZXN0b25lcyI6W3siJGlkIjoiMTg2IiwiRGF0ZSI6IjIwMjItMDktMDhUMjM6NTk6MDAiLCJTdHlsZSI6eyIkaWQiOiIxODciLCJTaGFwZSI6MTQsIkNvbm5lY3Rvck1hcmdpbiI6eyIkcmVmIjoiNjEifSwiQ29ubmVjdG9yU3R5bGUiOnsiJGlkIjoiMTg4IiwiTGluZUNvbG9yIjp7IiRpZCI6IjE4OSIsIiR0eXBlIjoiTkxSRS5Db21tb24uRG9tLlNvbGlkQ29sb3JCcnVzaCwgTkxSRS5Db21tb24iLCJDb2xvciI6eyIkaWQiOiIxOTAiLCJBIjoyNTUsIlIiOjEyOCwiRyI6MTQxLCJCIjoxNjl9fSwiTGluZVdlaWdodCI6MS4wLCJMaW5lVHlwZSI6MCwiUGFyZW50U3R5bGUiOnsiJHJlZiI6IjYyIn19LCJJc0JlbG93VGltZWJhbmQiOmZhbHNlLCJQb3NpdGlvbk9uVGFzayI6MCwiSGlkZURhdGUiOmZhbHNlLCJTaGFwZVNpemUiOjEsIlNwYWNpbmciOjAuMCwiUGFkZGluZyI6eyIkaWQiOiIxOTEiLCJUb3AiOjAuMCwiTGVmdCI6MC4wLCJSaWdodCI6MC4wLCJCb3R0b20iOjAuMH0sIlNoYXBlU3R5bGUiOnsiJGlkIjoiMTkyIiwiTWFyZ2luIjp7IiRyZWYiOiI2NyJ9LCJQYWRkaW5nIjp7IiRyZWYiOiI2OCJ9LCJCYWNrZ3JvdW5kIjp7IiRpZCI6IjE5MyIsIkNvbG9yIjp7IiRpZCI6IjE5NCIsIkEiOjI1NSwiUiI6MTc4LCJHIjoxNCwiQiI6MTh9fSwiSXNWaXNpYmxlIjp0cnVlLCJXaWR0aCI6MTguMCwiSGVpZ2h0IjoyMC4wLCJCb3JkZXJTdHlsZSI6eyIkaWQiOiIxOTUiLCJMaW5lQ29sb3IiOnsiJHJlZiI6IjcyIn0sIkxpbmVXZWlnaHQiOjAuMCwiTGluZVR5cGUiOjAsIlBhcmVudFN0eWxlIjp7IiRyZWYiOiI3MSJ9fSwiUGFyZW50U3R5bGUiOnsiJHJlZiI6IjY2In19LCJUaXRsZVN0eWxlIjp7IiRpZCI6IjE5NiIsIkZvbnRTZXR0aW5ncyI6eyIkaWQiOiIxOTciLCJGb250U2l6ZSI6MTIsIkZvbnROYW1lIjoiQ2FsaWJyaSIsIklzQm9sZCI6dHJ1ZSwiSXNJdGFsaWMiOmZhbHNlLCJJc1VuZGVybGluZWQiOmZhbHNlLCJQYXJlbnRTdHlsZSI6eyIkcmVmIjoiNzUifX0sIkF1dG9TaXplIjowLCJGb3JlZ3JvdW5kIjp7IiRyZWYiOiI3NiJ9LCJNYXhXaWR0aCI6NjEuNzU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cmVmIjoiODAifSwiSXNWaXNpYmxlIjp0cnVlLCJXaWR0aCI6MC4wLCJIZWlnaHQiOjAuMCwiQm9yZGVyU3R5bGUiOnsiJGlkIjoiMTk4IiwiTGluZUNvbG9yIjpudWxsLCJMaW5lV2VpZ2h0IjowLjAsIkxpbmVUeXBlIjowLCJQYXJlbnRTdHlsZSI6bnVsbH0sIlBhcmVudFN0eWxlIjp7IiRyZWYiOiI3NCJ9fSwiRGF0ZVN0eWxlIjp7IiRpZCI6IjE5OSIsIkZvbnRTZXR0aW5ncyI6eyIkaWQiOiIyMDA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QmFja2dyb3VuZEZpbGxUeXBlIjowLCJNYXJnaW4iOnsiJHJlZiI6Ijg1In0sIlBhZGRpbmciOnsiJHJlZiI6Ijg2In0sIkJhY2tncm91bmQiOnsiJHJlZiI6Ijg3In0sIklzVmlzaWJsZSI6dHJ1ZSwiV2lkdGgiOjAuMCwiSGVpZ2h0IjowLjAsIkJvcmRlclN0eWxlIjp7IiRpZCI6IjIwMSIsIkxpbmVDb2xvciI6bnVsbCwiTGluZVdlaWdodCI6MC4wLCJMaW5lVHlwZSI6MCwiUGFyZW50U3R5bGUiOm51bGx9LCJQYXJlbnRTdHlsZSI6eyIkcmVmIjoiODEifX0sIkRhdGVGb3JtYXQiOnsiJHJlZiI6Ijg4In0sIldlZWtOdW1iZXJpbmciOnsiJGlkIjoiMjAyIiwiRm9ybWF0IjowLCJJc1Zpc2libGUiOmZhbHNlLCJMYXN0S25vd25WaXNpYmlsaXR5U3RhdGUiOmZhbHNlfSwiSXNWaXNpYmxlIjp0cnVlLCJQYXJlbnRTdHlsZSI6eyIkcmVmIjoiNjAifX0sIkluZGV4IjowLCJQZXJjZW50YWdlQ29tcGxldGUiOm51bGwsIlBvc2l0aW9uIjp7IlJhdGlvIjowLjEwNjQxMzk3NTQ2ODM4ODMxLCJJc0N1c3RvbSI6dHJ1ZX0sIkRhdGVGb3JtYXQiOnsiJHJlZiI6Ijg4In0sIldlZWtOdW1iZXJpbmciOnsiJGlkIjoiMjAzIiwiRm9ybWF0IjowLCJJc1Zpc2libGUiOmZhbHNlLCJMYXN0S25vd25WaXNpYmlsaXR5U3RhdGUiOmZhbHNlfSwiUmVsYXRlZFRhc2tJZCI6IjAwMDAwMDAwLTAwMDAtMDAwMC0wMDAwLTAwMDAwMDAwMDAwMCIsIklkIjoiOTI2NGUxZTItNWY2Mi00NjZiLTkyYTEtMGE1MTU1MzlmYTNiIiwiSW1wb3J0SWQiOm51bGwsIlRpdGxlIjoiTWlsZXN0b25lIDEiLCJOb3RlIjpudWxsLCJIeXBlcmxpbmsiOnsiJGlkIjoiMjA0IiwiQWRkcmVzcyI6bnVsbCwiU3ViQWRkcmVzcyI6bnVsbH0sIklzQ2hhbmdlZCI6ZmFsc2UsIklzTmV3Ijp0cnVlfSx7IiRpZCI6IjIwNSIsIkRhdGUiOiIyMDIyLTA5LTIxVDIzOjU5OjAwIiwiU3R5bGUiOnsiJGlkIjoiMjA2IiwiU2hhcGUiOjQsIkNvbm5lY3Rvck1hcmdpbiI6eyIkcmVmIjoiNjEifSwiQ29ubmVjdG9yU3R5bGUiOnsiJGlkIjoiMjA3IiwiTGluZUNvbG9yIjp7IiRpZCI6IjIwOCIsIiR0eXBlIjoiTkxSRS5Db21tb24uRG9tLlNvbGlkQ29sb3JCcnVzaCwgTkxSRS5Db21tb24iLCJDb2xvciI6eyIkaWQiOiIyMDkiLCJBIjoyNTUsIlIiOjEyOCwiRyI6MTQxLCJCIjoxNjl9fSwiTGluZVdlaWdodCI6MS4wLCJMaW5lVHlwZSI6MCwiUGFyZW50U3R5bGUiOnsiJHJlZiI6IjYyIn19LCJJc0JlbG93VGltZWJhbmQiOnRydWUsIlBvc2l0aW9uT25UYXNrIjowLCJIaWRlRGF0ZSI6ZmFsc2UsIlNoYXBlU2l6ZSI6MSwiU3BhY2luZyI6MC4wLCJQYWRkaW5nIjp7IiRpZCI6IjIxMCIsIlRvcCI6MC4wLCJMZWZ0IjowLjAsIlJpZ2h0IjowLjAsIkJvdHRvbSI6MC4wfSwiU2hhcGVTdHlsZSI6eyIkaWQiOiIyMTEiLCJNYXJnaW4iOnsiJHJlZiI6IjY3In0sIlBhZGRpbmciOnsiJHJlZiI6IjY4In0sIkJhY2tncm91bmQiOnsiJGlkIjoiMjEyIiwiQ29sb3IiOnsiJGlkIjoiMjEzIiwiQSI6MjU1LCJSIjoxMjgsIkciOjE0MSwiQiI6MTY5fX0sIklzVmlzaWJsZSI6dHJ1ZSwiV2lkdGgiOjE2LjA0OTk5OTIzNzA2MDU0NywiSGVpZ2h0IjoxNi4yNSwiQm9yZGVyU3R5bGUiOnsiJGlkIjoiMjE0IiwiTGluZUNvbG9yIjp7IiRyZWYiOiI3MiJ9LCJMaW5lV2VpZ2h0IjowLjAsIkxpbmVUeXBlIjowLCJQYXJlbnRTdHlsZSI6eyIkcmVmIjoiNzEifX0sIlBhcmVudFN0eWxlIjp7IiRyZWYiOiI2NiJ9fSwiVGl0bGVTdHlsZSI6eyIkaWQiOiIyMTUiLCJGb250U2V0dGluZ3MiOnsiJGlkIjoiMjE2IiwiRm9udFNpemUiOjEyLCJGb250TmFtZSI6IkNhbGlicmkiLCJJc0JvbGQiOnRydWUsIklzSXRhbGljIjpmYWxzZSwiSXNVbmRlcmxpbmVkIjpmYWxzZSwiUGFyZW50U3R5bGUiOnsiJHJlZiI6Ijc1In19LCJBdXRvU2l6ZSI6MCwiRm9yZWdyb3VuZCI6eyIkcmVmIjoiNzYifSwiTWF4V2lkdGgiOjYxLjc1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HJlZiI6IjgwIn0sIklzVmlzaWJsZSI6dHJ1ZSwiV2lkdGgiOjAuMCwiSGVpZ2h0IjowLjAsIkJvcmRlclN0eWxlIjp7IiRpZCI6IjIxNyIsIkxpbmVDb2xvciI6bnVsbCwiTGluZVdlaWdodCI6MC4wLCJMaW5lVHlwZSI6MCwiUGFyZW50U3R5bGUiOm51bGx9LCJQYXJlbnRTdHlsZSI6eyIkcmVmIjoiNzQifX0sIkRhdGVTdHlsZSI6eyIkaWQiOiIyMTgiLCJGb250U2V0dGluZ3MiOnsiJGlkIjoiMjE5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yZWYiOiI4NSJ9LCJQYWRkaW5nIjp7IiRyZWYiOiI4NiJ9LCJCYWNrZ3JvdW5kIjp7IiRyZWYiOiI4NyJ9LCJJc1Zpc2libGUiOnRydWUsIldpZHRoIjowLjAsIkhlaWdodCI6MC4wLCJCb3JkZXJTdHlsZSI6eyIkaWQiOiIyMjAiLCJMaW5lQ29sb3IiOm51bGwsIkxpbmVXZWlnaHQiOjAuMCwiTGluZVR5cGUiOjAsIlBhcmVudFN0eWxlIjpudWxsfSwiUGFyZW50U3R5bGUiOnsiJHJlZiI6IjgxIn19LCJEYXRlRm9ybWF0Ijp7IiRyZWYiOiI4OCJ9LCJXZWVrTnVtYmVyaW5nIjp7IiRpZCI6IjIyMSIsIkZvcm1hdCI6MCwiSXNWaXNpYmxlIjpmYWxzZSwiTGFzdEtub3duVmlzaWJpbGl0eVN0YXRlIjpmYWxzZX0sIklzVmlzaWJsZSI6dHJ1ZSwiUGFyZW50U3R5bGUiOnsiJHJlZiI6IjYwIn19LCJJbmRleCI6MSwiUGVyY2VudGFnZUNvbXBsZXRlIjpudWxsLCJQb3NpdGlvbiI6eyJSYXRpbyI6MC4wLCJJc0N1c3RvbSI6ZmFsc2V9LCJEYXRlRm9ybWF0Ijp7IiRyZWYiOiI4OCJ9LCJXZWVrTnVtYmVyaW5nIjp7IiRpZCI6IjIyMiIsIkZvcm1hdCI6MCwiSXNWaXNpYmxlIjpmYWxzZSwiTGFzdEtub3duVmlzaWJpbGl0eVN0YXRlIjpmYWxzZX0sIlJlbGF0ZWRUYXNrSWQiOiIwMDAwMDAwMC0wMDAwLTAwMDAtMDAwMC0wMDAwMDAwMDAwMDAiLCJJZCI6Ijk3YzFkOTg0LTllZWUtNDU3Ny04NmNmLTc2YjljZGFmNjJiYSIsIkltcG9ydElkIjpudWxsLCJUaXRsZSI6Ik1pbGVzdG9uZSAyIiwiTm90ZSI6bnVsbCwiSHlwZXJsaW5rIjp7IiRpZCI6IjIyMyIsIkFkZHJlc3MiOm51bGwsIlN1YkFkZHJlc3MiOm51bGx9LCJJc0NoYW5nZWQiOmZhbHNlLCJJc05ldyI6dHJ1ZX0seyIkaWQiOiIyMjQiLCJEYXRlIjoiMjAyMi0xMC0wNFQyMzo1OTowMCIsIlN0eWxlIjp7IiRpZCI6IjIyNSIsIlNoYXBlIjo5LCJDb25uZWN0b3JNYXJnaW4iOnsiJHJlZiI6IjYxIn0sIkNvbm5lY3RvclN0eWxlIjp7IiRpZCI6IjIyNiIsIkxpbmVDb2xvciI6eyIkaWQiOiIyMjciLCIkdHlwZSI6Ik5MUkUuQ29tbW9uLkRvbS5Tb2xpZENvbG9yQnJ1c2gsIE5MUkUuQ29tbW9uIiwiQ29sb3IiOnsiJGlkIjoiMjI4IiwiQSI6MjU1LCJSIjoxMjgsIkciOjE0MSwiQiI6MTY5fX0sIkxpbmVXZWlnaHQiOjEuMCwiTGluZVR5cGUiOjAsIlBhcmVudFN0eWxlIjp7IiRyZWYiOiI2MiJ9fSwiSXNCZWxvd1RpbWViYW5kIjpmYWxzZSwiUG9zaXRpb25PblRhc2siOjAsIkhpZGVEYXRlIjpmYWxzZSwiU2hhcGVTaXplIjoxLCJTcGFjaW5nIjowLjAsIlBhZGRpbmciOnsiJGlkIjoiMjI5IiwiVG9wIjowLjAsIkxlZnQiOjAuMCwiUmlnaHQiOjAuMCwiQm90dG9tIjowLjB9LCJTaGFwZVN0eWxlIjp7IiRpZCI6IjIzMCIsIk1hcmdpbiI6eyIkcmVmIjoiNjcifSwiUGFkZGluZyI6eyIkcmVmIjoiNjgifSwiQmFja2dyb3VuZCI6eyIkaWQiOiIyMzEiLCJDb2xvciI6eyIkaWQiOiIyMzIiLCJBIjoyNTUsIlIiOjEyOCwiRyI6MTQxLCJCIjoxNjl9fSwiSXNWaXNpYmxlIjp0cnVlLCJXaWR0aCI6MTguMCwiSGVpZ2h0IjoyMC4wLCJCb3JkZXJTdHlsZSI6eyIkaWQiOiIyMzMiLCJMaW5lQ29sb3IiOnsiJHJlZiI6IjcyIn0sIkxpbmVXZWlnaHQiOjAuMCwiTGluZVR5cGUiOjAsIlBhcmVudFN0eWxlIjp7IiRyZWYiOiI3MSJ9fSwiUGFyZW50U3R5bGUiOnsiJHJlZiI6IjY2In19LCJUaXRsZVN0eWxlIjp7IiRpZCI6IjIzNCIsIkZvbnRTZXR0aW5ncyI6eyIkaWQiOiIyMzUiLCJGb250U2l6ZSI6MTIsIkZvbnROYW1lIjoiQ2FsaWJyaSIsIklzQm9sZCI6dHJ1ZSwiSXNJdGFsaWMiOmZhbHNlLCJJc1VuZGVybGluZWQiOmZhbHNlLCJQYXJlbnRTdHlsZSI6eyIkcmVmIjoiNzUifX0sIkF1dG9TaXplIjowLCJGb3JlZ3JvdW5kIjp7IiRyZWYiOiI3NiJ9LCJNYXhXaWR0aCI6NjEuNzU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cmVmIjoiODAifSwiSXNWaXNpYmxlIjp0cnVlLCJXaWR0aCI6MC4wLCJIZWlnaHQiOjAuMCwiQm9yZGVyU3R5bGUiOnsiJGlkIjoiMjM2IiwiTGluZUNvbG9yIjpudWxsLCJMaW5lV2VpZ2h0IjowLjAsIkxpbmVUeXBlIjowLCJQYXJlbnRTdHlsZSI6bnVsbH0sIlBhcmVudFN0eWxlIjp7IiRyZWYiOiI3NCJ9fSwiRGF0ZVN0eWxlIjp7IiRpZCI6IjIzNyIsIkZvbnRTZXR0aW5ncyI6eyIkaWQiOiIyMzg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QmFja2dyb3VuZEZpbGxUeXBlIjowLCJNYXJnaW4iOnsiJHJlZiI6Ijg1In0sIlBhZGRpbmciOnsiJHJlZiI6Ijg2In0sIkJhY2tncm91bmQiOnsiJHJlZiI6Ijg3In0sIklzVmlzaWJsZSI6dHJ1ZSwiV2lkdGgiOjAuMCwiSGVpZ2h0IjowLjAsIkJvcmRlclN0eWxlIjp7IiRpZCI6IjIzOSIsIkxpbmVDb2xvciI6bnVsbCwiTGluZVdlaWdodCI6MC4wLCJMaW5lVHlwZSI6MCwiUGFyZW50U3R5bGUiOm51bGx9LCJQYXJlbnRTdHlsZSI6eyIkcmVmIjoiODEifX0sIkRhdGVGb3JtYXQiOnsiJHJlZiI6Ijg4In0sIldlZWtOdW1iZXJpbmciOnsiJGlkIjoiMjQwIiwiRm9ybWF0IjowLCJJc1Zpc2libGUiOmZhbHNlLCJMYXN0S25vd25WaXNpYmlsaXR5U3RhdGUiOmZhbHNlfSwiSXNWaXNpYmxlIjp0cnVlLCJQYXJlbnRTdHlsZSI6eyIkcmVmIjoiNjAifX0sIkluZGV4IjoyLCJQZXJjZW50YWdlQ29tcGxldGUiOm51bGwsIlBvc2l0aW9uIjp7IlJhdGlvIjowLjEwNTg3MTY4MDkzMDgwODc1LCJJc0N1c3RvbSI6dHJ1ZX0sIkRhdGVGb3JtYXQiOnsiJHJlZiI6Ijg4In0sIldlZWtOdW1iZXJpbmciOnsiJGlkIjoiMjQxIiwiRm9ybWF0IjowLCJJc1Zpc2libGUiOmZhbHNlLCJMYXN0S25vd25WaXNpYmlsaXR5U3RhdGUiOmZhbHNlfSwiUmVsYXRlZFRhc2tJZCI6IjAwMDAwMDAwLTAwMDAtMDAwMC0wMDAwLTAwMDAwMDAwMDAwMCIsIklkIjoiMjE2MzJiNjEtNzk2ZS00ZWJmLTg4NWEtZGI2YWU3NzdiNzA4IiwiSW1wb3J0SWQiOm51bGwsIlRpdGxlIjoiTWlsZXN0b25lIDMiLCJOb3RlIjpudWxsLCJIeXBlcmxpbmsiOnsiJGlkIjoiMjQyIiwiQWRkcmVzcyI6bnVsbCwiU3ViQWRkcmVzcyI6bnVsbH0sIklzQ2hhbmdlZCI6ZmFsc2UsIklzTmV3Ijp0cnVlfSx7IiRpZCI6IjI0MyIsIkRhdGUiOiIyMDIyLTEwLTEyVDIzOjU5OjAwIiwiU3R5bGUiOnsiJGlkIjoiMjQ0IiwiU2hhcGUiOjQsIkNvbm5lY3Rvck1hcmdpbiI6eyIkcmVmIjoiNjEifSwiQ29ubmVjdG9yU3R5bGUiOnsiJGlkIjoiMjQ1IiwiTGluZUNvbG9yIjp7IiRpZCI6IjI0NiIsIiR0eXBlIjoiTkxSRS5Db21tb24uRG9tLlNvbGlkQ29sb3JCcnVzaCwgTkxSRS5Db21tb24iLCJDb2xvciI6eyIkaWQiOiIyNDciLCJBIjoyNTUsIlIiOjEyOCwiRyI6MTQxLCJCIjoxNjl9fSwiTGluZVdlaWdodCI6MS4wLCJMaW5lVHlwZSI6MCwiUGFyZW50U3R5bGUiOnsiJHJlZiI6IjYyIn19LCJJc0JlbG93VGltZWJhbmQiOnRydWUsIlBvc2l0aW9uT25UYXNrIjowLCJIaWRlRGF0ZSI6ZmFsc2UsIlNoYXBlU2l6ZSI6MSwiU3BhY2luZyI6MC4wLCJQYWRkaW5nIjp7IiRpZCI6IjI0OCIsIlRvcCI6MC4wLCJMZWZ0IjowLjAsIlJpZ2h0IjowLjAsIkJvdHRvbSI6MC4wfSwiU2hhcGVTdHlsZSI6eyIkaWQiOiIyNDkiLCJNYXJnaW4iOnsiJHJlZiI6IjY3In0sIlBhZGRpbmciOnsiJHJlZiI6IjY4In0sIkJhY2tncm91bmQiOnsiJGlkIjoiMjUwIiwiQ29sb3IiOnsiJGlkIjoiMjUxIiwiQSI6MjU1LCJSIjoxMjgsIkciOjE0MSwiQiI6MTY5fX0sIklzVmlzaWJsZSI6dHJ1ZSwiV2lkdGgiOjE2LjA0OTk5OTIzNzA2MDU0NywiSGVpZ2h0IjoxNi4yNSwiQm9yZGVyU3R5bGUiOnsiJGlkIjoiMjUyIiwiTGluZUNvbG9yIjp7IiRyZWYiOiI3MiJ9LCJMaW5lV2VpZ2h0IjowLjAsIkxpbmVUeXBlIjowLCJQYXJlbnRTdHlsZSI6eyIkcmVmIjoiNzEifX0sIlBhcmVudFN0eWxlIjp7IiRyZWYiOiI2NiJ9fSwiVGl0bGVTdHlsZSI6eyIkaWQiOiIyNTMiLCJGb250U2V0dGluZ3MiOnsiJGlkIjoiMjU0IiwiRm9udFNpemUiOjEyLCJGb250TmFtZSI6IkNhbGlicmkiLCJJc0JvbGQiOnRydWUsIklzSXRhbGljIjpmYWxzZSwiSXNVbmRlcmxpbmVkIjpmYWxzZSwiUGFyZW50U3R5bGUiOnsiJHJlZiI6Ijc1In19LCJBdXRvU2l6ZSI6MCwiRm9yZWdyb3VuZCI6eyIkcmVmIjoiNzYifSwiTWF4V2lkdGgiOjYxLjc1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HJlZiI6IjgwIn0sIklzVmlzaWJsZSI6dHJ1ZSwiV2lkdGgiOjAuMCwiSGVpZ2h0IjowLjAsIkJvcmRlclN0eWxlIjp7IiRpZCI6IjI1NSIsIkxpbmVDb2xvciI6bnVsbCwiTGluZVdlaWdodCI6MC4wLCJMaW5lVHlwZSI6MCwiUGFyZW50U3R5bGUiOm51bGx9LCJQYXJlbnRTdHlsZSI6eyIkcmVmIjoiNzQifX0sIkRhdGVTdHlsZSI6eyIkaWQiOiIyNTYiLCJGb250U2V0dGluZ3MiOnsiJGlkIjoiMjU3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yZWYiOiI4NSJ9LCJQYWRkaW5nIjp7IiRyZWYiOiI4NiJ9LCJCYWNrZ3JvdW5kIjp7IiRyZWYiOiI4NyJ9LCJJc1Zpc2libGUiOnRydWUsIldpZHRoIjowLjAsIkhlaWdodCI6MC4wLCJCb3JkZXJTdHlsZSI6eyIkaWQiOiIyNTgiLCJMaW5lQ29sb3IiOm51bGwsIkxpbmVXZWlnaHQiOjAuMCwiTGluZVR5cGUiOjAsIlBhcmVudFN0eWxlIjpudWxsfSwiUGFyZW50U3R5bGUiOnsiJHJlZiI6IjgxIn19LCJEYXRlRm9ybWF0Ijp7IiRyZWYiOiI4OCJ9LCJXZWVrTnVtYmVyaW5nIjp7IiRpZCI6IjI1OSIsIkZvcm1hdCI6MCwiSXNWaXNpYmxlIjpmYWxzZSwiTGFzdEtub3duVmlzaWJpbGl0eVN0YXRlIjpmYWxzZX0sIklzVmlzaWJsZSI6dHJ1ZSwiUGFyZW50U3R5bGUiOnsiJHJlZiI6IjYwIn19LCJJbmRleCI6MywiUGVyY2VudGFnZUNvbXBsZXRlIjpudWxsLCJQb3NpdGlvbiI6eyJSYXRpbyI6MC4wLCJJc0N1c3RvbSI6ZmFsc2V9LCJEYXRlRm9ybWF0Ijp7IiRyZWYiOiI4OCJ9LCJXZWVrTnVtYmVyaW5nIjp7IiRpZCI6IjI2MCIsIkZvcm1hdCI6MCwiSXNWaXNpYmxlIjpmYWxzZSwiTGFzdEtub3duVmlzaWJpbGl0eVN0YXRlIjpmYWxzZX0sIlJlbGF0ZWRUYXNrSWQiOiIwMDAwMDAwMC0wMDAwLTAwMDAtMDAwMC0wMDAwMDAwMDAwMDAiLCJJZCI6IjE2ZGE3ZmFjLWE3OGItNGVhZC05NmM5LWE0MmQ0YTU5ODk5MCIsIkltcG9ydElkIjpudWxsLCJUaXRsZSI6Ik1pbGVzdG9uZSA0IiwiTm90ZSI6bnVsbCwiSHlwZXJsaW5rIjp7IiRpZCI6IjI2MSIsIkFkZHJlc3MiOm51bGwsIlN1YkFkZHJlc3MiOm51bGx9LCJJc0NoYW5nZWQiOmZhbHNlLCJJc05ldyI6dHJ1ZX0seyIkaWQiOiIyNjIiLCJEYXRlIjoiMjAyMi0xMS0wNFQyMzo1OTowMCIsIlN0eWxlIjp7IiRpZCI6IjI2MyIsIlNoYXBlIjo5LCJDb25uZWN0b3JNYXJnaW4iOnsiJHJlZiI6IjYxIn0sIkNvbm5lY3RvclN0eWxlIjp7IiRpZCI6IjI2NCIsIkxpbmVDb2xvciI6eyIkaWQiOiIyNjUiLCIkdHlwZSI6Ik5MUkUuQ29tbW9uLkRvbS5Tb2xpZENvbG9yQnJ1c2gsIE5MUkUuQ29tbW9uIiwiQ29sb3IiOnsiJGlkIjoiMjY2IiwiQSI6MjU1LCJSIjoxMjgsIkciOjE0MSwiQiI6MTY5fX0sIkxpbmVXZWlnaHQiOjEuMCwiTGluZVR5cGUiOjAsIlBhcmVudFN0eWxlIjp7IiRyZWYiOiI2MiJ9fSwiSXNCZWxvd1RpbWViYW5kIjpmYWxzZSwiUG9zaXRpb25PblRhc2siOjAsIkhpZGVEYXRlIjpmYWxzZSwiU2hhcGVTaXplIjoxLCJTcGFjaW5nIjowLjAsIlBhZGRpbmciOnsiJGlkIjoiMjY3IiwiVG9wIjowLjAsIkxlZnQiOjAuMCwiUmlnaHQiOjAuMCwiQm90dG9tIjowLjB9LCJTaGFwZVN0eWxlIjp7IiRpZCI6IjI2OCIsIk1hcmdpbiI6eyIkcmVmIjoiNjcifSwiUGFkZGluZyI6eyIkcmVmIjoiNjgifSwiQmFja2dyb3VuZCI6eyIkaWQiOiIyNjkiLCJDb2xvciI6eyIkaWQiOiIyNzAiLCJBIjoyNTUsIlIiOjEyOCwiRyI6MTQxLCJCIjoxNjl9fSwiSXNWaXNpYmxlIjp0cnVlLCJXaWR0aCI6MTYuMDQ5OTk5MjM3MDYwNTQ3LCJIZWlnaHQiOjE2LjI1LCJCb3JkZXJTdHlsZSI6eyIkaWQiOiIyNzEiLCJMaW5lQ29sb3IiOnsiJHJlZiI6IjcyIn0sIkxpbmVXZWlnaHQiOjAuMCwiTGluZVR5cGUiOjAsIlBhcmVudFN0eWxlIjp7IiRyZWYiOiI3MSJ9fSwiUGFyZW50U3R5bGUiOnsiJHJlZiI6IjY2In19LCJUaXRsZVN0eWxlIjp7IiRpZCI6IjI3MiIsIkZvbnRTZXR0aW5ncyI6eyIkaWQiOiIyNzMiLCJGb250U2l6ZSI6MTIsIkZvbnROYW1lIjoiQ2FsaWJyaSIsIklzQm9sZCI6dHJ1ZSwiSXNJdGFsaWMiOmZhbHNlLCJJc1VuZGVybGluZWQiOmZhbHNlLCJQYXJlbnRTdHlsZSI6eyIkcmVmIjoiNzUifX0sIkF1dG9TaXplIjowLCJGb3JlZ3JvdW5kIjp7IiRyZWYiOiI3NiJ9LCJNYXhXaWR0aCI6NjEuNzU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cmVmIjoiODAifSwiSXNWaXNpYmxlIjp0cnVlLCJXaWR0aCI6MC4wLCJIZWlnaHQiOjAuMCwiQm9yZGVyU3R5bGUiOnsiJGlkIjoiMjc0IiwiTGluZUNvbG9yIjpudWxsLCJMaW5lV2VpZ2h0IjowLjAsIkxpbmVUeXBlIjowLCJQYXJlbnRTdHlsZSI6bnVsbH0sIlBhcmVudFN0eWxlIjp7IiRyZWYiOiI3NCJ9fSwiRGF0ZVN0eWxlIjp7IiRpZCI6IjI3NSIsIkZvbnRTZXR0aW5ncyI6eyIkaWQiOiIyNzY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QmFja2dyb3VuZEZpbGxUeXBlIjowLCJNYXJnaW4iOnsiJHJlZiI6Ijg1In0sIlBhZGRpbmciOnsiJHJlZiI6Ijg2In0sIkJhY2tncm91bmQiOnsiJHJlZiI6Ijg3In0sIklzVmlzaWJsZSI6dHJ1ZSwiV2lkdGgiOjAuMCwiSGVpZ2h0IjowLjAsIkJvcmRlclN0eWxlIjp7IiRpZCI6IjI3NyIsIkxpbmVDb2xvciI6bnVsbCwiTGluZVdlaWdodCI6MC4wLCJMaW5lVHlwZSI6MCwiUGFyZW50U3R5bGUiOm51bGx9LCJQYXJlbnRTdHlsZSI6eyIkcmVmIjoiODEifX0sIkRhdGVGb3JtYXQiOnsiJHJlZiI6Ijg4In0sIldlZWtOdW1iZXJpbmciOnsiJGlkIjoiMjc4IiwiRm9ybWF0IjowLCJJc1Zpc2libGUiOmZhbHNlLCJMYXN0S25vd25WaXNpYmlsaXR5U3RhdGUiOmZhbHNlfSwiSXNWaXNpYmxlIjp0cnVlLCJQYXJlbnRTdHlsZSI6eyIkcmVmIjoiNjAifX0sIkluZGV4Ijo0LCJQZXJjZW50YWdlQ29tcGxldGUiOm51bGwsIlBvc2l0aW9uIjp7IlJhdGlvIjowLjA4NDMyOTk4NjU3MjI2NTYxOSwiSXNDdXN0b20iOnRydWV9LCJEYXRlRm9ybWF0Ijp7IiRyZWYiOiI4OCJ9LCJXZWVrTnVtYmVyaW5nIjp7IiRpZCI6IjI3OSIsIkZvcm1hdCI6MCwiSXNWaXNpYmxlIjpmYWxzZSwiTGFzdEtub3duVmlzaWJpbGl0eVN0YXRlIjpmYWxzZX0sIlJlbGF0ZWRUYXNrSWQiOiIwMDAwMDAwMC0wMDAwLTAwMDAtMDAwMC0wMDAwMDAwMDAwMDAiLCJJZCI6ImRhODliY2Q4LTQ4YTYtNGU3Zi1hMGZjLTI4NmY1NjJjOGEwMCIsIkltcG9ydElkIjpudWxsLCJUaXRsZSI6Ik1pbGVzdG9uZSA1IiwiTm90ZSI6bnVsbCwiSHlwZXJsaW5rIjp7IiRpZCI6IjI4MCIsIkFkZHJlc3MiOm51bGwsIlN1YkFkZHJlc3MiOm51bGx9LCJJc0NoYW5nZWQiOmZhbHNlLCJJc05ldyI6dHJ1ZX0seyIkaWQiOiIyODEiLCJEYXRlIjoiMjAyMi0xMS0xMFQyMzo1OTowMCIsIlN0eWxlIjp7IiRpZCI6IjI4MiIsIlNoYXBlIjo0LCJDb25uZWN0b3JNYXJnaW4iOnsiJHJlZiI6IjYxIn0sIkNvbm5lY3RvclN0eWxlIjp7IiRpZCI6IjI4MyIsIkxpbmVDb2xvciI6eyIkaWQiOiIyODQiLCIkdHlwZSI6Ik5MUkUuQ29tbW9uLkRvbS5Tb2xpZENvbG9yQnJ1c2gsIE5MUkUuQ29tbW9uIiwiQ29sb3IiOnsiJGlkIjoiMjg1IiwiQSI6MjU1LCJSIjoxMjgsIkciOjE0MSwiQiI6MTY5fX0sIkxpbmVXZWlnaHQiOjEuMCwiTGluZVR5cGUiOjAsIlBhcmVudFN0eWxlIjp7IiRyZWYiOiI2MiJ9fSwiSXNCZWxvd1RpbWViYW5kIjp0cnVlLCJQb3NpdGlvbk9uVGFzayI6MCwiSGlkZURhdGUiOmZhbHNlLCJTaGFwZVNpemUiOjEsIlNwYWNpbmciOjAuMCwiUGFkZGluZyI6eyIkaWQiOiIyODYiLCJUb3AiOjAuMCwiTGVmdCI6MC4wLCJSaWdodCI6MC4wLCJCb3R0b20iOjAuMH0sIlNoYXBlU3R5bGUiOnsiJGlkIjoiMjg3IiwiTWFyZ2luIjp7IiRyZWYiOiI2NyJ9LCJQYWRkaW5nIjp7IiRyZWYiOiI2OCJ9LCJCYWNrZ3JvdW5kIjp7IiRpZCI6IjI4OCIsIkNvbG9yIjp7IiRpZCI6IjI4OSIsIkEiOjI1NSwiUiI6MTI4LCJHIjoxNDEsIkIiOjE2OX19LCJJc1Zpc2libGUiOnRydWUsIldpZHRoIjoxNi4wNDk5OTkyMzcwNjA1NDcsIkhlaWdodCI6MTYuMjUsIkJvcmRlclN0eWxlIjp7IiRpZCI6IjI5MCIsIkxpbmVDb2xvciI6eyIkcmVmIjoiNzIifSwiTGluZVdlaWdodCI6MC4wLCJMaW5lVHlwZSI6MCwiUGFyZW50U3R5bGUiOnsiJHJlZiI6IjcxIn19LCJQYXJlbnRTdHlsZSI6eyIkcmVmIjoiNjYifX0sIlRpdGxlU3R5bGUiOnsiJGlkIjoiMjkxIiwiRm9udFNldHRpbmdzIjp7IiRpZCI6IjI5MiIsIkZvbnRTaXplIjoxMiwiRm9udE5hbWUiOiJDYWxpYnJpIiwiSXNCb2xkIjp0cnVlLCJJc0l0YWxpYyI6ZmFsc2UsIklzVW5kZXJsaW5lZCI6ZmFsc2UsIlBhcmVudFN0eWxlIjp7IiRyZWYiOiI3NSJ9fSwiQXV0b1NpemUiOjAsIkZvcmVncm91bmQiOnsiJHJlZiI6Ijc2In0sIk1heFdpZHRoIjo2MS43NSwiTWF4SGVpZ2h0IjoiSW5maW5pdHkiLCJTbWFydEZvcmVncm91bmRJc0FjdGl2ZSI6ZmFsc2UsIkhvcml6b250YWxBbGlnbm1lbnQiOjEsIlZlcnRpY2FsQWxpZ25tZW50IjowLCJTbWFydEZvcmVncm91bmQiOm51bGwsIkJhY2tncm91bmRGaWxsVHlwZSI6MCwiTWFyZ2luIjp7IiRyZWYiOiI3OCJ9LCJQYWRkaW5nIjp7IiRyZWYiOiI3OSJ9LCJCYWNrZ3JvdW5kIjp7IiRyZWYiOiI4MCJ9LCJJc1Zpc2libGUiOnRydWUsIldpZHRoIjowLjAsIkhlaWdodCI6MC4wLCJCb3JkZXJTdHlsZSI6eyIkaWQiOiIyOTMiLCJMaW5lQ29sb3IiOm51bGwsIkxpbmVXZWlnaHQiOjAuMCwiTGluZVR5cGUiOjAsIlBhcmVudFN0eWxlIjpudWxsfSwiUGFyZW50U3R5bGUiOnsiJHJlZiI6Ijc0In19LCJEYXRlU3R5bGUiOnsiJGlkIjoiMjk0IiwiRm9udFNldHRpbmdzIjp7IiRpZCI6IjI5NS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CYWNrZ3JvdW5kRmlsbFR5cGUiOjAsIk1hcmdpbiI6eyIkcmVmIjoiODUifSwiUGFkZGluZyI6eyIkcmVmIjoiODYifSwiQmFja2dyb3VuZCI6eyIkcmVmIjoiODcifSwiSXNWaXNpYmxlIjp0cnVlLCJXaWR0aCI6MC4wLCJIZWlnaHQiOjAuMCwiQm9yZGVyU3R5bGUiOnsiJGlkIjoiMjk2IiwiTGluZUNvbG9yIjpudWxsLCJMaW5lV2VpZ2h0IjowLjAsIkxpbmVUeXBlIjowLCJQYXJlbnRTdHlsZSI6bnVsbH0sIlBhcmVudFN0eWxlIjp7IiRyZWYiOiI4MSJ9fSwiRGF0ZUZvcm1hdCI6eyIkcmVmIjoiODgifSwiV2Vla051bWJlcmluZyI6eyIkaWQiOiIyOTciLCJGb3JtYXQiOjAsIklzVmlzaWJsZSI6ZmFsc2UsIkxhc3RLbm93blZpc2liaWxpdHlTdGF0ZSI6ZmFsc2V9LCJJc1Zpc2libGUiOnRydWUsIlBhcmVudFN0eWxlIjp7IiRyZWYiOiI2MCJ9fSwiSW5kZXgiOjUsIlBlcmNlbnRhZ2VDb21wbGV0ZSI6bnVsbCwiUG9zaXRpb24iOnsiUmF0aW8iOjAuMCwiSXNDdXN0b20iOmZhbHNlfSwiRGF0ZUZvcm1hdCI6eyIkcmVmIjoiODgifSwiV2Vla051bWJlcmluZyI6eyIkaWQiOiIyOTgiLCJGb3JtYXQiOjAsIklzVmlzaWJsZSI6ZmFsc2UsIkxhc3RLbm93blZpc2liaWxpdHlTdGF0ZSI6ZmFsc2V9LCJSZWxhdGVkVGFza0lkIjoiMDAwMDAwMDAtMDAwMC0wMDAwLTAwMDAtMDAwMDAwMDAwMDAwIiwiSWQiOiIyODNlNmRmNS00NzYzLTQ5Y2ItOTNlNC02MzA4YjU3YzMyZTEiLCJJbXBvcnRJZCI6bnVsbCwiVGl0bGUiOiJNaWxlc3RvbmUgNiIsIk5vdGUiOm51bGwsIkh5cGVybGluayI6eyIkaWQiOiIyOTkiLCJBZGRyZXNzIjpudWxsLCJTdWJBZGRyZXNzIjpudWxsfSwiSXNDaGFuZ2VkIjpmYWxzZSwiSXNOZXciOnRydWV9LHsiJGlkIjoiMzAwIiwiRGF0ZSI6IjIwMjItMTEtMjFUMjM6NTk6MDAiLCJTdHlsZSI6eyIkaWQiOiIzMDEiLCJTaGFwZSI6OSwiQ29ubmVjdG9yTWFyZ2luIjp7IiRyZWYiOiI2MSJ9LCJDb25uZWN0b3JTdHlsZSI6eyIkaWQiOiIzMDIiLCJMaW5lQ29sb3IiOnsiJGlkIjoiMzAzIiwiJHR5cGUiOiJOTFJFLkNvbW1vbi5Eb20uU29saWRDb2xvckJydXNoLCBOTFJFLkNvbW1vbiIsIkNvbG9yIjp7IiRpZCI6IjMwNCIsIkEiOjI1NSwiUiI6MTI4LCJHIjoxNDEsIkIiOjE2OX19LCJMaW5lV2VpZ2h0IjoxLjAsIkxpbmVUeXBlIjowLCJQYXJlbnRTdHlsZSI6eyIkcmVmIjoiNjIifX0sIklzQmVsb3dUaW1lYmFuZCI6ZmFsc2UsIlBvc2l0aW9uT25UYXNrIjowLCJIaWRlRGF0ZSI6ZmFsc2UsIlNoYXBlU2l6ZSI6MSwiU3BhY2luZyI6MC4wLCJQYWRkaW5nIjp7IiRpZCI6IjMwNSIsIlRvcCI6MC4wLCJMZWZ0IjowLjAsIlJpZ2h0IjowLjAsIkJvdHRvbSI6MC4wfSwiU2hhcGVTdHlsZSI6eyIkaWQiOiIzMDYiLCJNYXJnaW4iOnsiJHJlZiI6IjY3In0sIlBhZGRpbmciOnsiJHJlZiI6IjY4In0sIkJhY2tncm91bmQiOnsiJGlkIjoiMzA3IiwiQ29sb3IiOnsiJGlkIjoiMzA4IiwiQSI6MjU1LCJSIjoxMjgsIkciOjE0MSwiQiI6MTY5fX0sIklzVmlzaWJsZSI6dHJ1ZSwiV2lkdGgiOjE2LjA0OTk5OTIzNzA2MDU0NywiSGVpZ2h0IjoxNi4yNSwiQm9yZGVyU3R5bGUiOnsiJGlkIjoiMzA5IiwiTGluZUNvbG9yIjp7IiRyZWYiOiI3MiJ9LCJMaW5lV2VpZ2h0IjowLjAsIkxpbmVUeXBlIjowLCJQYXJlbnRTdHlsZSI6eyIkcmVmIjoiNzEifX0sIlBhcmVudFN0eWxlIjp7IiRyZWYiOiI2NiJ9fSwiVGl0bGVTdHlsZSI6eyIkaWQiOiIzMTAiLCJGb250U2V0dGluZ3MiOnsiJGlkIjoiMzExIiwiRm9udFNpemUiOjEyLCJGb250TmFtZSI6IkNhbGlicmkiLCJJc0JvbGQiOnRydWUsIklzSXRhbGljIjpmYWxzZSwiSXNVbmRlcmxpbmVkIjpmYWxzZSwiUGFyZW50U3R5bGUiOnsiJHJlZiI6Ijc1In19LCJBdXRvU2l6ZSI6MCwiRm9yZWdyb3VuZCI6eyIkcmVmIjoiNzYifSwiTWF4V2lkdGgiOjYxLjc1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HJlZiI6IjgwIn0sIklzVmlzaWJsZSI6dHJ1ZSwiV2lkdGgiOjAuMCwiSGVpZ2h0IjowLjAsIkJvcmRlclN0eWxlIjp7IiRpZCI6IjMxMiIsIkxpbmVDb2xvciI6bnVsbCwiTGluZVdlaWdodCI6MC4wLCJMaW5lVHlwZSI6MCwiUGFyZW50U3R5bGUiOm51bGx9LCJQYXJlbnRTdHlsZSI6eyIkcmVmIjoiNzQifX0sIkRhdGVTdHlsZSI6eyIkaWQiOiIzMTMiLCJGb250U2V0dGluZ3MiOnsiJGlkIjoiMzE0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yZWYiOiI4NSJ9LCJQYWRkaW5nIjp7IiRyZWYiOiI4NiJ9LCJCYWNrZ3JvdW5kIjp7IiRyZWYiOiI4NyJ9LCJJc1Zpc2libGUiOnRydWUsIldpZHRoIjowLjAsIkhlaWdodCI6MC4wLCJCb3JkZXJTdHlsZSI6eyIkaWQiOiIzMTUiLCJMaW5lQ29sb3IiOm51bGwsIkxpbmVXZWlnaHQiOjAuMCwiTGluZVR5cGUiOjAsIlBhcmVudFN0eWxlIjpudWxsfSwiUGFyZW50U3R5bGUiOnsiJHJlZiI6IjgxIn19LCJEYXRlRm9ybWF0Ijp7IiRyZWYiOiI4OCJ9LCJXZWVrTnVtYmVyaW5nIjp7IiRpZCI6IjMxNiIsIkZvcm1hdCI6MCwiSXNWaXNpYmxlIjpmYWxzZSwiTGFzdEtub3duVmlzaWJpbGl0eVN0YXRlIjpmYWxzZX0sIklzVmlzaWJsZSI6dHJ1ZSwiUGFyZW50U3R5bGUiOnsiJHJlZiI6IjYwIn19LCJJbmRleCI6NiwiUGVyY2VudGFnZUNvbXBsZXRlIjpudWxsLCJQb3NpdGlvbiI6eyJSYXRpbyI6MC4xMDU4NzE2ODA5MzA4MDg3NSwiSXNDdXN0b20iOnRydWV9LCJEYXRlRm9ybWF0Ijp7IiRyZWYiOiI4OCJ9LCJXZWVrTnVtYmVyaW5nIjp7IiRpZCI6IjMxNyIsIkZvcm1hdCI6MCwiSXNWaXNpYmxlIjpmYWxzZSwiTGFzdEtub3duVmlzaWJpbGl0eVN0YXRlIjpmYWxzZX0sIlJlbGF0ZWRUYXNrSWQiOiIwMDAwMDAwMC0wMDAwLTAwMDAtMDAwMC0wMDAwMDAwMDAwMDAiLCJJZCI6IjNjZGI5NjM3LTgxNjUtNDMyMi05MTRlLWYwOTU0ODNmMzU5NiIsIkltcG9ydElkIjpudWxsLCJUaXRsZSI6Ik1pbGVzdG9uZSA3IiwiTm90ZSI6bnVsbCwiSHlwZXJsaW5rIjp7IiRpZCI6IjMxOCIsIkFkZHJlc3MiOm51bGwsIlN1YkFkZHJlc3MiOm51bGx9LCJJc0NoYW5nZWQiOmZhbHNlLCJJc05ldyI6dHJ1ZX0seyIkaWQiOiIzMTkiLCJEYXRlIjoiMjAyMi0xMS0zMFQyMzo1OTowMCIsIlN0eWxlIjp7IiRpZCI6IjMyMCIsIlNoYXBlIjoxNCwiQ29ubmVjdG9yTWFyZ2luIjp7IiRyZWYiOiI2MSJ9LCJDb25uZWN0b3JTdHlsZSI6eyIkaWQiOiIzMjEiLCJMaW5lQ29sb3IiOnsiJGlkIjoiMzIyIiwiJHR5cGUiOiJOTFJFLkNvbW1vbi5Eb20uU29saWRDb2xvckJydXNoLCBOTFJFLkNvbW1vbiIsIkNvbG9yIjp7IiRpZCI6IjMyMyIsIkEiOjI1NSwiUiI6MTI4LCJHIjoxNDEsIkIiOjE2OX19LCJMaW5lV2VpZ2h0IjoxLjAsIkxpbmVUeXBlIjowLCJQYXJlbnRTdHlsZSI6eyIkcmVmIjoiNjIifX0sIklzQmVsb3dUaW1lYmFuZCI6dHJ1ZSwiUG9zaXRpb25PblRhc2siOjAsIkhpZGVEYXRlIjpmYWxzZSwiU2hhcGVTaXplIjoyLCJTcGFjaW5nIjowLjAsIlBhZGRpbmciOnsiJGlkIjoiMzI0IiwiVG9wIjowLjAsIkxlZnQiOjAuMCwiUmlnaHQiOjAuMCwiQm90dG9tIjowLjB9LCJTaGFwZVN0eWxlIjp7IiRpZCI6IjMyNSIsIk1hcmdpbiI6eyIkcmVmIjoiNjcifSwiUGFkZGluZyI6eyIkcmVmIjoiNjgifSwiQmFja2dyb3VuZCI6eyIkaWQiOiIzMjYiLCJDb2xvciI6eyIkaWQiOiIzMjciLCJBIjoyNTUsIlIiOjE3OCwiRyI6MTQsIkIiOjE4fX0sIklzVmlzaWJsZSI6dHJ1ZSwiV2lkdGgiOjI0LjAsIkhlaWdodCI6MjYuMCwiQm9yZGVyU3R5bGUiOnsiJGlkIjoiMzI4IiwiTGluZUNvbG9yIjp7IiRyZWYiOiI3MiJ9LCJMaW5lV2VpZ2h0IjowLjAsIkxpbmVUeXBlIjowLCJQYXJlbnRTdHlsZSI6eyIkcmVmIjoiNzEifX0sIlBhcmVudFN0eWxlIjp7IiRyZWYiOiI2NiJ9fSwiVGl0bGVTdHlsZSI6eyIkaWQiOiIzMjkiLCJGb250U2V0dGluZ3MiOnsiJGlkIjoiMzMwIiwiRm9udFNpemUiOjEyLCJGb250TmFtZSI6IkNhbGlicmkiLCJJc0JvbGQiOnRydWUsIklzSXRhbGljIjpmYWxzZSwiSXNVbmRlcmxpbmVkIjpmYWxzZSwiUGFyZW50U3R5bGUiOnsiJHJlZiI6Ijc1In19LCJBdXRvU2l6ZSI6MCwiRm9yZWdyb3VuZCI6eyIkcmVmIjoiNzYifSwiTWF4V2lkdGgiOjYxLjc1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HJlZiI6IjgwIn0sIklzVmlzaWJsZSI6dHJ1ZSwiV2lkdGgiOjAuMCwiSGVpZ2h0IjowLjAsIkJvcmRlclN0eWxlIjp7IiRpZCI6IjMzMSIsIkxpbmVDb2xvciI6bnVsbCwiTGluZVdlaWdodCI6MC4wLCJMaW5lVHlwZSI6MCwiUGFyZW50U3R5bGUiOm51bGx9LCJQYXJlbnRTdHlsZSI6eyIkcmVmIjoiNzQifX0sIkRhdGVTdHlsZSI6eyIkaWQiOiIzMzIiLCJGb250U2V0dGluZ3MiOnsiJGlkIjoiMzMz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yZWYiOiI4NSJ9LCJQYWRkaW5nIjp7IiRyZWYiOiI4NiJ9LCJCYWNrZ3JvdW5kIjp7IiRyZWYiOiI4NyJ9LCJJc1Zpc2libGUiOnRydWUsIldpZHRoIjowLjAsIkhlaWdodCI6MC4wLCJCb3JkZXJTdHlsZSI6eyIkaWQiOiIzMzQiLCJMaW5lQ29sb3IiOm51bGwsIkxpbmVXZWlnaHQiOjAuMCwiTGluZVR5cGUiOjAsIlBhcmVudFN0eWxlIjpudWxsfSwiUGFyZW50U3R5bGUiOnsiJHJlZiI6IjgxIn19LCJEYXRlRm9ybWF0Ijp7IiRyZWYiOiI4OCJ9LCJXZWVrTnVtYmVyaW5nIjp7IiRpZCI6IjMzNSIsIkZvcm1hdCI6MCwiSXNWaXNpYmxlIjpmYWxzZSwiTGFzdEtub3duVmlzaWJpbGl0eVN0YXRlIjpmYWxzZX0sIklzVmlzaWJsZSI6dHJ1ZSwiUGFyZW50U3R5bGUiOnsiJHJlZiI6IjYwIn19LCJJbmRleCI6NywiUGVyY2VudGFnZUNvbXBsZXRlIjpudWxsLCJQb3NpdGlvbiI6eyJSYXRpbyI6MC4wLCJJc0N1c3RvbSI6ZmFsc2V9LCJEYXRlRm9ybWF0Ijp7IiRyZWYiOiI4OCJ9LCJXZWVrTnVtYmVyaW5nIjp7IiRpZCI6IjMzNiIsIkZvcm1hdCI6MCwiSXNWaXNpYmxlIjpmYWxzZSwiTGFzdEtub3duVmlzaWJpbGl0eVN0YXRlIjpmYWxzZX0sIlJlbGF0ZWRUYXNrSWQiOiIwMDAwMDAwMC0wMDAwLTAwMDAtMDAwMC0wMDAwMDAwMDAwMDAiLCJJZCI6ImQzNjY2YjVkLTIzMzAtNGYxOS1hZTBmLWEwZDM0YWRhYzkwOCIsIkltcG9ydElkIjpudWxsLCJUaXRsZSI6Ik1pbGVzdG9uZSA4IiwiTm90ZSI6bnVsbCwiSHlwZXJsaW5rIjp7IiRpZCI6IjMzNyIsIkFkZHJlc3MiOm51bGwsIlN1YkFkZHJlc3MiOm51bGx9LCJJc0NoYW5nZWQiOmZhbHNlLCJJc05ldyI6dHJ1ZX1dLCJUYXNrcyI6W3siJGlkIjoiMzM4IiwiR3JvdXBOYW1lIjpudWxsLCJTdGFydERhdGUiOiIyMDIyLTA5LTA4VDAwOjAwOjAwWiIsIkVuZERhdGUiOiIyMDIyLTEwLTA3VDIzOjU5OjAwWiIsIlBlcmNlbnRhZ2VDb21wbGV0ZSI6bnVsbCwiU3R5bGUiOnsiJGlkIjoiMzM5IiwiU2hhcGUiOjMsIlNoYXBlVGhpY2tuZXNzIjoxLCJEdXJhdGlvbkZvcm1hdCI6MCwiSW5jbHVkZU5vbldvcmtpbmdEYXlzSW5EdXJhdGlvbiI6dHJ1ZSwiUGVyY2VudGFnZUNvbXBsZXRlU3R5bGUiOnsiJGlkIjoiMzQwIiwiRm9udFNldHRpbmdzIjp7IiRpZCI6IjM0MSIsIkZvbnRTaXplIjoxMCwiRm9udE5hbWUiOiJDYWxpYnJpIiwiSXNCb2xkIjpmYWxzZSwiSXNJdGFsaWMiOmZhbHNlLCJJc1VuZGVybGluZWQiOmZhbHNlLCJQYXJlbnRTdHlsZSI6eyIkcmVmIjoiOTMifX0sIkF1dG9TaXplIjowLCJGb3JlZ3JvdW5kIjp7IiRyZWYiOiI5NCJ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MzQyIiwiTGluZUNvbG9yIjpudWxsLCJMaW5lV2VpZ2h0IjowLjAsIkxpbmVUeXBlIjowLCJQYXJlbnRTdHlsZSI6bnVsbH0sIlBhcmVudFN0eWxlIjp7IiRyZWYiOiI5MiJ9fSwiRHVyYXRpb25TdHlsZSI6eyIkaWQiOiIzNDMiLCJGb250U2V0dGluZ3MiOnsiJGlkIjoiMzQ0IiwiRm9udFNpemUiOjEwLCJGb250TmFtZSI6IkNhbGlicmkiLCJJc0JvbGQiOnRydWUsIklzSXRhbGljIjpmYWxzZSwiSXNVbmRlcmxpbmVkIjpmYWxzZSwiUGFyZW50U3R5bGUiOnsiJHJlZiI6IjEwMCJ9fSwiQXV0b1NpemUiOjAsIkZvcmVncm91bmQiOnsiJGlkIjoiMzQ1IiwiQ29sb3IiOnsiJGlkIjoiMzQ2IiwiQSI6MjU1LCJSIjoxMjgsIkciOjE0MSwiQiI6MTY5fX0sIk1heFdpZHRoIjoyMDAuMCwiTWF4SGVpZ2h0IjoiSW5maW5pdHkiLCJTbWFydEZvcmVncm91bmRJc0FjdGl2ZSI6ZmFsc2UsIkhvcml6b250YWxBbGlnbm1lbnQiOjAsIlZlcnRpY2FsQWxpZ25tZW50IjowLCJTbWFydEZvcmVncm91bmQiOm51bGwsIkJhY2tncm91bmRGaWxsVHlwZSI6MCwiTWFyZ2luIjp7IiRyZWYiOiIxMDMifSwiUGFkZGluZyI6eyIkcmVmIjoiMTA0In0sIkJhY2tncm91bmQiOnsiJHJlZiI6IjEwNSJ9LCJJc1Zpc2libGUiOnRydWUsIldpZHRoIjowLjAsIkhlaWdodCI6MC4wLCJCb3JkZXJTdHlsZSI6eyIkaWQiOiIzNDciLCJMaW5lQ29sb3IiOm51bGwsIkxpbmVXZWlnaHQiOjAuMCwiTGluZVR5cGUiOjAsIlBhcmVudFN0eWxlIjpudWxsfSwiUGFyZW50U3R5bGUiOnsiJHJlZiI6Ijk5In19LCJIb3Jpem9udGFsQ29ubmVjdG9yU3R5bGUiOnsiJGlkIjoiMzQ4IiwiTGluZUNvbG9yIjp7IiRyZWYiOiIxMDcifSwiTGluZVdlaWdodCI6MC4wLCJMaW5lVHlwZSI6MCwiUGFyZW50U3R5bGUiOnsiJHJlZiI6IjEwNiJ9fSwiVmVydGljYWxDb25uZWN0b3JTdHlsZSI6eyIkaWQiOiIzNDkiLCJMaW5lQ29sb3IiOnsiJHJlZiI6IjExMCJ9LCJMaW5lV2VpZ2h0IjoxLjAsIkxpbmVUeXBlIjowLCJQYXJlbnRTdHlsZSI6eyIkcmVmIjoiMTA5In19LCJNYXJnaW4iOm51bGwsIlN0YXJ0RGF0ZVBvc2l0aW9uIjozLCJFbmREYXRlUG9zaXRpb24iOjMsIkRhdGVJc1Zpc2libGUiOnRydWUsIlRpdGxlUG9zaXRpb24iOjQsIkR1cmF0aW9uUG9zaXRpb24iOjEsIlBlcmNlbnRhZ2VDb21wbGV0ZWRQb3NpdGlvbiI6NiwiU3BhY2luZyI6MiwiSXNCZWxvd1RpbWViYW5kIjpmYWxzZSwiUGVyY2VudGFnZUNvbXBsZXRlU2hhcGVPcGFjaXR5IjozNSwiU2hhcGVTdHlsZSI6eyIkaWQiOiIzNTAiLCJNYXJnaW4iOnsiJHJlZiI6IjExMyJ9LCJQYWRkaW5nIjp7IiRyZWYiOiIxMTQifSwiQmFja2dyb3VuZCI6eyIkaWQiOiIzNTEiLCJDb2xvciI6eyIkaWQiOiIzNTIiLCJBIjoyNTUsIlIiOjE3MywiRyI6MSwiQiI6MX19LCJJc1Zpc2libGUiOnRydWUsIldpZHRoIjowLjAsIkhlaWdodCI6MTYuMCwiQm9yZGVyU3R5bGUiOnsiJGlkIjoiMzUzIiwiTGluZUNvbG9yIjp7IiRpZCI6IjM1NCIsIiR0eXBlIjoiTkxSRS5Db21tb24uRG9tLlNvbGlkQ29sb3JCcnVzaCwgTkxSRS5Db21tb24iLCJDb2xvciI6eyIkaWQiOiIzNTUiLCJBIjoyNTUsIlIiOjI1NSwiRyI6MCwiQiI6MH19LCJMaW5lV2VpZ2h0IjowLjAsIkxpbmVUeXBlIjowLCJQYXJlbnRTdHlsZSI6bnVsbH0sIlBhcmVudFN0eWxlIjp7IiRyZWYiOiIxMTIifX0sIlRpdGxlU3R5bGUiOnsiJGlkIjoiMzU2IiwiRm9udFNldHRpbmdzIjp7IiRpZCI6IjM1NyIsIkZvbnRTaXplIjoxMiwiRm9udE5hbWUiOiJDYWxpYnJpIiwiSXNCb2xkIjp0cnVlLCJJc0l0YWxpYyI6ZmFsc2UsIklzVW5kZXJsaW5lZCI6ZmFsc2UsIlBhcmVudFN0eWxlIjp7IiRyZWYiOiIxMjEifX0sIkF1dG9TaXplIjowLCJGb3JlZ3JvdW5kIjp7IiRpZCI6IjM1OCIsIkNvbG9yIjp7IiRpZCI6IjM1OSIsIkEiOjI1NSwiUiI6MCwiRyI6MCwiQiI6MH19LCJNYXhXaWR0aCI6NTcuMzg0OTYwMTc0NTYwNTQ3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M2MCIsIkxpbmVDb2xvciI6bnVsbCwiTGluZVdlaWdodCI6MC4wLCJMaW5lVHlwZSI6MCwiUGFyZW50U3R5bGUiOm51bGx9LCJQYXJlbnRTdHlsZSI6eyIkcmVmIjoiMTIwIn19LCJEYXRlU3R5bGUiOnsiJGlkIjoiMzYxIiwiRm9udFNldHRpbmdzIjp7IiRpZCI6IjM2MiIsIkZvbnRTaXplIjoxMCwiRm9udE5hbWUiOiJDYWxpYnJpIiwiSXNCb2xkIjpmYWxzZSwiSXNJdGFsaWMiOmZhbHNlLCJJc1VuZGVybGluZWQiOmZhbHNlLCJQYXJlbnRTdHlsZSI6eyIkcmVmIjoiMTI4In19LCJBdXRvU2l6ZSI6MCwiRm9yZWdyb3VuZCI6eyIkaWQiOiIzNjMiLCJDb2xvciI6eyIkaWQiOiIzNjQ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EzMSJ9LCJQYWRkaW5nIjp7IiRyZWYiOiIxMzIifSwiQmFja2dyb3VuZCI6eyIkcmVmIjoiMTMzIn0sIklzVmlzaWJsZSI6dHJ1ZSwiV2lkdGgiOjAuMCwiSGVpZ2h0IjowLjAsIkJvcmRlclN0eWxlIjp7IiRpZCI6IjM2NSIsIkxpbmVDb2xvciI6bnVsbCwiTGluZVdlaWdodCI6MC4wLCJMaW5lVHlwZSI6MCwiUGFyZW50U3R5bGUiOm51bGx9LCJQYXJlbnRTdHlsZSI6eyIkcmVmIjoiMTI3In19LCJEYXRlRm9ybWF0Ijp7IiRyZWYiOiIxMzQifSwiV2Vla051bWJlcmluZyI6eyIkaWQiOiIzNjYiLCJGb3JtYXQiOjAsIklzVmlzaWJsZSI6ZmFsc2UsIkxhc3RLbm93blZpc2liaWxpdHlTdGF0ZSI6ZmFsc2V9LCJJc1Zpc2libGUiOnRydWUsIlBhcmVudFN0eWxlIjp7IiRyZWYiOiI5MSJ9fSwiSW5kZXgiOjksIlNtYXJ0RHVyYXRpb25BY3RpdmF0ZWQiOmZhbHNlLCJEYXRlRm9ybWF0Ijp7IiRyZWYiOiIxMzQifSwiV2Vla051bWJlcmluZyI6eyIkaWQiOiIzNjciLCJGb3JtYXQiOjAsIklzVmlzaWJsZSI6ZmFsc2UsIkxhc3RLbm93blZpc2liaWxpdHlTdGF0ZSI6ZmFsc2V9LCJJZCI6IjcxZWJkOTljLTNiOTAtNDcyNi04MmNjLTk5YWQxOTJmZTY4NSIsIkltcG9ydElkIjpudWxsLCJUaXRsZSI6IlRhc2sgMiBIZXJlIiwiTm90ZSI6bnVsbCwiSHlwZXJsaW5rIjp7IiRpZCI6IjM2OCIsIkFkZHJlc3MiOm51bGwsIlN1YkFkZHJlc3MiOm51bGx9LCJJc0NoYW5nZWQiOmZhbHNlLCJJc05ldyI6dHJ1ZX0seyIkaWQiOiIzNjkiLCJHcm91cE5hbWUiOm51bGwsIlN0YXJ0RGF0ZSI6IjIwMjItMTAtMDRUMDA6MDA6MDBaIiwiRW5kRGF0ZSI6IjIwMjItMTEtMTZUMjM6NTk6MDBaIiwiUGVyY2VudGFnZUNvbXBsZXRlIjpudWxsLCJTdHlsZSI6eyIkaWQiOiIzNzAiLCJTaGFwZSI6MywiU2hhcGVUaGlja25lc3MiOjEsIkR1cmF0aW9uRm9ybWF0IjowLCJJbmNsdWRlTm9uV29ya2luZ0RheXNJbkR1cmF0aW9uIjp0cnVlLCJQZXJjZW50YWdlQ29tcGxldGVTdHlsZSI6eyIkaWQiOiIzNzEiLCJGb250U2V0dGluZ3MiOnsiJGlkIjoiMzcyIiwiRm9udFNpemUiOjEwLCJGb250TmFtZSI6IkNhbGlicmkiLCJJc0JvbGQiOmZhbHNlLCJJc0l0YWxpYyI6ZmFsc2UsIklzVW5kZXJsaW5lZCI6ZmFsc2UsIlBhcmVudFN0eWxlIjp7IiRyZWYiOiI5MyJ9fSwiQXV0b1NpemUiOjAsIkZvcmVncm91bmQiOnsiJHJlZiI6Ijk0In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zNzMiLCJMaW5lQ29sb3IiOm51bGwsIkxpbmVXZWlnaHQiOjAuMCwiTGluZVR5cGUiOjAsIlBhcmVudFN0eWxlIjpudWxsfSwiUGFyZW50U3R5bGUiOnsiJHJlZiI6IjkyIn19LCJEdXJhdGlvblN0eWxlIjp7IiRpZCI6IjM3NCIsIkZvbnRTZXR0aW5ncyI6eyIkaWQiOiIzNzUiLCJGb250U2l6ZSI6MTAsIkZvbnROYW1lIjoiQ2FsaWJyaSIsIklzQm9sZCI6dHJ1ZSwiSXNJdGFsaWMiOmZhbHNlLCJJc1VuZGVybGluZWQiOmZhbHNlLCJQYXJlbnRTdHlsZSI6eyIkcmVmIjoiMTAwIn19LCJBdXRvU2l6ZSI6MCwiRm9yZWdyb3VuZCI6eyIkaWQiOiIzNzYiLCJDb2xvciI6eyIkaWQiOiIzNzciLCJBIjoyNTUsIlIiOjEyOCwiRyI6MTQxLCJCIjoxNjl9fSwiTWF4V2lkdGgiOjIwMC4wLCJNYXhIZWlnaHQiOiJJbmZpbml0eSIsIlNtYXJ0Rm9yZWdyb3VuZElzQWN0aXZlIjpmYWxzZSwiSG9yaXpvbnRhbEFsaWdubWVudCI6MCwiVmVydGljYWxBbGlnbm1lbnQiOjAsIlNtYXJ0Rm9yZWdyb3VuZCI6bnVsbCwiQmFja2dyb3VuZEZpbGxUeXBlIjowLCJNYXJnaW4iOnsiJHJlZiI6IjEwMyJ9LCJQYWRkaW5nIjp7IiRyZWYiOiIxMDQifSwiQmFja2dyb3VuZCI6eyIkcmVmIjoiMTA1In0sIklzVmlzaWJsZSI6dHJ1ZSwiV2lkdGgiOjAuMCwiSGVpZ2h0IjowLjAsIkJvcmRlclN0eWxlIjp7IiRpZCI6IjM3OCIsIkxpbmVDb2xvciI6bnVsbCwiTGluZVdlaWdodCI6MC4wLCJMaW5lVHlwZSI6MCwiUGFyZW50U3R5bGUiOm51bGx9LCJQYXJlbnRTdHlsZSI6eyIkcmVmIjoiOTkifX0sIkhvcml6b250YWxDb25uZWN0b3JTdHlsZSI6eyIkaWQiOiIzNzkiLCJMaW5lQ29sb3IiOnsiJHJlZiI6IjEwNyJ9LCJMaW5lV2VpZ2h0IjowLjAsIkxpbmVUeXBlIjowLCJQYXJlbnRTdHlsZSI6eyIkcmVmIjoiMTA2In19LCJWZXJ0aWNhbENvbm5lY3RvclN0eWxlIjp7IiRpZCI6IjM4MCIsIkxpbmVDb2xvciI6eyIkcmVmIjoiMTEwIn0sIkxpbmVXZWlnaHQiOjEuMCwiTGluZVR5cGUiOjAsIlBhcmVudFN0eWxlIjp7IiRyZWYiOiIxMDkifX0sIk1hcmdpbiI6bnVsbCwiU3RhcnREYXRlUG9zaXRpb24iOjMsIkVuZERhdGVQb3NpdGlvbiI6MywiRGF0ZUlzVmlzaWJsZSI6dHJ1ZSwiVGl0bGVQb3NpdGlvbiI6NCwiRHVyYXRpb25Qb3NpdGlvbiI6MSwiUGVyY2VudGFnZUNvbXBsZXRlZFBvc2l0aW9uIjo2LCJTcGFjaW5nIjoyLCJJc0JlbG93VGltZWJhbmQiOmZhbHNlLCJQZXJjZW50YWdlQ29tcGxldGVTaGFwZU9wYWNpdHkiOjM1LCJTaGFwZVN0eWxlIjp7IiRpZCI6IjM4MSIsIk1hcmdpbiI6eyIkcmVmIjoiMTEzIn0sIlBhZGRpbmciOnsiJHJlZiI6IjExNCJ9LCJCYWNrZ3JvdW5kIjp7IiRpZCI6IjM4MiIsIkNvbG9yIjp7IiRpZCI6IjM4MyIsIkEiOjI1NSwiUiI6MTc4LCJHIjoxNCwiQiI6MTh9fSwiSXNWaXNpYmxlIjp0cnVlLCJXaWR0aCI6MC4wLCJIZWlnaHQiOjE2LjAsIkJvcmRlclN0eWxlIjp7IiRpZCI6IjM4NCIsIkxpbmVDb2xvciI6eyIkaWQiOiIzODUiLCIkdHlwZSI6Ik5MUkUuQ29tbW9uLkRvbS5Tb2xpZENvbG9yQnJ1c2gsIE5MUkUuQ29tbW9uIiwiQ29sb3IiOnsiJGlkIjoiMzg2IiwiQSI6MjU1LCJSIjoyNTUsIkciOjAsIkIiOjB9fSwiTGluZVdlaWdodCI6MC4wLCJMaW5lVHlwZSI6MCwiUGFyZW50U3R5bGUiOm51bGx9LCJQYXJlbnRTdHlsZSI6eyIkcmVmIjoiMTEyIn19LCJUaXRsZVN0eWxlIjp7IiRpZCI6IjM4NyIsIkZvbnRTZXR0aW5ncyI6eyIkaWQiOiIzODgiLCJGb250U2l6ZSI6MTIsIkZvbnROYW1lIjoiQ2FsaWJyaSIsIklzQm9sZCI6dHJ1ZSwiSXNJdGFsaWMiOmZhbHNlLCJJc1VuZGVybGluZWQiOmZhbHNlLCJQYXJlbnRTdHlsZSI6eyIkcmVmIjoiMTIxIn19LCJBdXRvU2l6ZSI6MCwiRm9yZWdyb3VuZCI6eyIkaWQiOiIzODkiLCJDb2xvciI6eyIkaWQiOiIzOTAiLCJBIjoyNTUsIlIiOjAsIkciOjAsIkIiOjB9fSwiTWF4V2lkdGgiOjU3LjM4NDk2MDE3NDU2MDU0NywiTWF4SGVpZ2h0IjoiSW5maW5pdHkiLCJTbWFydEZvcmVncm91bmRJc0FjdGl2ZSI6ZmFsc2UsIkhvcml6b250YWxBbGlnbm1lbnQiOjA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zOTEiLCJMaW5lQ29sb3IiOm51bGwsIkxpbmVXZWlnaHQiOjAuMCwiTGluZVR5cGUiOjAsIlBhcmVudFN0eWxlIjpudWxsfSwiUGFyZW50U3R5bGUiOnsiJHJlZiI6IjEyMCJ9fSwiRGF0ZVN0eWxlIjp7IiRpZCI6IjM5MiIsIkZvbnRTZXR0aW5ncyI6eyIkaWQiOiIzOTMiLCJGb250U2l6ZSI6MTAsIkZvbnROYW1lIjoiQ2FsaWJyaSIsIklzQm9sZCI6ZmFsc2UsIklzSXRhbGljIjpmYWxzZSwiSXNVbmRlcmxpbmVkIjpmYWxzZSwiUGFyZW50U3R5bGUiOnsiJHJlZiI6IjEyOCJ9fSwiQXV0b1NpemUiOjAsIkZvcmVncm91bmQiOnsiJGlkIjoiMzk0IiwiQ29sb3IiOnsiJGlkIjoiMzk1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xMzEifSwiUGFkZGluZyI6eyIkcmVmIjoiMTMyIn0sIkJhY2tncm91bmQiOnsiJHJlZiI6IjEzMyJ9LCJJc1Zpc2libGUiOnRydWUsIldpZHRoIjowLjAsIkhlaWdodCI6MC4wLCJCb3JkZXJTdHlsZSI6eyIkaWQiOiIzOTYiLCJMaW5lQ29sb3IiOm51bGwsIkxpbmVXZWlnaHQiOjAuMCwiTGluZVR5cGUiOjAsIlBhcmVudFN0eWxlIjpudWxsfSwiUGFyZW50U3R5bGUiOnsiJHJlZiI6IjEyNyJ9fSwiRGF0ZUZvcm1hdCI6eyIkcmVmIjoiMTM0In0sIldlZWtOdW1iZXJpbmciOnsiJGlkIjoiMzk3IiwiRm9ybWF0IjowLCJJc1Zpc2libGUiOmZhbHNlLCJMYXN0S25vd25WaXNpYmlsaXR5U3RhdGUiOmZhbHNlfSwiSXNWaXNpYmxlIjp0cnVlLCJQYXJlbnRTdHlsZSI6eyIkcmVmIjoiOTEifX0sIkluZGV4IjoxMSwiU21hcnREdXJhdGlvbkFjdGl2YXRlZCI6ZmFsc2UsIkRhdGVGb3JtYXQiOnsiJHJlZiI6IjEzNCJ9LCJXZWVrTnVtYmVyaW5nIjp7IiRpZCI6IjM5OCIsIkZvcm1hdCI6MCwiSXNWaXNpYmxlIjpmYWxzZSwiTGFzdEtub3duVmlzaWJpbGl0eVN0YXRlIjpmYWxzZX0sIklkIjoiNGMxMTNmN2MtZjU3Yy00YTMzLTg0MWQtN2NhMTI5YjBiOTVlIiwiSW1wb3J0SWQiOm51bGwsIlRpdGxlIjoiVGFzayA0IEhlcmUiLCJOb3RlIjpudWxsLCJIeXBlcmxpbmsiOnsiJGlkIjoiMzk5IiwiQWRkcmVzcyI6bnVsbCwiU3ViQWRkcmVzcyI6bnVsbH0sIklzQ2hhbmdlZCI6ZmFsc2UsIklzTmV3Ijp0cnVlfSx7IiRpZCI6IjQwMCIsIkdyb3VwTmFtZSI6bnVsbCwiU3RhcnREYXRlIjoiMjAyMi0wOS0xNlQwMDowMDowMFoiLCJFbmREYXRlIjoiMjAyMi0xMC0wMlQyMzo1OTowMFoiLCJQZXJjZW50YWdlQ29tcGxldGUiOm51bGwsIlN0eWxlIjp7IiRpZCI6IjQwMSIsIlNoYXBlIjozLCJTaGFwZVRoaWNrbmVzcyI6MSwiRHVyYXRpb25Gb3JtYXQiOjAsIkluY2x1ZGVOb25Xb3JraW5nRGF5c0luRHVyYXRpb24iOnRydWUsIlBlcmNlbnRhZ2VDb21wbGV0ZVN0eWxlIjp7IiRpZCI6IjQwMiIsIkZvbnRTZXR0aW5ncyI6eyIkaWQiOiI0MDMiLCJGb250U2l6ZSI6MTAsIkZvbnROYW1lIjoiQ2FsaWJyaSIsIklzQm9sZCI6ZmFsc2UsIklzSXRhbGljIjpmYWxzZSwiSXNVbmRlcmxpbmVkIjpmYWxzZSwiUGFyZW50U3R5bGUiOnsiJHJlZiI6IjkzIn19LCJBdXRvU2l6ZSI6MCwiRm9yZWdyb3VuZCI6eyIkcmVmIjoiOTQi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QwNCIsIkxpbmVDb2xvciI6bnVsbCwiTGluZVdlaWdodCI6MC4wLCJMaW5lVHlwZSI6MCwiUGFyZW50U3R5bGUiOm51bGx9LCJQYXJlbnRTdHlsZSI6eyIkcmVmIjoiOTIifX0sIkR1cmF0aW9uU3R5bGUiOnsiJGlkIjoiNDA1IiwiRm9udFNldHRpbmdzIjp7IiRpZCI6IjQwNiIsIkZvbnRTaXplIjoxMCwiRm9udE5hbWUiOiJDYWxpYnJpIiwiSXNCb2xkIjp0cnVlLCJJc0l0YWxpYyI6ZmFsc2UsIklzVW5kZXJsaW5lZCI6ZmFsc2UsIlBhcmVudFN0eWxlIjp7IiRyZWYiOiIxMDAifX0sIkF1dG9TaXplIjowLCJGb3JlZ3JvdW5kIjp7IiRpZCI6IjQwNyIsIkNvbG9yIjp7IiRpZCI6IjQwOCIsIkEiOjI1NSwiUiI6MTI4LCJHIjoxNDEsIkIiOjE2OX19LCJNYXhXaWR0aCI6MjAwLjAsIk1heEhlaWdodCI6IkluZmluaXR5IiwiU21hcnRGb3JlZ3JvdW5kSXNBY3RpdmUiOmZhbHNlLCJIb3Jpem9udGFsQWxpZ25tZW50IjowLCJWZXJ0aWNhbEFsaWdubWVudCI6MCwiU21hcnRGb3JlZ3JvdW5kIjpudWxsLCJCYWNrZ3JvdW5kRmlsbFR5cGUiOjAsIk1hcmdpbiI6eyIkcmVmIjoiMTAzIn0sIlBhZGRpbmciOnsiJHJlZiI6IjEwNCJ9LCJCYWNrZ3JvdW5kIjp7IiRyZWYiOiIxMDUifSwiSXNWaXNpYmxlIjp0cnVlLCJXaWR0aCI6MC4wLCJIZWlnaHQiOjAuMCwiQm9yZGVyU3R5bGUiOnsiJGlkIjoiNDA5IiwiTGluZUNvbG9yIjpudWxsLCJMaW5lV2VpZ2h0IjowLjAsIkxpbmVUeXBlIjowLCJQYXJlbnRTdHlsZSI6bnVsbH0sIlBhcmVudFN0eWxlIjp7IiRyZWYiOiI5OSJ9fSwiSG9yaXpvbnRhbENvbm5lY3RvclN0eWxlIjp7IiRpZCI6IjQxMCIsIkxpbmVDb2xvciI6eyIkcmVmIjoiMTA3In0sIkxpbmVXZWlnaHQiOjAuMCwiTGluZVR5cGUiOjAsIlBhcmVudFN0eWxlIjp7IiRyZWYiOiIxMDYifX0sIlZlcnRpY2FsQ29ubmVjdG9yU3R5bGUiOnsiJGlkIjoiNDExIiwiTGluZUNvbG9yIjp7IiRyZWYiOiIxMTAifSwiTGluZVdlaWdodCI6MS4wLCJMaW5lVHlwZSI6MCwiUGFyZW50U3R5bGUiOnsiJHJlZiI6IjEwOSJ9fSwiTWFyZ2luIjpudWxsLCJTdGFydERhdGVQb3NpdGlvbiI6MywiRW5kRGF0ZVBvc2l0aW9uIjozLCJEYXRlSXNWaXNpYmxlIjp0cnVlLCJUaXRsZVBvc2l0aW9uIjo0LCJEdXJhdGlvblBvc2l0aW9uIjoxLCJQZXJjZW50YWdlQ29tcGxldGVkUG9zaXRpb24iOjYsIlNwYWNpbmciOjIsIklzQmVsb3dUaW1lYmFuZCI6dHJ1ZSwiUGVyY2VudGFnZUNvbXBsZXRlU2hhcGVPcGFjaXR5IjozNSwiU2hhcGVTdHlsZSI6eyIkaWQiOiI0MTIiLCJNYXJnaW4iOnsiJHJlZiI6IjExMyJ9LCJQYWRkaW5nIjp7IiRyZWYiOiIxMTQifSwiQmFja2dyb3VuZCI6eyIkaWQiOiI0MTMiLCJDb2xvciI6eyIkaWQiOiI0MTQiLCJBIjoyNTUsIlIiOjE3MywiRyI6MSwiQiI6MX19LCJJc1Zpc2libGUiOnRydWUsIldpZHRoIjowLjAsIkhlaWdodCI6MTYuMCwiQm9yZGVyU3R5bGUiOnsiJGlkIjoiNDE1IiwiTGluZUNvbG9yIjp7IiRpZCI6IjQxNiIsIiR0eXBlIjoiTkxSRS5Db21tb24uRG9tLlNvbGlkQ29sb3JCcnVzaCwgTkxSRS5Db21tb24iLCJDb2xvciI6eyIkaWQiOiI0MTciLCJBIjoyNTUsIlIiOjI1NSwiRyI6MCwiQiI6MH19LCJMaW5lV2VpZ2h0IjowLjAsIkxpbmVUeXBlIjowLCJQYXJlbnRTdHlsZSI6bnVsbH0sIlBhcmVudFN0eWxlIjp7IiRyZWYiOiIxMTIifX0sIlRpdGxlU3R5bGUiOnsiJGlkIjoiNDE4IiwiRm9udFNldHRpbmdzIjp7IiRpZCI6IjQxOSIsIkZvbnRTaXplIjoxMiwiRm9udE5hbWUiOiJDYWxpYnJpIiwiSXNCb2xkIjp0cnVlLCJJc0l0YWxpYyI6ZmFsc2UsIklzVW5kZXJsaW5lZCI6ZmFsc2UsIlBhcmVudFN0eWxlIjp7IiRyZWYiOiIxMjEifX0sIkF1dG9TaXplIjowLCJGb3JlZ3JvdW5kIjp7IiRpZCI6IjQyMCIsIkNvbG9yIjp7IiRpZCI6IjQyMSIsIkEiOjI1NSwiUiI6MCwiRyI6MCwiQiI6MH19LCJNYXhXaWR0aCI6NTcuMzg0OTYwMTc0NTYwNTQ3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QyMiIsIkxpbmVDb2xvciI6bnVsbCwiTGluZVdlaWdodCI6MC4wLCJMaW5lVHlwZSI6MCwiUGFyZW50U3R5bGUiOm51bGx9LCJQYXJlbnRTdHlsZSI6eyIkcmVmIjoiMTIwIn19LCJEYXRlU3R5bGUiOnsiJGlkIjoiNDIzIiwiRm9udFNldHRpbmdzIjp7IiRpZCI6IjQyNCIsIkZvbnRTaXplIjoxMCwiRm9udE5hbWUiOiJDYWxpYnJpIiwiSXNCb2xkIjpmYWxzZSwiSXNJdGFsaWMiOmZhbHNlLCJJc1VuZGVybGluZWQiOmZhbHNlLCJQYXJlbnRTdHlsZSI6eyIkcmVmIjoiMTI4In19LCJBdXRvU2l6ZSI6MCwiRm9yZWdyb3VuZCI6eyIkaWQiOiI0MjUiLCJDb2xvciI6eyIkaWQiOiI0MjY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EzMSJ9LCJQYWRkaW5nIjp7IiRyZWYiOiIxMzIifSwiQmFja2dyb3VuZCI6eyIkcmVmIjoiMTMzIn0sIklzVmlzaWJsZSI6dHJ1ZSwiV2lkdGgiOjAuMCwiSGVpZ2h0IjowLjAsIkJvcmRlclN0eWxlIjp7IiRpZCI6IjQyNyIsIkxpbmVDb2xvciI6bnVsbCwiTGluZVdlaWdodCI6MC4wLCJMaW5lVHlwZSI6MCwiUGFyZW50U3R5bGUiOm51bGx9LCJQYXJlbnRTdHlsZSI6eyIkcmVmIjoiMTI3In19LCJEYXRlRm9ybWF0Ijp7IiRyZWYiOiIxMzQifSwiV2Vla051bWJlcmluZyI6eyIkaWQiOiI0MjgiLCJGb3JtYXQiOjAsIklzVmlzaWJsZSI6ZmFsc2UsIkxhc3RLbm93blZpc2liaWxpdHlTdGF0ZSI6ZmFsc2V9LCJJc1Zpc2libGUiOnRydWUsIlBhcmVudFN0eWxlIjp7IiRyZWYiOiI5MSJ9fSwiSW5kZXgiOjgsIlNtYXJ0RHVyYXRpb25BY3RpdmF0ZWQiOmZhbHNlLCJEYXRlRm9ybWF0Ijp7IiRyZWYiOiIxMzQifSwiV2Vla051bWJlcmluZyI6eyIkaWQiOiI0MjkiLCJGb3JtYXQiOjAsIklzVmlzaWJsZSI6ZmFsc2UsIkxhc3RLbm93blZpc2liaWxpdHlTdGF0ZSI6ZmFsc2V9LCJJZCI6IjFmM2MyNmIwLWRiNTctNGEwOC05MGE0LTg2OTg1OTg4M2Y1NSIsIkltcG9ydElkIjpudWxsLCJUaXRsZSI6IlRhc2sgMSBIZXJlIiwiTm90ZSI6bnVsbCwiSHlwZXJsaW5rIjp7IiRpZCI6IjQzMCIsIkFkZHJlc3MiOm51bGwsIlN1YkFkZHJlc3MiOm51bGx9LCJJc0NoYW5nZWQiOmZhbHNlLCJJc05ldyI6dHJ1ZX0seyIkaWQiOiI0MzEiLCJHcm91cE5hbWUiOm51bGwsIlN0YXJ0RGF0ZSI6IjIwMjItMDktMjdUMDA6MDA6MDBaIiwiRW5kRGF0ZSI6IjIwMjItMTAtMjBUMjM6NTk6MDBaIiwiUGVyY2VudGFnZUNvbXBsZXRlIjpudWxsLCJTdHlsZSI6eyIkaWQiOiI0MzIiLCJTaGFwZSI6MywiU2hhcGVUaGlja25lc3MiOjEsIkR1cmF0aW9uRm9ybWF0IjowLCJJbmNsdWRlTm9uV29ya2luZ0RheXNJbkR1cmF0aW9uIjp0cnVlLCJQZXJjZW50YWdlQ29tcGxldGVTdHlsZSI6eyIkaWQiOiI0MzMiLCJGb250U2V0dGluZ3MiOnsiJGlkIjoiNDM0IiwiRm9udFNpemUiOjEwLCJGb250TmFtZSI6IkNhbGlicmkiLCJJc0JvbGQiOmZhbHNlLCJJc0l0YWxpYyI6ZmFsc2UsIklzVW5kZXJsaW5lZCI6ZmFsc2UsIlBhcmVudFN0eWxlIjp7IiRyZWYiOiI5MyJ9fSwiQXV0b1NpemUiOjAsIkZvcmVncm91bmQiOnsiJHJlZiI6Ijk0In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0MzUiLCJMaW5lQ29sb3IiOm51bGwsIkxpbmVXZWlnaHQiOjAuMCwiTGluZVR5cGUiOjAsIlBhcmVudFN0eWxlIjpudWxsfSwiUGFyZW50U3R5bGUiOnsiJHJlZiI6IjkyIn19LCJEdXJhdGlvblN0eWxlIjp7IiRpZCI6IjQzNiIsIkZvbnRTZXR0aW5ncyI6eyIkaWQiOiI0MzciLCJGb250U2l6ZSI6MTAsIkZvbnROYW1lIjoiQ2FsaWJyaSIsIklzQm9sZCI6dHJ1ZSwiSXNJdGFsaWMiOmZhbHNlLCJJc1VuZGVybGluZWQiOmZhbHNlLCJQYXJlbnRTdHlsZSI6eyIkcmVmIjoiMTAwIn19LCJBdXRvU2l6ZSI6MCwiRm9yZWdyb3VuZCI6eyIkaWQiOiI0MzgiLCJDb2xvciI6eyIkaWQiOiI0MzkiLCJBIjoyNTUsIlIiOjEyOCwiRyI6MTQxLCJCIjoxNjl9fSwiTWF4V2lkdGgiOjIwMC4wLCJNYXhIZWlnaHQiOiJJbmZpbml0eSIsIlNtYXJ0Rm9yZWdyb3VuZElzQWN0aXZlIjpmYWxzZSwiSG9yaXpvbnRhbEFsaWdubWVudCI6MCwiVmVydGljYWxBbGlnbm1lbnQiOjAsIlNtYXJ0Rm9yZWdyb3VuZCI6bnVsbCwiQmFja2dyb3VuZEZpbGxUeXBlIjowLCJNYXJnaW4iOnsiJHJlZiI6IjEwMyJ9LCJQYWRkaW5nIjp7IiRyZWYiOiIxMDQifSwiQmFja2dyb3VuZCI6eyIkcmVmIjoiMTA1In0sIklzVmlzaWJsZSI6dHJ1ZSwiV2lkdGgiOjAuMCwiSGVpZ2h0IjowLjAsIkJvcmRlclN0eWxlIjp7IiRpZCI6IjQ0MCIsIkxpbmVDb2xvciI6bnVsbCwiTGluZVdlaWdodCI6MC4wLCJMaW5lVHlwZSI6MCwiUGFyZW50U3R5bGUiOm51bGx9LCJQYXJlbnRTdHlsZSI6eyIkcmVmIjoiOTkifX0sIkhvcml6b250YWxDb25uZWN0b3JTdHlsZSI6eyIkaWQiOiI0NDEiLCJMaW5lQ29sb3IiOnsiJHJlZiI6IjEwNyJ9LCJMaW5lV2VpZ2h0IjowLjAsIkxpbmVUeXBlIjowLCJQYXJlbnRTdHlsZSI6eyIkcmVmIjoiMTA2In19LCJWZXJ0aWNhbENvbm5lY3RvclN0eWxlIjp7IiRpZCI6IjQ0MiIsIkxpbmVDb2xvciI6eyIkcmVmIjoiMTEwIn0sIkxpbmVXZWlnaHQiOjEuMCwiTGluZVR5cGUiOjAsIlBhcmVudFN0eWxlIjp7IiRyZWYiOiIxMDkifX0sIk1hcmdpbiI6bnVsbCwiU3RhcnREYXRlUG9zaXRpb24iOjMsIkVuZERhdGVQb3NpdGlvbiI6MywiRGF0ZUlzVmlzaWJsZSI6dHJ1ZSwiVGl0bGVQb3NpdGlvbiI6NCwiRHVyYXRpb25Qb3NpdGlvbiI6MSwiUGVyY2VudGFnZUNvbXBsZXRlZFBvc2l0aW9uIjo2LCJTcGFjaW5nIjoyLCJJc0JlbG93VGltZWJhbmQiOnRydWUsIlBlcmNlbnRhZ2VDb21wbGV0ZVNoYXBlT3BhY2l0eSI6MzUsIlNoYXBlU3R5bGUiOnsiJGlkIjoiNDQzIiwiTWFyZ2luIjp7IiRyZWYiOiIxMTMifSwiUGFkZGluZyI6eyIkcmVmIjoiMTE0In0sIkJhY2tncm91bmQiOnsiJGlkIjoiNDQ0IiwiQ29sb3IiOnsiJGlkIjoiNDQ1IiwiQSI6MjU1LCJSIjoxNzMsIkciOjEsIkIiOjF9fSwiSXNWaXNpYmxlIjp0cnVlLCJXaWR0aCI6MC4wLCJIZWlnaHQiOjE2LjAsIkJvcmRlclN0eWxlIjp7IiRpZCI6IjQ0NiIsIkxpbmVDb2xvciI6eyIkaWQiOiI0NDciLCIkdHlwZSI6Ik5MUkUuQ29tbW9uLkRvbS5Tb2xpZENvbG9yQnJ1c2gsIE5MUkUuQ29tbW9uIiwiQ29sb3IiOnsiJGlkIjoiNDQ4IiwiQSI6MjU1LCJSIjoyNTUsIkciOjAsIkIiOjB9fSwiTGluZVdlaWdodCI6MC4wLCJMaW5lVHlwZSI6MCwiUGFyZW50U3R5bGUiOm51bGx9LCJQYXJlbnRTdHlsZSI6eyIkcmVmIjoiMTEyIn19LCJUaXRsZVN0eWxlIjp7IiRpZCI6IjQ0OSIsIkZvbnRTZXR0aW5ncyI6eyIkaWQiOiI0NTAiLCJGb250U2l6ZSI6MTIsIkZvbnROYW1lIjoiQ2FsaWJyaSIsIklzQm9sZCI6dHJ1ZSwiSXNJdGFsaWMiOmZhbHNlLCJJc1VuZGVybGluZWQiOmZhbHNlLCJQYXJlbnRTdHlsZSI6eyIkcmVmIjoiMTIxIn19LCJBdXRvU2l6ZSI6MCwiRm9yZWdyb3VuZCI6eyIkaWQiOiI0NTEiLCJDb2xvciI6eyIkaWQiOiI0NTIiLCJBIjoyNTUsIlIiOjAsIkciOjAsIkIiOjB9fSwiTWF4V2lkdGgiOjU3LjM4NDk2MDE3NDU2MDU0NywiTWF4SGVpZ2h0IjoiSW5maW5pdHkiLCJTbWFydEZvcmVncm91bmRJc0FjdGl2ZSI6ZmFsc2UsIkhvcml6b250YWxBbGlnbm1lbnQiOjA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0NTMiLCJMaW5lQ29sb3IiOm51bGwsIkxpbmVXZWlnaHQiOjAuMCwiTGluZVR5cGUiOjAsIlBhcmVudFN0eWxlIjpudWxsfSwiUGFyZW50U3R5bGUiOnsiJHJlZiI6IjEyMCJ9fSwiRGF0ZVN0eWxlIjp7IiRpZCI6IjQ1NCIsIkZvbnRTZXR0aW5ncyI6eyIkaWQiOiI0NTUiLCJGb250U2l6ZSI6MTAsIkZvbnROYW1lIjoiQ2FsaWJyaSIsIklzQm9sZCI6ZmFsc2UsIklzSXRhbGljIjpmYWxzZSwiSXNVbmRlcmxpbmVkIjpmYWxzZSwiUGFyZW50U3R5bGUiOnsiJHJlZiI6IjEyOCJ9fSwiQXV0b1NpemUiOjAsIkZvcmVncm91bmQiOnsiJGlkIjoiNDU2IiwiQ29sb3IiOnsiJGlkIjoiNDU3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xMzEifSwiUGFkZGluZyI6eyIkcmVmIjoiMTMyIn0sIkJhY2tncm91bmQiOnsiJHJlZiI6IjEzMyJ9LCJJc1Zpc2libGUiOnRydWUsIldpZHRoIjowLjAsIkhlaWdodCI6MC4wLCJCb3JkZXJTdHlsZSI6eyIkaWQiOiI0NTgiLCJMaW5lQ29sb3IiOm51bGwsIkxpbmVXZWlnaHQiOjAuMCwiTGluZVR5cGUiOjAsIlBhcmVudFN0eWxlIjpudWxsfSwiUGFyZW50U3R5bGUiOnsiJHJlZiI6IjEyNyJ9fSwiRGF0ZUZvcm1hdCI6eyIkcmVmIjoiMTM0In0sIldlZWtOdW1iZXJpbmciOnsiJGlkIjoiNDU5IiwiRm9ybWF0IjowLCJJc1Zpc2libGUiOmZhbHNlLCJMYXN0S25vd25WaXNpYmlsaXR5U3RhdGUiOmZhbHNlfSwiSXNWaXNpYmxlIjp0cnVlLCJQYXJlbnRTdHlsZSI6eyIkcmVmIjoiOTEifX0sIkluZGV4IjoxMCwiU21hcnREdXJhdGlvbkFjdGl2YXRlZCI6ZmFsc2UsIkRhdGVGb3JtYXQiOnsiJHJlZiI6IjEzNCJ9LCJXZWVrTnVtYmVyaW5nIjp7IiRpZCI6IjQ2MCIsIkZvcm1hdCI6MCwiSXNWaXNpYmxlIjpmYWxzZSwiTGFzdEtub3duVmlzaWJpbGl0eVN0YXRlIjpmYWxzZX0sIklkIjoiZWM0Nzc1YTctYTliNS00YTNjLWIzMDgtYjk0NGJkZWQyZWU2IiwiSW1wb3J0SWQiOm51bGwsIlRpdGxlIjoiVGFzayAzIEhlcmUiLCJOb3RlIjpudWxsLCJIeXBlcmxpbmsiOnsiJGlkIjoiNDYxIiwiQWRkcmVzcyI6bnVsbCwiU3ViQWRkcmVzcyI6bnVsbH0sIklzQ2hhbmdlZCI6ZmFsc2UsIklzTmV3Ijp0cnVlfSx7IiRpZCI6IjQ2MiIsIkdyb3VwTmFtZSI6bnVsbCwiU3RhcnREYXRlIjoiMjAyMi0xMS0wMVQwMDowMDowMFoiLCJFbmREYXRlIjoiMjAyMi0xMS0yMFQyMzo1OTowMFoiLCJQZXJjZW50YWdlQ29tcGxldGUiOm51bGwsIlN0eWxlIjp7IiRpZCI6IjQ2MyIsIlNoYXBlIjozLCJTaGFwZVRoaWNrbmVzcyI6MSwiRHVyYXRpb25Gb3JtYXQiOjAsIkluY2x1ZGVOb25Xb3JraW5nRGF5c0luRHVyYXRpb24iOnRydWUsIlBlcmNlbnRhZ2VDb21wbGV0ZVN0eWxlIjp7IiRpZCI6IjQ2NCIsIkZvbnRTZXR0aW5ncyI6eyIkaWQiOiI0NjUiLCJGb250U2l6ZSI6MTAsIkZvbnROYW1lIjoiQ2FsaWJyaSIsIklzQm9sZCI6ZmFsc2UsIklzSXRhbGljIjpmYWxzZSwiSXNVbmRlcmxpbmVkIjpmYWxzZSwiUGFyZW50U3R5bGUiOnsiJHJlZiI6IjkzIn19LCJBdXRvU2l6ZSI6MCwiRm9yZWdyb3VuZCI6eyIkcmVmIjoiOTQi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Q2NiIsIkxpbmVDb2xvciI6bnVsbCwiTGluZVdlaWdodCI6MC4wLCJMaW5lVHlwZSI6MCwiUGFyZW50U3R5bGUiOm51bGx9LCJQYXJlbnRTdHlsZSI6eyIkcmVmIjoiOTIifX0sIkR1cmF0aW9uU3R5bGUiOnsiJGlkIjoiNDY3IiwiRm9udFNldHRpbmdzIjp7IiRpZCI6IjQ2OCIsIkZvbnRTaXplIjoxMCwiRm9udE5hbWUiOiJDYWxpYnJpIiwiSXNCb2xkIjp0cnVlLCJJc0l0YWxpYyI6ZmFsc2UsIklzVW5kZXJsaW5lZCI6ZmFsc2UsIlBhcmVudFN0eWxlIjp7IiRyZWYiOiIxMDAifX0sIkF1dG9TaXplIjowLCJGb3JlZ3JvdW5kIjp7IiRpZCI6IjQ2OSIsIkNvbG9yIjp7IiRpZCI6IjQ3MCIsIkEiOjI1NSwiUiI6MTI4LCJHIjoxNDEsIkIiOjE2OX19LCJNYXhXaWR0aCI6MjAwLjAsIk1heEhlaWdodCI6IkluZmluaXR5IiwiU21hcnRGb3JlZ3JvdW5kSXNBY3RpdmUiOmZhbHNlLCJIb3Jpem9udGFsQWxpZ25tZW50IjowLCJWZXJ0aWNhbEFsaWdubWVudCI6MCwiU21hcnRGb3JlZ3JvdW5kIjpudWxsLCJCYWNrZ3JvdW5kRmlsbFR5cGUiOjAsIk1hcmdpbiI6eyIkcmVmIjoiMTAzIn0sIlBhZGRpbmciOnsiJHJlZiI6IjEwNCJ9LCJCYWNrZ3JvdW5kIjp7IiRyZWYiOiIxMDUifSwiSXNWaXNpYmxlIjp0cnVlLCJXaWR0aCI6MC4wLCJIZWlnaHQiOjAuMCwiQm9yZGVyU3R5bGUiOnsiJGlkIjoiNDcxIiwiTGluZUNvbG9yIjpudWxsLCJMaW5lV2VpZ2h0IjowLjAsIkxpbmVUeXBlIjowLCJQYXJlbnRTdHlsZSI6bnVsbH0sIlBhcmVudFN0eWxlIjp7IiRyZWYiOiI5OSJ9fSwiSG9yaXpvbnRhbENvbm5lY3RvclN0eWxlIjp7IiRpZCI6IjQ3MiIsIkxpbmVDb2xvciI6eyIkcmVmIjoiMTA3In0sIkxpbmVXZWlnaHQiOjAuMCwiTGluZVR5cGUiOjAsIlBhcmVudFN0eWxlIjp7IiRyZWYiOiIxMDYifX0sIlZlcnRpY2FsQ29ubmVjdG9yU3R5bGUiOnsiJGlkIjoiNDczIiwiTGluZUNvbG9yIjp7IiRyZWYiOiIxMTAifSwiTGluZVdlaWdodCI6MS4wLCJMaW5lVHlwZSI6MCwiUGFyZW50U3R5bGUiOnsiJHJlZiI6IjEwOSJ9fSwiTWFyZ2luIjpudWxsLCJTdGFydERhdGVQb3NpdGlvbiI6MywiRW5kRGF0ZVBvc2l0aW9uIjozLCJEYXRlSXNWaXNpYmxlIjp0cnVlLCJUaXRsZVBvc2l0aW9uIjo0LCJEdXJhdGlvblBvc2l0aW9uIjoxLCJQZXJjZW50YWdlQ29tcGxldGVkUG9zaXRpb24iOjYsIlNwYWNpbmciOjIsIklzQmVsb3dUaW1lYmFuZCI6dHJ1ZSwiUGVyY2VudGFnZUNvbXBsZXRlU2hhcGVPcGFjaXR5IjozNSwiU2hhcGVTdHlsZSI6eyIkaWQiOiI0NzQiLCJNYXJnaW4iOnsiJHJlZiI6IjExMyJ9LCJQYWRkaW5nIjp7IiRyZWYiOiIxMTQifSwiQmFja2dyb3VuZCI6eyIkaWQiOiI0NzUiLCJDb2xvciI6eyIkaWQiOiI0NzYiLCJBIjoyNTUsIlIiOjE3OCwiRyI6MTQsIkIiOjE4fX0sIklzVmlzaWJsZSI6dHJ1ZSwiV2lkdGgiOjAuMCwiSGVpZ2h0IjoxNi4wLCJCb3JkZXJTdHlsZSI6eyIkaWQiOiI0NzciLCJMaW5lQ29sb3IiOnsiJGlkIjoiNDc4IiwiJHR5cGUiOiJOTFJFLkNvbW1vbi5Eb20uU29saWRDb2xvckJydXNoLCBOTFJFLkNvbW1vbiIsIkNvbG9yIjp7IiRpZCI6IjQ3OSIsIkEiOjI1NSwiUiI6NjgsIkciOjg0LCJCIjoxMDZ9fSwiTGluZVdlaWdodCI6MC4wLCJMaW5lVHlwZSI6MCwiUGFyZW50U3R5bGUiOm51bGx9LCJQYXJlbnRTdHlsZSI6eyIkcmVmIjoiMTEyIn19LCJUaXRsZVN0eWxlIjp7IiRpZCI6IjQ4MCIsIkZvbnRTZXR0aW5ncyI6eyIkaWQiOiI0ODEiLCJGb250U2l6ZSI6MTIsIkZvbnROYW1lIjoiQ2FsaWJyaSIsIklzQm9sZCI6dHJ1ZSwiSXNJdGFsaWMiOmZhbHNlLCJJc1VuZGVybGluZWQiOmZhbHNlLCJQYXJlbnRTdHlsZSI6eyIkcmVmIjoiMTIxIn19LCJBdXRvU2l6ZSI6MCwiRm9yZWdyb3VuZCI6eyIkaWQiOiI0ODIiLCJDb2xvciI6eyIkaWQiOiI0ODMiLCJBIjoyNTUsIlIiOjAsIkciOjAsIkIiOjB9fSwiTWF4V2lkdGgiOjU3LjM4NDk2MDE3NDU2MDU0NywiTWF4SGVpZ2h0IjoiSW5maW5pdHkiLCJTbWFydEZvcmVncm91bmRJc0FjdGl2ZSI6ZmFsc2UsIkhvcml6b250YWxBbGlnbm1lbnQiOjA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0ODQiLCJMaW5lQ29sb3IiOm51bGwsIkxpbmVXZWlnaHQiOjAuMCwiTGluZVR5cGUiOjAsIlBhcmVudFN0eWxlIjpudWxsfSwiUGFyZW50U3R5bGUiOnsiJHJlZiI6IjEyMCJ9fSwiRGF0ZVN0eWxlIjp7IiRpZCI6IjQ4NSIsIkZvbnRTZXR0aW5ncyI6eyIkaWQiOiI0ODYiLCJGb250U2l6ZSI6MTAsIkZvbnROYW1lIjoiQ2FsaWJyaSIsIklzQm9sZCI6ZmFsc2UsIklzSXRhbGljIjpmYWxzZSwiSXNVbmRlcmxpbmVkIjpmYWxzZSwiUGFyZW50U3R5bGUiOnsiJHJlZiI6IjEyOCJ9fSwiQXV0b1NpemUiOjAsIkZvcmVncm91bmQiOnsiJGlkIjoiNDg3IiwiQ29sb3IiOnsiJGlkIjoiNDg4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xMzEifSwiUGFkZGluZyI6eyIkcmVmIjoiMTMyIn0sIkJhY2tncm91bmQiOnsiJHJlZiI6IjEzMyJ9LCJJc1Zpc2libGUiOnRydWUsIldpZHRoIjowLjAsIkhlaWdodCI6MC4wLCJCb3JkZXJTdHlsZSI6eyIkaWQiOiI0ODkiLCJMaW5lQ29sb3IiOm51bGwsIkxpbmVXZWlnaHQiOjAuMCwiTGluZVR5cGUiOjAsIlBhcmVudFN0eWxlIjpudWxsfSwiUGFyZW50U3R5bGUiOnsiJHJlZiI6IjEyNyJ9fSwiRGF0ZUZvcm1hdCI6eyIkcmVmIjoiMTM0In0sIldlZWtOdW1iZXJpbmciOnsiJGlkIjoiNDkwIiwiRm9ybWF0IjowLCJJc1Zpc2libGUiOmZhbHNlLCJMYXN0S25vd25WaXNpYmlsaXR5U3RhdGUiOmZhbHNlfSwiSXNWaXNpYmxlIjp0cnVlLCJQYXJlbnRTdHlsZSI6eyIkcmVmIjoiOTEifX0sIkluZGV4IjoxMiwiU21hcnREdXJhdGlvbkFjdGl2YXRlZCI6ZmFsc2UsIkRhdGVGb3JtYXQiOnsiJHJlZiI6IjEzNCJ9LCJXZWVrTnVtYmVyaW5nIjp7IiRpZCI6IjQ5MSIsIkZvcm1hdCI6MCwiSXNWaXNpYmxlIjpmYWxzZSwiTGFzdEtub3duVmlzaWJpbGl0eVN0YXRlIjpmYWxzZX0sIklkIjoiOWE4MDdjYjAtZTRiNC00NjhiLWEzZWEtY2MyMmM2NmM2YTAxIiwiSW1wb3J0SWQiOm51bGwsIlRpdGxlIjoiVGFzayA1IEhlcmUiLCJOb3RlIjpudWxsLCJIeXBlcmxpbmsiOnsiJGlkIjoiNDkyIiwiQWRkcmVzcyI6bnVsbCwiU3ViQWRkcmVzcyI6bnVsbH0sIklzQ2hhbmdlZCI6ZmFsc2UsIklzTmV3Ijp0cnVlfSx7IiRpZCI6IjQ5MyIsIkdyb3VwTmFtZSI6bnVsbCwiU3RhcnREYXRlIjoiMjAyMi0xMS0xMlQwMDowMDowMFoiLCJFbmREYXRlIjoiMjAyMi0xMS0yOFQyMzo1OTowMFoiLCJQZXJjZW50YWdlQ29tcGxldGUiOm51bGwsIlN0eWxlIjp7IiRpZCI6IjQ5NCIsIlNoYXBlIjozLCJTaGFwZVRoaWNrbmVzcyI6MSwiRHVyYXRpb25Gb3JtYXQiOjAsIkluY2x1ZGVOb25Xb3JraW5nRGF5c0luRHVyYXRpb24iOnRydWUsIlBlcmNlbnRhZ2VDb21wbGV0ZVN0eWxlIjp7IiRpZCI6IjQ5NSIsIkZvbnRTZXR0aW5ncyI6eyIkaWQiOiI0OTYiLCJGb250U2l6ZSI6MTAsIkZvbnROYW1lIjoiQ2FsaWJyaSIsIklzQm9sZCI6ZmFsc2UsIklzSXRhbGljIjpmYWxzZSwiSXNVbmRlcmxpbmVkIjpmYWxzZSwiUGFyZW50U3R5bGUiOnsiJHJlZiI6IjkzIn19LCJBdXRvU2l6ZSI6MCwiRm9yZWdyb3VuZCI6eyIkcmVmIjoiOTQi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Q5NyIsIkxpbmVDb2xvciI6bnVsbCwiTGluZVdlaWdodCI6MC4wLCJMaW5lVHlwZSI6MCwiUGFyZW50U3R5bGUiOm51bGx9LCJQYXJlbnRTdHlsZSI6eyIkcmVmIjoiOTIifX0sIkR1cmF0aW9uU3R5bGUiOnsiJGlkIjoiNDk4IiwiRm9udFNldHRpbmdzIjp7IiRpZCI6IjQ5OSIsIkZvbnRTaXplIjoxMCwiRm9udE5hbWUiOiJDYWxpYnJpIiwiSXNCb2xkIjp0cnVlLCJJc0l0YWxpYyI6ZmFsc2UsIklzVW5kZXJsaW5lZCI6ZmFsc2UsIlBhcmVudFN0eWxlIjp7IiRyZWYiOiIxMDAifX0sIkF1dG9TaXplIjowLCJGb3JlZ3JvdW5kIjp7IiRpZCI6IjUwMCIsIkNvbG9yIjp7IiRpZCI6IjUwMSIsIkEiOjI1NSwiUiI6MTI4LCJHIjoxNDEsIkIiOjE2OX19LCJNYXhXaWR0aCI6MjAwLjAsIk1heEhlaWdodCI6IkluZmluaXR5IiwiU21hcnRGb3JlZ3JvdW5kSXNBY3RpdmUiOmZhbHNlLCJIb3Jpem9udGFsQWxpZ25tZW50IjowLCJWZXJ0aWNhbEFsaWdubWVudCI6MCwiU21hcnRGb3JlZ3JvdW5kIjpudWxsLCJCYWNrZ3JvdW5kRmlsbFR5cGUiOjAsIk1hcmdpbiI6eyIkcmVmIjoiMTAzIn0sIlBhZGRpbmciOnsiJHJlZiI6IjEwNCJ9LCJCYWNrZ3JvdW5kIjp7IiRyZWYiOiIxMDUifSwiSXNWaXNpYmxlIjp0cnVlLCJXaWR0aCI6MC4wLCJIZWlnaHQiOjAuMCwiQm9yZGVyU3R5bGUiOnsiJGlkIjoiNTAyIiwiTGluZUNvbG9yIjpudWxsLCJMaW5lV2VpZ2h0IjowLjAsIkxpbmVUeXBlIjowLCJQYXJlbnRTdHlsZSI6bnVsbH0sIlBhcmVudFN0eWxlIjp7IiRyZWYiOiI5OSJ9fSwiSG9yaXpvbnRhbENvbm5lY3RvclN0eWxlIjp7IiRpZCI6IjUwMyIsIkxpbmVDb2xvciI6eyIkcmVmIjoiMTA3In0sIkxpbmVXZWlnaHQiOjAuMCwiTGluZVR5cGUiOjAsIlBhcmVudFN0eWxlIjp7IiRyZWYiOiIxMDYifX0sIlZlcnRpY2FsQ29ubmVjdG9yU3R5bGUiOnsiJGlkIjoiNTA0IiwiTGluZUNvbG9yIjp7IiRyZWYiOiIxMTAifSwiTGluZVdlaWdodCI6MS4wLCJMaW5lVHlwZSI6MCwiUGFyZW50U3R5bGUiOnsiJHJlZiI6IjEwOSJ9fSwiTWFyZ2luIjpudWxsLCJTdGFydERhdGVQb3NpdGlvbiI6MywiRW5kRGF0ZVBvc2l0aW9uIjozLCJEYXRlSXNWaXNpYmxlIjp0cnVlLCJUaXRsZVBvc2l0aW9uIjo0LCJEdXJhdGlvblBvc2l0aW9uIjoxLCJQZXJjZW50YWdlQ29tcGxldGVkUG9zaXRpb24iOjYsIlNwYWNpbmciOjIsIklzQmVsb3dUaW1lYmFuZCI6dHJ1ZSwiUGVyY2VudGFnZUNvbXBsZXRlU2hhcGVPcGFjaXR5IjozNSwiU2hhcGVTdHlsZSI6eyIkaWQiOiI1MDUiLCJNYXJnaW4iOnsiJHJlZiI6IjExMyJ9LCJQYWRkaW5nIjp7IiRyZWYiOiIxMTQifSwiQmFja2dyb3VuZCI6eyIkaWQiOiI1MDYiLCJDb2xvciI6eyIkaWQiOiI1MDciLCJBIjoyNTUsIlIiOjE3OCwiRyI6MTQsIkIiOjE4fX0sIklzVmlzaWJsZSI6dHJ1ZSwiV2lkdGgiOjAuMCwiSGVpZ2h0IjoxNi4wLCJCb3JkZXJTdHlsZSI6eyIkaWQiOiI1MDgiLCJMaW5lQ29sb3IiOnsiJGlkIjoiNTA5IiwiJHR5cGUiOiJOTFJFLkNvbW1vbi5Eb20uU29saWRDb2xvckJydXNoLCBOTFJFLkNvbW1vbiIsIkNvbG9yIjp7IiRpZCI6IjUxMCIsIkEiOjI1NSwiUiI6MjU1LCJHIjowLCJCIjowfX0sIkxpbmVXZWlnaHQiOjAuMCwiTGluZVR5cGUiOjAsIlBhcmVudFN0eWxlIjpudWxsfSwiUGFyZW50U3R5bGUiOnsiJHJlZiI6IjExMiJ9fSwiVGl0bGVTdHlsZSI6eyIkaWQiOiI1MTEiLCJGb250U2V0dGluZ3MiOnsiJGlkIjoiNTEyIiwiRm9udFNpemUiOjEyLCJGb250TmFtZSI6IkNhbGlicmkiLCJJc0JvbGQiOnRydWUsIklzSXRhbGljIjpmYWxzZSwiSXNVbmRlcmxpbmVkIjpmYWxzZSwiUGFyZW50U3R5bGUiOnsiJHJlZiI6IjEyMSJ9fSwiQXV0b1NpemUiOjAsIkZvcmVncm91bmQiOnsiJGlkIjoiNTEzIiwiQ29sb3IiOnsiJGlkIjoiNTE0IiwiQSI6MjU1LCJSIjowLCJHIjowLCJCIjowfX0sIk1heFdpZHRoIjo1Ny4zODQ5NjAxNzQ1NjA1NDc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NTE1IiwiTGluZUNvbG9yIjpudWxsLCJMaW5lV2VpZ2h0IjowLjAsIkxpbmVUeXBlIjowLCJQYXJlbnRTdHlsZSI6bnVsbH0sIlBhcmVudFN0eWxlIjp7IiRyZWYiOiIxMjAifX0sIkRhdGVTdHlsZSI6eyIkaWQiOiI1MTYiLCJGb250U2V0dGluZ3MiOnsiJGlkIjoiNTE3IiwiRm9udFNpemUiOjEwLCJGb250TmFtZSI6IkNhbGlicmkiLCJJc0JvbGQiOmZhbHNlLCJJc0l0YWxpYyI6ZmFsc2UsIklzVW5kZXJsaW5lZCI6ZmFsc2UsIlBhcmVudFN0eWxlIjp7IiRyZWYiOiIxMjgifX0sIkF1dG9TaXplIjowLCJGb3JlZ3JvdW5kIjp7IiRpZCI6IjUxOCIsIkNvbG9yIjp7IiRpZCI6IjUxOS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MTMxIn0sIlBhZGRpbmciOnsiJHJlZiI6IjEzMiJ9LCJCYWNrZ3JvdW5kIjp7IiRyZWYiOiIxMzMifSwiSXNWaXNpYmxlIjp0cnVlLCJXaWR0aCI6MC4wLCJIZWlnaHQiOjAuMCwiQm9yZGVyU3R5bGUiOnsiJGlkIjoiNTIwIiwiTGluZUNvbG9yIjpudWxsLCJMaW5lV2VpZ2h0IjowLjAsIkxpbmVUeXBlIjowLCJQYXJlbnRTdHlsZSI6bnVsbH0sIlBhcmVudFN0eWxlIjp7IiRyZWYiOiIxMjcifX0sIkRhdGVGb3JtYXQiOnsiJHJlZiI6IjEzNCJ9LCJXZWVrTnVtYmVyaW5nIjp7IiRpZCI6IjUyMSIsIkZvcm1hdCI6MCwiSXNWaXNpYmxlIjpmYWxzZSwiTGFzdEtub3duVmlzaWJpbGl0eVN0YXRlIjpmYWxzZX0sIklzVmlzaWJsZSI6dHJ1ZSwiUGFyZW50U3R5bGUiOnsiJHJlZiI6IjkxIn19LCJJbmRleCI6MTMsIlNtYXJ0RHVyYXRpb25BY3RpdmF0ZWQiOmZhbHNlLCJEYXRlRm9ybWF0Ijp7IiRyZWYiOiIxMzQifSwiV2Vla051bWJlcmluZyI6eyIkaWQiOiI1MjIiLCJGb3JtYXQiOjAsIklzVmlzaWJsZSI6ZmFsc2UsIkxhc3RLbm93blZpc2liaWxpdHlTdGF0ZSI6ZmFsc2V9LCJJZCI6ImMwMmNmMTNjLWQ0YWMtNGJjNC1hMDg1LThmMjJhZDNkOTgxOSIsIkltcG9ydElkIjpudWxsLCJUaXRsZSI6IlRhc2sgNiBIZXJlIiwiTm90ZSI6bnVsbCwiSHlwZXJsaW5rIjp7IiRpZCI6IjUyMyIsIkFkZHJlc3MiOm51bGwsIlN1YkFkZHJlc3MiOm51bGx9LCJJc0NoYW5nZWQiOmZhbHNlLCJJc05ldyI6dHJ1ZX1dLCJTd2ltbGFuZXMiOltdLCJNc1Byb2plY3RJdGVtc1RyZWUiOm51bGwsIk1ldGFkYXRhIjp7IiRpZCI6IjUyNCIsIlJlY2VudENvbG9yc0NvbGxlY3Rpb24iOiJbXSIsIk1zcExhdGVzdEltcG9ydEl0ZW1zIjoie1wiJGlkXCI6XCIxXCIsXCJSb290XCI6e1wiSW1wb3J0SWRcIjpudWxsLFwiSXNJbXBvcnRlZFwiOmZhbHNlLFwiQ2hpbGRyZW5cIjpbXX19IiwiTXNwU3luY0J5VWlkIjoiRmFsc2UiLCJNc3BDb2x1bW5zTWFwcGluZyI6Ilt7XCIkaWRcIjpcIjFcIixcIlNlbGVjdGVkTWFwcGluZ1wiOjEsXCJDb2x1bW5IZWFkZXJcIjpcIlN3aW1sYW5lXCJ9LHtcIiRpZFwiOlwiMlwiLFwiU2VsZWN0ZWRNYXBwaW5nXCI6MixcIkNvbHVtbkhlYWRlclwiOlwiTmFtZVwifSx7XCIkaWRcIjpcIjNcIixcIlNlbGVjdGVkTWFwcGluZ1wiOjMsXCJDb2x1bW5IZWFkZXJcIjpcIlN0YXJ0XCJ9LHtcIiRpZFwiOlwiNFwiLFwiU2VsZWN0ZWRNYXBwaW5nXCI6NCxcIkNvbHVtbkhlYWRlclwiOlwiRmluaXNoXCJ9LHtcIiRpZFwiOlwiNVwiLFwiU2VsZWN0ZWRNYXBwaW5nXCI6NSxcIkNvbHVtbkhlYWRlclwiOlwiUGVyY2VudENvbXBsZXRlXCJ9XSJ9LCJTZXR0aW5ncyI6eyIkaWQiOiI1MjUiLCJJbXBhT3B0aW9ucyI6bnVsbC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dHJ1ZSwiU21hcnRUaW1lbGluZVRhc2tQZXJjZW50YWdlRml0IjpmYWxzZX0sIklzTmV3IjpmYWxzZSwiSW1wb3J0VHlwZSI6MCwiRmlsZVBhdGgiOm51bGwsIlRpbWVDb25maWd1cmF0aW9uIjp7IiRpZCI6IjUyNiIsIlVzZVRpbWUiOmZhbHNlLCJXb3JrRGF5U3RhcnQiOiIwMDowMDowMCIsIldvcmtEYXlFbmQiOiIyMzo1OTowMCJ9LCJMYXN0VXNlZFRlbXBsYXRlSWQiOiJjYzI2Zjg2My0yN2NlLTQ4MGUtYTU4OS1iM2YxMmYyZDZlYjAiLCJGaXJzdFdlZWtPZlllYXIiOjAsIlBsYWNlTWlsZXN0b25lQXRUaGVCZWdpbm5pbmdPZlRoZURheSI6ZmFsc2V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PADDINGTOP" val="3"/>
  <p:tag name="OTLTIMEBANDCULTUREINFO" val="en-US"/>
  <p:tag name="OTLTIMEBANDQUICKPOSITION" val="Middle"/>
  <p:tag name="OTLTIMEBANDTHREEDEFFECTS" val="Gel"/>
  <p:tag name="OTLTIMEBANDAUTODATERANGE" val="True"/>
  <p:tag name="OTLTIMEBANDSTARTDATE" val="2017-09-08T00:00:00.0000000Z"/>
  <p:tag name="OTLTIMEBANDWORKINGDAYS" val="All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MMM"/>
  <p:tag name="OTLTIMEBANDSCALETYPE" val="Months"/>
  <p:tag name="OTLTIMEBANDSHAPETYPE" val="RoundedCornerRectangleTimeband"/>
  <p:tag name="OTLTIMEBANDSHAPEHEIGHT" val="20"/>
  <p:tag name="OTLTIMEBANDSHAPEPADDINGLEFT" val="0"/>
  <p:tag name="OTLTIMEBANDENDDATE" val="2022-11-30T23:59:00.0000000"/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ck"/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Hide"/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2"/>
  <p:tag name="OTLSHAPETHICKNESSTYPE" val="Regular"/>
  <p:tag name="OTLWEEKNUMBERINGFORMAT" val="WNFormat1"/>
  <p:tag name="OTLWEEKNUMBERINGISVISIBLE" val="False"/>
  <p:tag name="OTLSTARTDATE" val="2022-09-08T00:00:00.0000000Z"/>
  <p:tag name="OTLENDDATE" val="2022-10-07T23:59:00.0000000Z"/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2"/>
  <p:tag name="OTLSHAPETHICKNESSTYPE" val="Regular"/>
  <p:tag name="OTLWEEKNUMBERINGFORMAT" val="WNFormat1"/>
  <p:tag name="OTLWEEKNUMBERINGISVISIBLE" val="False"/>
  <p:tag name="OTLSTARTDATE" val="2022-10-04T00:00:00.0000000Z"/>
  <p:tag name="OTLENDDATE" val="2022-11-16T23:59:00.0000000Z"/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2"/>
  <p:tag name="OTLSHAPETHICKNESSTYPE" val="Regular"/>
  <p:tag name="OTLWEEKNUMBERINGFORMAT" val="WNFormat1"/>
  <p:tag name="OTLWEEKNUMBERINGISVISIBLE" val="False"/>
  <p:tag name="OTLSTARTDATE" val="2022-09-16T00:00:00.0000000Z"/>
  <p:tag name="OTLENDDATE" val="2022-10-02T23:59:00.0000000Z"/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2"/>
  <p:tag name="OTLSHAPETHICKNESSTYPE" val="Regular"/>
  <p:tag name="OTLWEEKNUMBERINGFORMAT" val="WNFormat1"/>
  <p:tag name="OTLWEEKNUMBERINGISVISIBLE" val="False"/>
  <p:tag name="OTLSTARTDATE" val="2022-09-27T00:00:00.0000000Z"/>
  <p:tag name="OTLENDDATE" val="2022-10-20T23:59:00.0000000Z"/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2"/>
  <p:tag name="OTLSHAPETHICKNESSTYPE" val="Regular"/>
  <p:tag name="OTLWEEKNUMBERINGFORMAT" val="WNFormat1"/>
  <p:tag name="OTLWEEKNUMBERINGISVISIBLE" val="False"/>
  <p:tag name="OTLSTARTDATE" val="2022-11-01T00:00:00.0000000Z"/>
  <p:tag name="OTLENDDATE" val="2022-11-20T23:59:00.0000000Z"/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2"/>
  <p:tag name="OTLSHAPETHICKNESSTYPE" val="Regular"/>
  <p:tag name="OTLWEEKNUMBERINGFORMAT" val="WNFormat1"/>
  <p:tag name="OTLWEEKNUMBERINGISVISIBLE" val="False"/>
  <p:tag name="OTLSTARTDATE" val="2022-11-12T00:00:00.0000000Z"/>
  <p:tag name="OTLENDDATE" val="2022-11-28T23:59:00.0000000Z"/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1"/>
  <p:tag name="OTLPOSITIONONTASK" val="None"/>
  <p:tag name="OTLRELATEDTASKID" val="00000000-0000-0000-0000-000000000000"/>
  <p:tag name="OTLWEEKNUMBERINGFORMAT" val="WNFormat1"/>
  <p:tag name="OTLWEEKNUMBERINGISVISIBLE" val="False"/>
  <p:tag name="OTLDATE" val="2022-09-08T23:59:00.0000000"/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3"/>
  <p:tag name="OTLPOSITIONONTASK" val="None"/>
  <p:tag name="OTLRELATEDTASKID" val="00000000-0000-0000-0000-000000000000"/>
  <p:tag name="OTLWEEKNUMBERINGFORMAT" val="WNFormat1"/>
  <p:tag name="OTLWEEKNUMBERINGISVISIBLE" val="False"/>
  <p:tag name="OTLDATE" val="2022-10-04T23:59:00.0000000"/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5"/>
  <p:tag name="OTLPOSITIONONTASK" val="None"/>
  <p:tag name="OTLRELATEDTASKID" val="00000000-0000-0000-0000-000000000000"/>
  <p:tag name="OTLWEEKNUMBERINGFORMAT" val="WNFormat1"/>
  <p:tag name="OTLWEEKNUMBERINGISVISIBLE" val="False"/>
  <p:tag name="OTLDATE" val="2022-11-04T23:59:00.0000000"/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7"/>
  <p:tag name="OTLPOSITIONONTASK" val="None"/>
  <p:tag name="OTLRELATEDTASKID" val="00000000-0000-0000-0000-000000000000"/>
  <p:tag name="OTLWEEKNUMBERINGFORMAT" val="WNFormat1"/>
  <p:tag name="OTLWEEKNUMBERINGISVISIBLE" val="False"/>
  <p:tag name="OTLDATE" val="2022-11-21T23:59:00.0000000"/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2"/>
  <p:tag name="OTLPOSITIONONTASK" val="None"/>
  <p:tag name="OTLRELATEDTASKID" val="00000000-0000-0000-0000-000000000000"/>
  <p:tag name="OTLWEEKNUMBERINGFORMAT" val="WNFormat1"/>
  <p:tag name="OTLWEEKNUMBERINGISVISIBLE" val="False"/>
  <p:tag name="OTLDATE" val="2022-09-21T23:59:00.0000000"/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4"/>
  <p:tag name="OTLPOSITIONONTASK" val="None"/>
  <p:tag name="OTLRELATEDTASKID" val="00000000-0000-0000-0000-000000000000"/>
  <p:tag name="OTLWEEKNUMBERINGFORMAT" val="WNFormat1"/>
  <p:tag name="OTLWEEKNUMBERINGISVISIBLE" val="False"/>
  <p:tag name="OTLDATE" val="2022-10-12T23:59:00.0000000"/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6"/>
  <p:tag name="OTLPOSITIONONTASK" val="None"/>
  <p:tag name="OTLRELATEDTASKID" val="00000000-0000-0000-0000-000000000000"/>
  <p:tag name="OTLWEEKNUMBERINGFORMAT" val="WNFormat1"/>
  <p:tag name="OTLWEEKNUMBERINGISVISIBLE" val="False"/>
  <p:tag name="OTLDATE" val="2022-11-10T23:59:00.0000000"/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1_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101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2015-04-22T00:45:29Z</dcterms:created>
  <dcterms:modified xsi:type="dcterms:W3CDTF">2022-06-07T18:09:06Z</dcterms:modified>
</cp:coreProperties>
</file>