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6D"/>
    <a:srgbClr val="F3E0B5"/>
    <a:srgbClr val="E3C770"/>
    <a:srgbClr val="FECD70"/>
    <a:srgbClr val="990099"/>
    <a:srgbClr val="FF99CC"/>
    <a:srgbClr val="008080"/>
    <a:srgbClr val="006666"/>
    <a:srgbClr val="00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67E3-03CB-D49B-55DF-6C5B2C9CC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0E826-9502-2ECB-50A2-4A032AC16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3972C-FC7A-2BB5-F254-F22E0A5C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C3B8F-4436-6B44-CBE1-FFAA7808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EB400-286C-5147-6AB9-A77FA7A9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C44B-796F-42FA-0030-A0857E5E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C23D6-6543-BA95-7570-6D5CAB43E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6FF51-F2BA-7B27-3037-75577E5A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2F027-4F2E-72A4-679B-F06CFFA5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2C092-B87B-5C20-FF2B-127D7273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BA99F-5A15-0859-27D5-1BE5123A9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772BB-F654-B5FA-F07D-7CFCB8ADF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7A0BE-BB0F-C468-9BAF-DEAF3FFA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D54E-AF5F-72EE-501B-7A3B6325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38F07-3A7B-50E6-6819-61A4A8E7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2A5E8-D055-77EC-2E81-9D1D12F8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2CED2-9222-6329-8534-8196F95B7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72EC8-0FF2-7350-9353-07151AAB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48DCA-C826-13E0-E83C-E7C44693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A2CF3-5E60-6583-DADC-F6957195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0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8BBD-B829-920A-67EE-1682AF9D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6636C-9912-6595-A5DC-C939D38E6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06D81-0888-8302-9BC8-DA6629B0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B09F7-FF10-A3AA-E80F-3C2CFF4D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08C00-B5BF-D966-AA14-B47D6560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0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E2A0-1B2A-DE05-F3D1-C9F630BF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515-1D94-D6B1-EBE7-8DFFE473E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52076-4C8B-4375-8DC9-E5326F8AC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78F79-4D72-C6EC-7D4B-498AA459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E5181-EAB7-0AA9-5CFB-F652C3D5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3DC4F-004C-C494-3215-6AFA4981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1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47CF-401A-1B84-7FE6-6651BB04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CDAB9-F28B-1910-0113-1026C0711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F90C1-E869-15EE-A62D-8CB5FD90D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52FEE-C2B2-8141-2A37-A67F25852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234DD-C5D2-BFAA-0385-D467EE0F7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F76F63-38FA-C805-D475-F7399DBE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CDDF5-B9B0-6658-2B4C-37465BFC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D04F3-2457-D344-AABE-61B75BAE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2EC6-2EB0-4182-97C2-802EBC17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3AD051-45E7-96D6-A291-DB905CD3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C52F7-1A8D-970E-D692-D2F483C0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33802-889C-5103-8534-EF65B580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76943-78E2-84F5-D8F1-DB79EC2F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AB712-5A35-8F15-C9FC-7B2B7AFC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EE25A-2C8F-31A6-F668-6A24204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7398F-259E-F3D5-9CCE-126BEE91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449C5-CB87-F2AC-FBBE-39A7DF9E5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5ADA8-EA33-3D3D-B1AA-83D8B0455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43A65-5247-0B57-E7F0-70D4EB5C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ABF04-70E2-ED77-37B4-A2C3CE24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44262-9C51-F868-92FB-D42C1316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2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E4BC-AB87-DA87-16D2-A1D1C27C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E4FAE-67B3-5298-DDFA-F7BDD9122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F9370-A603-AAEA-3216-11D04FF22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B4B4D-7734-F731-83B0-48FD11940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6AA8E-3A7F-9DEC-1503-BBDA95AF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23587-AEC7-BB2C-30DA-33EC4838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9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2C3D05-BB25-4A62-56E9-FA52A6A1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917CD-A0CA-C45B-68C8-BC6496C60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A837A-AEC4-306E-2B64-EBD62D2F7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BFE05-8C62-0777-4125-604FD7152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3A178-60BC-76C0-5F47-6FD691503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D23A60-DA44-284B-B409-C5A17907E66C}"/>
              </a:ext>
            </a:extLst>
          </p:cNvPr>
          <p:cNvGrpSpPr/>
          <p:nvPr/>
        </p:nvGrpSpPr>
        <p:grpSpPr>
          <a:xfrm>
            <a:off x="910259" y="2133243"/>
            <a:ext cx="10371483" cy="3926021"/>
            <a:chOff x="1817340" y="3999785"/>
            <a:chExt cx="20742965" cy="7852042"/>
          </a:xfrm>
        </p:grpSpPr>
        <p:sp>
          <p:nvSpPr>
            <p:cNvPr id="45" name="Right Arrow 44">
              <a:extLst>
                <a:ext uri="{FF2B5EF4-FFF2-40B4-BE49-F238E27FC236}">
                  <a16:creationId xmlns:a16="http://schemas.microsoft.com/office/drawing/2014/main" id="{F0663109-7F3D-1B43-8DAC-49F02B9894D1}"/>
                </a:ext>
              </a:extLst>
            </p:cNvPr>
            <p:cNvSpPr/>
            <p:nvPr/>
          </p:nvSpPr>
          <p:spPr>
            <a:xfrm>
              <a:off x="17653025" y="7086600"/>
              <a:ext cx="4907280" cy="3444240"/>
            </a:xfrm>
            <a:prstGeom prst="rightArrow">
              <a:avLst/>
            </a:prstGeom>
            <a:solidFill>
              <a:srgbClr val="F3E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46" name="Right Arrow 45">
              <a:extLst>
                <a:ext uri="{FF2B5EF4-FFF2-40B4-BE49-F238E27FC236}">
                  <a16:creationId xmlns:a16="http://schemas.microsoft.com/office/drawing/2014/main" id="{184B26C4-12A4-A44E-BE48-53F3793EDD35}"/>
                </a:ext>
              </a:extLst>
            </p:cNvPr>
            <p:cNvSpPr/>
            <p:nvPr/>
          </p:nvSpPr>
          <p:spPr>
            <a:xfrm>
              <a:off x="14510272" y="5394960"/>
              <a:ext cx="4907280" cy="3444240"/>
            </a:xfrm>
            <a:prstGeom prst="rightArrow">
              <a:avLst/>
            </a:prstGeom>
            <a:solidFill>
              <a:srgbClr val="FFAE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" name="Right Arrow 46">
              <a:extLst>
                <a:ext uri="{FF2B5EF4-FFF2-40B4-BE49-F238E27FC236}">
                  <a16:creationId xmlns:a16="http://schemas.microsoft.com/office/drawing/2014/main" id="{52A64146-4468-B143-AF82-3C9DFA8FB381}"/>
                </a:ext>
              </a:extLst>
            </p:cNvPr>
            <p:cNvSpPr/>
            <p:nvPr/>
          </p:nvSpPr>
          <p:spPr>
            <a:xfrm>
              <a:off x="11337039" y="7086600"/>
              <a:ext cx="4907280" cy="3444240"/>
            </a:xfrm>
            <a:prstGeom prst="rightArrow">
              <a:avLst/>
            </a:prstGeom>
            <a:solidFill>
              <a:srgbClr val="FEC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48" name="Right Arrow 47">
              <a:extLst>
                <a:ext uri="{FF2B5EF4-FFF2-40B4-BE49-F238E27FC236}">
                  <a16:creationId xmlns:a16="http://schemas.microsoft.com/office/drawing/2014/main" id="{07CE7361-A078-334D-A0B6-53A497264B41}"/>
                </a:ext>
              </a:extLst>
            </p:cNvPr>
            <p:cNvSpPr/>
            <p:nvPr/>
          </p:nvSpPr>
          <p:spPr>
            <a:xfrm>
              <a:off x="8163806" y="5394960"/>
              <a:ext cx="4907280" cy="3444240"/>
            </a:xfrm>
            <a:prstGeom prst="rightArrow">
              <a:avLst/>
            </a:prstGeom>
            <a:solidFill>
              <a:srgbClr val="E3C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9" name="Right Arrow 48">
              <a:extLst>
                <a:ext uri="{FF2B5EF4-FFF2-40B4-BE49-F238E27FC236}">
                  <a16:creationId xmlns:a16="http://schemas.microsoft.com/office/drawing/2014/main" id="{22A23B55-E801-B842-BBCA-70F8FB86E512}"/>
                </a:ext>
              </a:extLst>
            </p:cNvPr>
            <p:cNvSpPr/>
            <p:nvPr/>
          </p:nvSpPr>
          <p:spPr>
            <a:xfrm>
              <a:off x="4990573" y="7086600"/>
              <a:ext cx="4907280" cy="3444240"/>
            </a:xfrm>
            <a:prstGeom prst="rightArrow">
              <a:avLst/>
            </a:prstGeom>
            <a:solidFill>
              <a:srgbClr val="F3E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50" name="Right Arrow 49">
              <a:extLst>
                <a:ext uri="{FF2B5EF4-FFF2-40B4-BE49-F238E27FC236}">
                  <a16:creationId xmlns:a16="http://schemas.microsoft.com/office/drawing/2014/main" id="{3C9D3F8D-B19E-C14B-B20E-02A3859F2C17}"/>
                </a:ext>
              </a:extLst>
            </p:cNvPr>
            <p:cNvSpPr/>
            <p:nvPr/>
          </p:nvSpPr>
          <p:spPr>
            <a:xfrm>
              <a:off x="1817340" y="5394960"/>
              <a:ext cx="4907280" cy="3444240"/>
            </a:xfrm>
            <a:prstGeom prst="rightArrow">
              <a:avLst/>
            </a:prstGeom>
            <a:solidFill>
              <a:srgbClr val="FFAE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A70F90F-BAAF-5448-8FA1-4F53EC904D39}"/>
                </a:ext>
              </a:extLst>
            </p:cNvPr>
            <p:cNvSpPr txBox="1"/>
            <p:nvPr/>
          </p:nvSpPr>
          <p:spPr>
            <a:xfrm>
              <a:off x="2558776" y="6717269"/>
              <a:ext cx="22801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Develop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74DF235-2F70-F142-BAAB-383B22662926}"/>
                </a:ext>
              </a:extLst>
            </p:cNvPr>
            <p:cNvSpPr txBox="1"/>
            <p:nvPr/>
          </p:nvSpPr>
          <p:spPr>
            <a:xfrm>
              <a:off x="9049548" y="6717269"/>
              <a:ext cx="201721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Identify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F7C7D2B-D15B-2B4F-B299-63EB166A3131}"/>
                </a:ext>
              </a:extLst>
            </p:cNvPr>
            <p:cNvSpPr txBox="1"/>
            <p:nvPr/>
          </p:nvSpPr>
          <p:spPr>
            <a:xfrm>
              <a:off x="15352841" y="6784723"/>
              <a:ext cx="246285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Authorize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258C0DA-AA2B-B040-8A16-D8DC8E0E4899}"/>
                </a:ext>
              </a:extLst>
            </p:cNvPr>
            <p:cNvSpPr txBox="1"/>
            <p:nvPr/>
          </p:nvSpPr>
          <p:spPr>
            <a:xfrm>
              <a:off x="5951052" y="8504711"/>
              <a:ext cx="194668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Analyze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B96FCCF-0DC3-734A-B9DB-CC73E0DD93FE}"/>
                </a:ext>
              </a:extLst>
            </p:cNvPr>
            <p:cNvSpPr txBox="1"/>
            <p:nvPr/>
          </p:nvSpPr>
          <p:spPr>
            <a:xfrm>
              <a:off x="12023350" y="8504711"/>
              <a:ext cx="245644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Advertise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57BF2D5-EFF3-D843-826E-6A9044EFE099}"/>
                </a:ext>
              </a:extLst>
            </p:cNvPr>
            <p:cNvSpPr txBox="1"/>
            <p:nvPr/>
          </p:nvSpPr>
          <p:spPr>
            <a:xfrm>
              <a:off x="18520511" y="8504711"/>
              <a:ext cx="200119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Present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3D192C7-4E0D-DF40-8F6E-5FAD562618C3}"/>
                </a:ext>
              </a:extLst>
            </p:cNvPr>
            <p:cNvSpPr txBox="1"/>
            <p:nvPr/>
          </p:nvSpPr>
          <p:spPr>
            <a:xfrm>
              <a:off x="1817340" y="3999785"/>
              <a:ext cx="5135488" cy="1150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need.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3ED4968-F5E6-E042-8D0A-281E65695858}"/>
                </a:ext>
              </a:extLst>
            </p:cNvPr>
            <p:cNvSpPr txBox="1"/>
            <p:nvPr/>
          </p:nvSpPr>
          <p:spPr>
            <a:xfrm>
              <a:off x="8049702" y="4141429"/>
              <a:ext cx="5135488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</a:t>
              </a: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4773935-8DF8-194C-B0B0-F70FB6274631}"/>
                </a:ext>
              </a:extLst>
            </p:cNvPr>
            <p:cNvSpPr txBox="1"/>
            <p:nvPr/>
          </p:nvSpPr>
          <p:spPr>
            <a:xfrm>
              <a:off x="14396167" y="4141429"/>
              <a:ext cx="5135488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need.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6E99E1E-DD0E-6748-815B-3A9DF5299739}"/>
                </a:ext>
              </a:extLst>
            </p:cNvPr>
            <p:cNvSpPr txBox="1"/>
            <p:nvPr/>
          </p:nvSpPr>
          <p:spPr>
            <a:xfrm>
              <a:off x="4845990" y="10693049"/>
              <a:ext cx="5135488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need.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1A47164-E1BD-2444-93CD-4CF8B5234D8A}"/>
                </a:ext>
              </a:extLst>
            </p:cNvPr>
            <p:cNvSpPr txBox="1"/>
            <p:nvPr/>
          </p:nvSpPr>
          <p:spPr>
            <a:xfrm>
              <a:off x="11078352" y="10693049"/>
              <a:ext cx="5135488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need.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3E29352-E26B-FE4B-8FFA-E0C437BF9B3E}"/>
                </a:ext>
              </a:extLst>
            </p:cNvPr>
            <p:cNvSpPr txBox="1"/>
            <p:nvPr/>
          </p:nvSpPr>
          <p:spPr>
            <a:xfrm>
              <a:off x="17424817" y="10693049"/>
              <a:ext cx="5135488" cy="1158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2040"/>
                </a:lnSpc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need.</a:t>
              </a:r>
            </a:p>
          </p:txBody>
        </p:sp>
      </p:grpSp>
      <p:grpSp>
        <p:nvGrpSpPr>
          <p:cNvPr id="25" name="Grupo 349">
            <a:extLst>
              <a:ext uri="{FF2B5EF4-FFF2-40B4-BE49-F238E27FC236}">
                <a16:creationId xmlns:a16="http://schemas.microsoft.com/office/drawing/2014/main" id="{F97BAF2D-414F-E943-869B-F7EEEE487191}"/>
              </a:ext>
            </a:extLst>
          </p:cNvPr>
          <p:cNvGrpSpPr/>
          <p:nvPr/>
        </p:nvGrpSpPr>
        <p:grpSpPr>
          <a:xfrm>
            <a:off x="757646" y="382211"/>
            <a:ext cx="10015878" cy="1323439"/>
            <a:chOff x="2186108" y="603657"/>
            <a:chExt cx="19357763" cy="2646876"/>
          </a:xfrm>
        </p:grpSpPr>
        <p:sp>
          <p:nvSpPr>
            <p:cNvPr id="26" name="CuadroTexto 350">
              <a:extLst>
                <a:ext uri="{FF2B5EF4-FFF2-40B4-BE49-F238E27FC236}">
                  <a16:creationId xmlns:a16="http://schemas.microsoft.com/office/drawing/2014/main" id="{E8BEED2B-1540-7141-B5D6-10B4081E1DA3}"/>
                </a:ext>
              </a:extLst>
            </p:cNvPr>
            <p:cNvSpPr txBox="1"/>
            <p:nvPr/>
          </p:nvSpPr>
          <p:spPr>
            <a:xfrm>
              <a:off x="2186108" y="603657"/>
              <a:ext cx="9181412" cy="2646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spc="600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7" name="CuadroTexto 351">
              <a:extLst>
                <a:ext uri="{FF2B5EF4-FFF2-40B4-BE49-F238E27FC236}">
                  <a16:creationId xmlns:a16="http://schemas.microsoft.com/office/drawing/2014/main" id="{13FC0B42-4F54-7644-BBDD-57B98D8E8BF9}"/>
                </a:ext>
              </a:extLst>
            </p:cNvPr>
            <p:cNvSpPr txBox="1"/>
            <p:nvPr/>
          </p:nvSpPr>
          <p:spPr>
            <a:xfrm>
              <a:off x="12023352" y="968335"/>
              <a:ext cx="9520519" cy="2154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D086EC-B359-3E4E-9B3F-56EBDEE7D4DD}"/>
              </a:ext>
            </a:extLst>
          </p:cNvPr>
          <p:cNvCxnSpPr/>
          <p:nvPr/>
        </p:nvCxnSpPr>
        <p:spPr>
          <a:xfrm>
            <a:off x="1280977" y="1803695"/>
            <a:ext cx="371135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34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19</cp:revision>
  <dcterms:created xsi:type="dcterms:W3CDTF">2022-08-22T04:26:29Z</dcterms:created>
  <dcterms:modified xsi:type="dcterms:W3CDTF">2022-09-16T09:06:54Z</dcterms:modified>
</cp:coreProperties>
</file>