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5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B4E76-747C-4677-BD8A-8F1B97691E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C27964-EE11-4787-BBFA-55A23EBE22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36C88-9BA8-414A-A439-65C57D77C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3530-02C6-4777-B01E-52800D435B4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4EE86-B440-443A-B00B-728C85440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8094E-8EB4-45A4-9211-B8F6F890B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F31CB-6CF3-4E4C-AF3D-17F60AC0A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92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F6C4E-5179-4BD1-9DC1-17C1B333D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D79BDF-9838-42E0-BE82-837170E1CE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5E1AA-5688-4E4D-B98A-4DF64C407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3530-02C6-4777-B01E-52800D435B4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E4D3E-A9EB-43EB-915F-563890857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E5563-DD1A-4CE0-8FF5-CBE85D176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F31CB-6CF3-4E4C-AF3D-17F60AC0A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734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08C309-F6DF-4C04-9455-57CE880E25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411101-0580-4B59-BC3C-5847D0928C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BA43A-E478-472C-A33A-D39697D46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3530-02C6-4777-B01E-52800D435B4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1FEAC-B382-4B52-8387-C148CCE2E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89F381-4E89-4204-A785-B8D61F484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F31CB-6CF3-4E4C-AF3D-17F60AC0A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9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34233-809D-4556-A895-56D9DD379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5984E-830A-4A0C-8981-7C0D23234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327867-BC80-4413-BDC6-535E3113B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3530-02C6-4777-B01E-52800D435B4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662A9-B897-48E3-9A08-A2D64E215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63A2E7-F3EE-4390-8496-3921361E0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F31CB-6CF3-4E4C-AF3D-17F60AC0A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232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A049B-2FAE-4EDD-BC05-EE92C9D57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228FB9-16AC-484E-A3C1-74BB3981F6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AD384-B04F-470A-A4AD-67A686A4C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3530-02C6-4777-B01E-52800D435B4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61A765-21A1-485B-A049-82F8AD5C8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96A70-74B2-431E-B119-75F46ADE3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F31CB-6CF3-4E4C-AF3D-17F60AC0A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32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5C30C-19A2-4658-8D59-82CB8370C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60523-D8DE-453B-9A6E-88784C0DCC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7053AD-EF14-49FC-9A09-4BD3611EF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C3FBFE-C133-48E2-BA46-C0387E3FB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3530-02C6-4777-B01E-52800D435B4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0D903C-BC11-434C-8BAC-91C16C196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830A1C-C0C5-426D-859C-8A0A432B2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F31CB-6CF3-4E4C-AF3D-17F60AC0A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87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3E4AF-EA6A-4C59-BF1D-F5B65AA6A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4D3E3D-671C-4194-9EBB-3492F70A1A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A0CF2E-68E7-4D73-AE40-F40643BE0C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F0A069-73F3-4955-ABAC-544D35F154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9C6D96-7FC2-4E3E-8672-7C5F8D7995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094FCD-F538-43EB-B1E5-46AF1D85D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3530-02C6-4777-B01E-52800D435B4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FA205D-9880-4073-A0A4-8853FF2D4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780B83-2F82-4BE4-BB86-EEBF6E17E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F31CB-6CF3-4E4C-AF3D-17F60AC0A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90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D0CD8-ABC4-485C-8A1C-BF67CEC65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19BC3D-4BF2-49EE-89BD-B19AD0E62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3530-02C6-4777-B01E-52800D435B4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684F67-E087-459D-86FD-1FFFE7B50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A70B72-D227-47ED-B21B-504A785DE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F31CB-6CF3-4E4C-AF3D-17F60AC0A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162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2571F8-643D-42BE-AF48-67112DEBE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3530-02C6-4777-B01E-52800D435B4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122739-CA09-45F4-ADA6-7A33FFCE7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EAF0D3-3894-49C2-9DE8-F9DD88967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F31CB-6CF3-4E4C-AF3D-17F60AC0A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795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0499C-ACA3-4D55-B085-54051E4CA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D3A52-822E-4659-A6D5-D128DC80B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FD0253-7D81-4E8B-883B-29FDDCC246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C704F6-F7A1-4001-8C8A-8C9864415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3530-02C6-4777-B01E-52800D435B4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810291-69A3-4FA3-867A-AE57A6A91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8EF60B-236B-4155-BCB4-63C4A587C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F31CB-6CF3-4E4C-AF3D-17F60AC0A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148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373E3-3B57-42B2-8C85-22F133D46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436CB5-8EA9-4CF9-BB4B-70EBEA7B02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09AE57-A21A-4350-AB2D-63C18F045D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A6780-AD73-4453-8719-69D9F485E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3530-02C6-4777-B01E-52800D435B4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E01A55-827B-4486-AEF2-0D5327A0C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4AA0-7985-4039-8832-1F7735C40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F31CB-6CF3-4E4C-AF3D-17F60AC0A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759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DB6B6F-3FE5-46EB-B16F-5F0560A80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7068F-074D-4285-9446-E7090D977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A6F1C-A9A2-497E-999B-F9A4D341A0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13530-02C6-4777-B01E-52800D435B4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B7D7F-21A0-4470-8779-C9B2E4CF57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9648C-846A-449B-A470-AC78987F6C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F31CB-6CF3-4E4C-AF3D-17F60AC0A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724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8D473FF9-6480-2E44-A4CD-5951E4D091E7}"/>
              </a:ext>
            </a:extLst>
          </p:cNvPr>
          <p:cNvCxnSpPr/>
          <p:nvPr/>
        </p:nvCxnSpPr>
        <p:spPr>
          <a:xfrm rot="16200000">
            <a:off x="5437419" y="5793982"/>
            <a:ext cx="1876" cy="300644"/>
          </a:xfrm>
          <a:prstGeom prst="line">
            <a:avLst/>
          </a:prstGeom>
          <a:ln w="63500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DCA7742B-4C28-2D43-B086-30CF79FC44B7}"/>
              </a:ext>
            </a:extLst>
          </p:cNvPr>
          <p:cNvCxnSpPr/>
          <p:nvPr/>
        </p:nvCxnSpPr>
        <p:spPr>
          <a:xfrm rot="16200000">
            <a:off x="6748955" y="5793982"/>
            <a:ext cx="1876" cy="300644"/>
          </a:xfrm>
          <a:prstGeom prst="line">
            <a:avLst/>
          </a:prstGeom>
          <a:ln w="63500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FFB17FE-8E91-EE41-8CB0-45D286EC7C59}"/>
              </a:ext>
            </a:extLst>
          </p:cNvPr>
          <p:cNvGrpSpPr/>
          <p:nvPr/>
        </p:nvGrpSpPr>
        <p:grpSpPr>
          <a:xfrm>
            <a:off x="5288035" y="2291745"/>
            <a:ext cx="1612180" cy="1876"/>
            <a:chOff x="10572894" y="4583489"/>
            <a:chExt cx="3224360" cy="3751"/>
          </a:xfrm>
        </p:grpSpPr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6815311D-3FDF-D14F-BF54-902BDF6F9E85}"/>
                </a:ext>
              </a:extLst>
            </p:cNvPr>
            <p:cNvCxnSpPr/>
            <p:nvPr/>
          </p:nvCxnSpPr>
          <p:spPr>
            <a:xfrm rot="16200000">
              <a:off x="10871662" y="4284721"/>
              <a:ext cx="3751" cy="601287"/>
            </a:xfrm>
            <a:prstGeom prst="line">
              <a:avLst/>
            </a:prstGeom>
            <a:ln w="63500">
              <a:solidFill>
                <a:schemeClr val="bg1">
                  <a:lumMod val="50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CCEE3895-072E-E140-AA47-76B22833C8EE}"/>
                </a:ext>
              </a:extLst>
            </p:cNvPr>
            <p:cNvCxnSpPr/>
            <p:nvPr/>
          </p:nvCxnSpPr>
          <p:spPr>
            <a:xfrm rot="16200000">
              <a:off x="13494735" y="4284721"/>
              <a:ext cx="3751" cy="601287"/>
            </a:xfrm>
            <a:prstGeom prst="line">
              <a:avLst/>
            </a:prstGeom>
            <a:ln w="63500">
              <a:solidFill>
                <a:schemeClr val="bg1">
                  <a:lumMod val="50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076D3056-1827-FA4B-ACAD-813787BB95D2}"/>
              </a:ext>
            </a:extLst>
          </p:cNvPr>
          <p:cNvCxnSpPr/>
          <p:nvPr/>
        </p:nvCxnSpPr>
        <p:spPr>
          <a:xfrm>
            <a:off x="4288788" y="3399504"/>
            <a:ext cx="1876" cy="300644"/>
          </a:xfrm>
          <a:prstGeom prst="line">
            <a:avLst/>
          </a:prstGeom>
          <a:ln w="63500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6F1473CB-7967-E04D-A8DA-A1B43965633B}"/>
              </a:ext>
            </a:extLst>
          </p:cNvPr>
          <p:cNvCxnSpPr/>
          <p:nvPr/>
        </p:nvCxnSpPr>
        <p:spPr>
          <a:xfrm>
            <a:off x="4288788" y="4547399"/>
            <a:ext cx="1876" cy="300644"/>
          </a:xfrm>
          <a:prstGeom prst="line">
            <a:avLst/>
          </a:prstGeom>
          <a:ln w="63500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0FFEED28-3A9B-AA4B-A175-A2635F0FB06C}"/>
              </a:ext>
            </a:extLst>
          </p:cNvPr>
          <p:cNvCxnSpPr/>
          <p:nvPr/>
        </p:nvCxnSpPr>
        <p:spPr>
          <a:xfrm>
            <a:off x="7902143" y="3399504"/>
            <a:ext cx="1876" cy="300644"/>
          </a:xfrm>
          <a:prstGeom prst="line">
            <a:avLst/>
          </a:prstGeom>
          <a:ln w="63500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85EDF63A-A8C3-F344-B8D2-FBCB0BDE43B3}"/>
              </a:ext>
            </a:extLst>
          </p:cNvPr>
          <p:cNvCxnSpPr/>
          <p:nvPr/>
        </p:nvCxnSpPr>
        <p:spPr>
          <a:xfrm>
            <a:off x="7902143" y="4547399"/>
            <a:ext cx="1876" cy="300644"/>
          </a:xfrm>
          <a:prstGeom prst="line">
            <a:avLst/>
          </a:prstGeom>
          <a:ln w="63500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AB006E7C-36E9-A448-BE69-D51C444F4B68}"/>
              </a:ext>
            </a:extLst>
          </p:cNvPr>
          <p:cNvCxnSpPr/>
          <p:nvPr/>
        </p:nvCxnSpPr>
        <p:spPr>
          <a:xfrm rot="16200000">
            <a:off x="4941875" y="3979743"/>
            <a:ext cx="1876" cy="300644"/>
          </a:xfrm>
          <a:prstGeom prst="line">
            <a:avLst/>
          </a:prstGeom>
          <a:ln w="63500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DF82C071-B5E2-B748-9FA0-19D3510A97DC}"/>
              </a:ext>
            </a:extLst>
          </p:cNvPr>
          <p:cNvCxnSpPr/>
          <p:nvPr/>
        </p:nvCxnSpPr>
        <p:spPr>
          <a:xfrm rot="16200000">
            <a:off x="7244500" y="3979743"/>
            <a:ext cx="1876" cy="300644"/>
          </a:xfrm>
          <a:prstGeom prst="line">
            <a:avLst/>
          </a:prstGeom>
          <a:ln w="63500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D3343A99-3FD8-FF45-AD07-C49471A30935}"/>
              </a:ext>
            </a:extLst>
          </p:cNvPr>
          <p:cNvSpPr/>
          <p:nvPr/>
        </p:nvSpPr>
        <p:spPr>
          <a:xfrm>
            <a:off x="5093134" y="3129074"/>
            <a:ext cx="2001982" cy="2001982"/>
          </a:xfrm>
          <a:prstGeom prst="ellipse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00D6C285-2383-C245-980B-F78C55D38A68}"/>
              </a:ext>
            </a:extLst>
          </p:cNvPr>
          <p:cNvSpPr/>
          <p:nvPr/>
        </p:nvSpPr>
        <p:spPr>
          <a:xfrm>
            <a:off x="3751296" y="3595255"/>
            <a:ext cx="1069621" cy="106962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6913AB2F-782D-AB48-99A2-E61D4E61B8CE}"/>
              </a:ext>
            </a:extLst>
          </p:cNvPr>
          <p:cNvSpPr/>
          <p:nvPr/>
        </p:nvSpPr>
        <p:spPr>
          <a:xfrm>
            <a:off x="7367332" y="3595255"/>
            <a:ext cx="1069621" cy="106962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A4F2A11A-C4C0-2141-AD63-175FF304184B}"/>
              </a:ext>
            </a:extLst>
          </p:cNvPr>
          <p:cNvSpPr/>
          <p:nvPr/>
        </p:nvSpPr>
        <p:spPr>
          <a:xfrm>
            <a:off x="5559314" y="1758810"/>
            <a:ext cx="1069621" cy="106962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343F9D85-30D9-434F-AB4A-E89657BED390}"/>
              </a:ext>
            </a:extLst>
          </p:cNvPr>
          <p:cNvSpPr/>
          <p:nvPr/>
        </p:nvSpPr>
        <p:spPr>
          <a:xfrm>
            <a:off x="5559314" y="5431700"/>
            <a:ext cx="1069621" cy="106962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DECA3177-33D5-894E-BC06-3881BADAF88B}"/>
              </a:ext>
            </a:extLst>
          </p:cNvPr>
          <p:cNvSpPr/>
          <p:nvPr/>
        </p:nvSpPr>
        <p:spPr>
          <a:xfrm>
            <a:off x="4221061" y="3281577"/>
            <a:ext cx="130092" cy="13009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D4B76E74-AD9A-EB49-9CA5-F496F2319DB6}"/>
              </a:ext>
            </a:extLst>
          </p:cNvPr>
          <p:cNvSpPr/>
          <p:nvPr/>
        </p:nvSpPr>
        <p:spPr>
          <a:xfrm>
            <a:off x="4221061" y="4857098"/>
            <a:ext cx="130092" cy="13009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7762AD5E-11C1-6C45-8749-AF4012879169}"/>
              </a:ext>
            </a:extLst>
          </p:cNvPr>
          <p:cNvSpPr/>
          <p:nvPr/>
        </p:nvSpPr>
        <p:spPr>
          <a:xfrm>
            <a:off x="7837097" y="3281577"/>
            <a:ext cx="130092" cy="13009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FB813EFD-3603-834C-89C6-106909C7ABF0}"/>
              </a:ext>
            </a:extLst>
          </p:cNvPr>
          <p:cNvSpPr/>
          <p:nvPr/>
        </p:nvSpPr>
        <p:spPr>
          <a:xfrm>
            <a:off x="7837097" y="4857098"/>
            <a:ext cx="130092" cy="13009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96F5B88A-004F-F241-8512-9E8E08B0BD22}"/>
              </a:ext>
            </a:extLst>
          </p:cNvPr>
          <p:cNvSpPr/>
          <p:nvPr/>
        </p:nvSpPr>
        <p:spPr>
          <a:xfrm>
            <a:off x="5171465" y="2230257"/>
            <a:ext cx="130092" cy="13009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4F3CEE42-149E-844A-A151-7445482CE398}"/>
              </a:ext>
            </a:extLst>
          </p:cNvPr>
          <p:cNvSpPr/>
          <p:nvPr/>
        </p:nvSpPr>
        <p:spPr>
          <a:xfrm>
            <a:off x="6866250" y="2230257"/>
            <a:ext cx="130092" cy="13009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19EE298D-3DC6-1448-9210-913229EA660B}"/>
              </a:ext>
            </a:extLst>
          </p:cNvPr>
          <p:cNvSpPr/>
          <p:nvPr/>
        </p:nvSpPr>
        <p:spPr>
          <a:xfrm>
            <a:off x="5171465" y="5880196"/>
            <a:ext cx="130092" cy="13009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B0D72578-C5DC-994B-AA36-1AB4A2C9E76A}"/>
              </a:ext>
            </a:extLst>
          </p:cNvPr>
          <p:cNvSpPr/>
          <p:nvPr/>
        </p:nvSpPr>
        <p:spPr>
          <a:xfrm>
            <a:off x="6866250" y="5880196"/>
            <a:ext cx="130092" cy="13009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C24A507-A68D-8946-857D-A0AA8CB2CDE6}"/>
              </a:ext>
            </a:extLst>
          </p:cNvPr>
          <p:cNvCxnSpPr>
            <a:cxnSpLocks/>
            <a:stCxn id="71" idx="4"/>
          </p:cNvCxnSpPr>
          <p:nvPr/>
        </p:nvCxnSpPr>
        <p:spPr>
          <a:xfrm>
            <a:off x="6094125" y="2828431"/>
            <a:ext cx="1876" cy="300644"/>
          </a:xfrm>
          <a:prstGeom prst="line">
            <a:avLst/>
          </a:prstGeom>
          <a:ln w="63500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B6FF31C3-5C58-4D45-B1A1-E0422DA8E7C8}"/>
              </a:ext>
            </a:extLst>
          </p:cNvPr>
          <p:cNvCxnSpPr/>
          <p:nvPr/>
        </p:nvCxnSpPr>
        <p:spPr>
          <a:xfrm>
            <a:off x="6094125" y="5131056"/>
            <a:ext cx="1876" cy="300644"/>
          </a:xfrm>
          <a:prstGeom prst="line">
            <a:avLst/>
          </a:prstGeom>
          <a:ln w="63500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4F6658D3-7C65-4D40-A1AF-FFD2A10E7410}"/>
              </a:ext>
            </a:extLst>
          </p:cNvPr>
          <p:cNvSpPr txBox="1"/>
          <p:nvPr/>
        </p:nvSpPr>
        <p:spPr>
          <a:xfrm>
            <a:off x="5904417" y="1934203"/>
            <a:ext cx="408033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A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5933FE32-001D-194D-A78A-10563B90A32F}"/>
              </a:ext>
            </a:extLst>
          </p:cNvPr>
          <p:cNvSpPr txBox="1"/>
          <p:nvPr/>
        </p:nvSpPr>
        <p:spPr>
          <a:xfrm>
            <a:off x="5904417" y="5646231"/>
            <a:ext cx="408033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C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A9B3BD2A-B77F-C346-825B-63BCB682B09C}"/>
              </a:ext>
            </a:extLst>
          </p:cNvPr>
          <p:cNvSpPr txBox="1"/>
          <p:nvPr/>
        </p:nvSpPr>
        <p:spPr>
          <a:xfrm>
            <a:off x="7700560" y="3795660"/>
            <a:ext cx="408033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D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F472324D-8F51-FB47-9FE6-3D22F604E8D4}"/>
              </a:ext>
            </a:extLst>
          </p:cNvPr>
          <p:cNvSpPr txBox="1"/>
          <p:nvPr/>
        </p:nvSpPr>
        <p:spPr>
          <a:xfrm>
            <a:off x="4075618" y="3795660"/>
            <a:ext cx="408033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E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C989B1D8-7C74-B74B-ACA2-303470A7D278}"/>
              </a:ext>
            </a:extLst>
          </p:cNvPr>
          <p:cNvSpPr txBox="1"/>
          <p:nvPr/>
        </p:nvSpPr>
        <p:spPr>
          <a:xfrm>
            <a:off x="5378396" y="3842147"/>
            <a:ext cx="1452969" cy="61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150"/>
              </a:lnSpc>
            </a:pPr>
            <a:r>
              <a:rPr lang="en-US" sz="9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Light" panose="020F0502020204030203" pitchFamily="34" charset="0"/>
              </a:rPr>
              <a:t>That’s why we provide point.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CAEA598-2ABB-2C4E-AE35-EE00D2590832}"/>
              </a:ext>
            </a:extLst>
          </p:cNvPr>
          <p:cNvSpPr txBox="1"/>
          <p:nvPr/>
        </p:nvSpPr>
        <p:spPr>
          <a:xfrm>
            <a:off x="7187336" y="1977277"/>
            <a:ext cx="3493137" cy="835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40"/>
              </a:lnSpc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sure, that’s why we provide.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AEC204F0-E384-3C42-B249-72FEFF0286A8}"/>
              </a:ext>
            </a:extLst>
          </p:cNvPr>
          <p:cNvSpPr txBox="1"/>
          <p:nvPr/>
        </p:nvSpPr>
        <p:spPr>
          <a:xfrm>
            <a:off x="7187336" y="5634877"/>
            <a:ext cx="3493137" cy="835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40"/>
              </a:lnSpc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sure, that’s why we provide.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48511ECC-7915-6846-A6F1-3B1F6AC019FC}"/>
              </a:ext>
            </a:extLst>
          </p:cNvPr>
          <p:cNvSpPr txBox="1"/>
          <p:nvPr/>
        </p:nvSpPr>
        <p:spPr>
          <a:xfrm>
            <a:off x="1488639" y="1977277"/>
            <a:ext cx="3493137" cy="835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040"/>
              </a:lnSpc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sure, that’s why we provide.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04E8D8D8-E36E-CC42-B8B1-44F89B3ADE12}"/>
              </a:ext>
            </a:extLst>
          </p:cNvPr>
          <p:cNvSpPr txBox="1"/>
          <p:nvPr/>
        </p:nvSpPr>
        <p:spPr>
          <a:xfrm>
            <a:off x="1488639" y="5634877"/>
            <a:ext cx="3493137" cy="835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040"/>
              </a:lnSpc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sure, that’s why we provide.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BC94CB67-B58E-7B4A-AB9F-B948F4076966}"/>
              </a:ext>
            </a:extLst>
          </p:cNvPr>
          <p:cNvSpPr txBox="1"/>
          <p:nvPr/>
        </p:nvSpPr>
        <p:spPr>
          <a:xfrm>
            <a:off x="8167050" y="3022306"/>
            <a:ext cx="3493137" cy="835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40"/>
              </a:lnSpc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sure, that’s why we provide.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6EB45044-CC8F-A442-8657-28B1C5A5E473}"/>
              </a:ext>
            </a:extLst>
          </p:cNvPr>
          <p:cNvSpPr txBox="1"/>
          <p:nvPr/>
        </p:nvSpPr>
        <p:spPr>
          <a:xfrm>
            <a:off x="8167050" y="4605432"/>
            <a:ext cx="3493137" cy="835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40"/>
              </a:lnSpc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sure, that’s why we provide.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7DA8DC95-8FCF-834E-B5ED-D67A97592E74}"/>
              </a:ext>
            </a:extLst>
          </p:cNvPr>
          <p:cNvSpPr txBox="1"/>
          <p:nvPr/>
        </p:nvSpPr>
        <p:spPr>
          <a:xfrm>
            <a:off x="526426" y="3022306"/>
            <a:ext cx="3493137" cy="835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040"/>
              </a:lnSpc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sure, that’s why we provide.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71DD483C-DFBC-A34D-A11F-856AAA683D88}"/>
              </a:ext>
            </a:extLst>
          </p:cNvPr>
          <p:cNvSpPr txBox="1"/>
          <p:nvPr/>
        </p:nvSpPr>
        <p:spPr>
          <a:xfrm>
            <a:off x="526426" y="4605432"/>
            <a:ext cx="3493137" cy="835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040"/>
              </a:lnSpc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sure, that’s why we provide.</a:t>
            </a:r>
          </a:p>
        </p:txBody>
      </p:sp>
      <p:sp>
        <p:nvSpPr>
          <p:cNvPr id="46" name="CuadroTexto 350">
            <a:extLst>
              <a:ext uri="{FF2B5EF4-FFF2-40B4-BE49-F238E27FC236}">
                <a16:creationId xmlns:a16="http://schemas.microsoft.com/office/drawing/2014/main" id="{893A0B4D-E753-0043-A31C-4A75A7845ECD}"/>
              </a:ext>
            </a:extLst>
          </p:cNvPr>
          <p:cNvSpPr txBox="1"/>
          <p:nvPr/>
        </p:nvSpPr>
        <p:spPr>
          <a:xfrm>
            <a:off x="3288195" y="511095"/>
            <a:ext cx="56156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Mind Map Infographic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F973E86C-F8D2-4904-BC76-B0A56874413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572" y="6567044"/>
            <a:ext cx="2174226" cy="179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733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 Heavy</vt:lpstr>
      <vt:lpstr>Lato Light</vt:lpstr>
      <vt:lpstr>Roboto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1811</dc:creator>
  <cp:lastModifiedBy>1811</cp:lastModifiedBy>
  <cp:revision>3</cp:revision>
  <dcterms:created xsi:type="dcterms:W3CDTF">2022-04-07T06:51:16Z</dcterms:created>
  <dcterms:modified xsi:type="dcterms:W3CDTF">2022-04-07T10:36:35Z</dcterms:modified>
</cp:coreProperties>
</file>