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43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168-7B40-AEAA-EA79E92B9F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168-7B40-AEAA-EA79E92B9F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168-7B40-AEAA-EA79E92B9F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168-7B40-AEAA-EA79E92B9F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2.7</c:v>
                </c:pt>
                <c:pt idx="1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168-7B40-AEAA-EA79E92B9FE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0FE5-926A-D0BE-BA9C-0C55A5ACB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26B53-6FA3-73F2-4A99-F615DC820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04FCD-239C-D19B-F160-87C54824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9E1F-3FD6-6E3A-AE4C-F6656A48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146F-C459-BCE9-3F81-44FE442B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F1570-8EFD-353D-00A5-489672197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AEF7D-2237-4758-94DA-6BA4F1E8B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19560-FA88-DE2A-F950-9DF5DE86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FBA86-1F6E-92F4-998F-369FAFB3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ECA18-7C29-BE22-BEDF-2F88F74D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1009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88591-C5F3-6B40-A880-0EA75AF7A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B0E9A-E1E5-A705-68FA-AE49C6AA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9527F-48A4-445F-A0FB-E475C2FD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C165-12D0-15BA-C4BE-ADEA60C4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4A6A7-C242-6130-2D05-5C15604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506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6DE6-E609-D642-C1BD-523F8320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F93EF-CB44-6658-B4FD-81F2569B2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6BFB3-E47C-224B-5B52-DBE9DAF7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11F78-110B-DDD8-0C9B-561050A32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B5D13-6877-72D1-8BE4-0127D88A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621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87D0-56D7-DAC6-583B-B8195B09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89099-F0F2-4571-6DF9-DAF692EE2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C35CE-91B3-9D05-1C72-0C993EC0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B72A0-AD67-ECFF-953B-AC31D44A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18DD-1831-426E-30FD-DB309C1E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9133-392B-D9A8-0DB9-D27FDAE9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AAC7-F63A-A02E-9ADE-45BA51A23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7571D-4DB0-BBA3-E04E-9E9E9143F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3A21E-EB51-446C-A118-C90C09F6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29942-F34D-1189-EF28-3B603A4D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4D81F-E9C6-19C0-3E18-5AA88756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569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150C-D0CF-2A5E-AF3E-4BDD94BCD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93ADD-EBA8-8519-35F1-BF901FA57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BB11E-AFC2-FBB2-AC64-CD65E332E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ECED5-4451-8CA6-6226-88CD80FEB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2BBB52-A03A-0A4E-1AED-87154F33E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6FB55-1941-0536-7046-8246E032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B6BBF-647B-9A68-A995-A0149E1ED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B6B8-F111-42D2-1E11-F44D6FB3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672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ACD6-D8F8-BF35-0814-7EC4BC8A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9C71B-9A0F-FD5C-D3A0-DB1111E9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870A55-0553-4461-8E3C-C3A1CE8E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ED0D9-8FA8-28AF-456A-33078B74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4B055-C368-63C4-50B9-6F2EB94B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7AB28-2124-31CB-84C8-60A455F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8E776-ED5B-07F8-7054-755680D9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4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DF49-C599-C029-44D3-F65F59484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F928A-4B55-4150-7DC0-996BE8FC1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12848-54C8-0571-7E5E-7077D0EAD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54022-FFC1-494F-032F-221A119C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EA255-BC91-72A1-6354-F75EA33C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A205E-E468-EFC6-DD5C-5A8445769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991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5DAF-D8EC-ECC3-B3D0-F94092B8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6C05F-3FEE-FDFF-07E7-2D29138DEA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5E6D1-5E0A-48A1-DCEB-CE34D207F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6953C-958F-DB33-2490-BEB3CA61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694AA-5145-647B-CE90-B7CE8DC2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CBDC3-6C94-095B-5EF4-279E2525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EEEFD-6C7F-8B6A-B7FB-F559F1DDC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1DE2E-872A-BE5C-4D5E-D74025830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FD198-F447-FFDC-E137-63FB92EF0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51765-4DF2-1515-C205-4D6DA42F9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8D8DC-2221-80A9-ACED-465AE2C73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0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65336"/>
            <a:chOff x="2668308" y="861425"/>
            <a:chExt cx="19041035" cy="253067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37CC74-D969-6A43-AA68-24A2286ED4EA}"/>
              </a:ext>
            </a:extLst>
          </p:cNvPr>
          <p:cNvGrpSpPr/>
          <p:nvPr/>
        </p:nvGrpSpPr>
        <p:grpSpPr>
          <a:xfrm>
            <a:off x="1559294" y="2103049"/>
            <a:ext cx="5370173" cy="3050028"/>
            <a:chOff x="794084" y="4138157"/>
            <a:chExt cx="10740346" cy="6100055"/>
          </a:xfrm>
        </p:grpSpPr>
        <p:sp>
          <p:nvSpPr>
            <p:cNvPr id="17" name="Freeform 2">
              <a:extLst>
                <a:ext uri="{FF2B5EF4-FFF2-40B4-BE49-F238E27FC236}">
                  <a16:creationId xmlns:a16="http://schemas.microsoft.com/office/drawing/2014/main" id="{782FFB97-C5BE-8547-A636-2240F2913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8423" y="5002799"/>
              <a:ext cx="3834691" cy="4370770"/>
            </a:xfrm>
            <a:custGeom>
              <a:avLst/>
              <a:gdLst>
                <a:gd name="T0" fmla="*/ 0 w 3910"/>
                <a:gd name="T1" fmla="*/ 0 h 4460"/>
                <a:gd name="T2" fmla="*/ 3909 w 3910"/>
                <a:gd name="T3" fmla="*/ 2613 h 4460"/>
                <a:gd name="T4" fmla="*/ 0 w 3910"/>
                <a:gd name="T5" fmla="*/ 4459 h 4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10" h="4460">
                  <a:moveTo>
                    <a:pt x="0" y="0"/>
                  </a:moveTo>
                  <a:lnTo>
                    <a:pt x="3909" y="2613"/>
                  </a:lnTo>
                  <a:lnTo>
                    <a:pt x="0" y="4459"/>
                  </a:lnTo>
                </a:path>
              </a:pathLst>
            </a:custGeom>
            <a:noFill/>
            <a:ln w="63500" cap="flat">
              <a:solidFill>
                <a:schemeClr val="bg1">
                  <a:lumMod val="85000"/>
                  <a:alpha val="2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900">
                <a:latin typeface="Century Gothic" panose="020B0502020202020204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21" name="Freeform 236">
              <a:extLst>
                <a:ext uri="{FF2B5EF4-FFF2-40B4-BE49-F238E27FC236}">
                  <a16:creationId xmlns:a16="http://schemas.microsoft.com/office/drawing/2014/main" id="{79F5A952-FFE7-9D4C-A90A-D6D1CF7F4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033" y="4138157"/>
              <a:ext cx="1729285" cy="1729285"/>
            </a:xfrm>
            <a:custGeom>
              <a:avLst/>
              <a:gdLst>
                <a:gd name="T0" fmla="*/ 1762 w 1763"/>
                <a:gd name="T1" fmla="*/ 880 h 1763"/>
                <a:gd name="T2" fmla="*/ 1762 w 1763"/>
                <a:gd name="T3" fmla="*/ 880 h 1763"/>
                <a:gd name="T4" fmla="*/ 881 w 1763"/>
                <a:gd name="T5" fmla="*/ 1762 h 1763"/>
                <a:gd name="T6" fmla="*/ 881 w 1763"/>
                <a:gd name="T7" fmla="*/ 1762 h 1763"/>
                <a:gd name="T8" fmla="*/ 0 w 1763"/>
                <a:gd name="T9" fmla="*/ 880 h 1763"/>
                <a:gd name="T10" fmla="*/ 0 w 1763"/>
                <a:gd name="T11" fmla="*/ 880 h 1763"/>
                <a:gd name="T12" fmla="*/ 881 w 1763"/>
                <a:gd name="T13" fmla="*/ 0 h 1763"/>
                <a:gd name="T14" fmla="*/ 881 w 1763"/>
                <a:gd name="T15" fmla="*/ 0 h 1763"/>
                <a:gd name="T16" fmla="*/ 1762 w 1763"/>
                <a:gd name="T17" fmla="*/ 880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3" h="1763">
                  <a:moveTo>
                    <a:pt x="1762" y="880"/>
                  </a:moveTo>
                  <a:lnTo>
                    <a:pt x="1762" y="880"/>
                  </a:lnTo>
                  <a:cubicBezTo>
                    <a:pt x="1762" y="1367"/>
                    <a:pt x="1368" y="1762"/>
                    <a:pt x="881" y="1762"/>
                  </a:cubicBezTo>
                  <a:lnTo>
                    <a:pt x="881" y="1762"/>
                  </a:lnTo>
                  <a:cubicBezTo>
                    <a:pt x="395" y="1762"/>
                    <a:pt x="0" y="1367"/>
                    <a:pt x="0" y="880"/>
                  </a:cubicBezTo>
                  <a:lnTo>
                    <a:pt x="0" y="880"/>
                  </a:lnTo>
                  <a:cubicBezTo>
                    <a:pt x="0" y="394"/>
                    <a:pt x="395" y="0"/>
                    <a:pt x="881" y="0"/>
                  </a:cubicBezTo>
                  <a:lnTo>
                    <a:pt x="881" y="0"/>
                  </a:lnTo>
                  <a:cubicBezTo>
                    <a:pt x="1368" y="0"/>
                    <a:pt x="1762" y="394"/>
                    <a:pt x="1762" y="88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Century Gothic" panose="020B0502020202020204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22" name="Freeform 237">
              <a:extLst>
                <a:ext uri="{FF2B5EF4-FFF2-40B4-BE49-F238E27FC236}">
                  <a16:creationId xmlns:a16="http://schemas.microsoft.com/office/drawing/2014/main" id="{40D447BE-D636-9C44-881C-8EA61F59C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3033" y="8508927"/>
              <a:ext cx="1729285" cy="1729285"/>
            </a:xfrm>
            <a:custGeom>
              <a:avLst/>
              <a:gdLst>
                <a:gd name="T0" fmla="*/ 1762 w 1763"/>
                <a:gd name="T1" fmla="*/ 881 h 1763"/>
                <a:gd name="T2" fmla="*/ 1762 w 1763"/>
                <a:gd name="T3" fmla="*/ 881 h 1763"/>
                <a:gd name="T4" fmla="*/ 881 w 1763"/>
                <a:gd name="T5" fmla="*/ 1762 h 1763"/>
                <a:gd name="T6" fmla="*/ 881 w 1763"/>
                <a:gd name="T7" fmla="*/ 1762 h 1763"/>
                <a:gd name="T8" fmla="*/ 0 w 1763"/>
                <a:gd name="T9" fmla="*/ 881 h 1763"/>
                <a:gd name="T10" fmla="*/ 0 w 1763"/>
                <a:gd name="T11" fmla="*/ 881 h 1763"/>
                <a:gd name="T12" fmla="*/ 881 w 1763"/>
                <a:gd name="T13" fmla="*/ 0 h 1763"/>
                <a:gd name="T14" fmla="*/ 881 w 1763"/>
                <a:gd name="T15" fmla="*/ 0 h 1763"/>
                <a:gd name="T16" fmla="*/ 1762 w 1763"/>
                <a:gd name="T17" fmla="*/ 881 h 1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3" h="1763">
                  <a:moveTo>
                    <a:pt x="1762" y="881"/>
                  </a:moveTo>
                  <a:lnTo>
                    <a:pt x="1762" y="881"/>
                  </a:lnTo>
                  <a:cubicBezTo>
                    <a:pt x="1762" y="1367"/>
                    <a:pt x="1368" y="1762"/>
                    <a:pt x="881" y="1762"/>
                  </a:cubicBezTo>
                  <a:lnTo>
                    <a:pt x="881" y="1762"/>
                  </a:lnTo>
                  <a:cubicBezTo>
                    <a:pt x="395" y="1762"/>
                    <a:pt x="0" y="1367"/>
                    <a:pt x="0" y="881"/>
                  </a:cubicBezTo>
                  <a:lnTo>
                    <a:pt x="0" y="881"/>
                  </a:lnTo>
                  <a:cubicBezTo>
                    <a:pt x="0" y="394"/>
                    <a:pt x="395" y="0"/>
                    <a:pt x="881" y="0"/>
                  </a:cubicBezTo>
                  <a:lnTo>
                    <a:pt x="881" y="0"/>
                  </a:lnTo>
                  <a:cubicBezTo>
                    <a:pt x="1368" y="0"/>
                    <a:pt x="1762" y="394"/>
                    <a:pt x="1762" y="8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>
                <a:latin typeface="Century Gothic" panose="020B0502020202020204" pitchFamily="34" charset="0"/>
                <a:ea typeface="Roboto Medium" panose="02000000000000000000" pitchFamily="2" charset="0"/>
              </a:endParaRPr>
            </a:p>
          </p:txBody>
        </p:sp>
        <p:sp>
          <p:nvSpPr>
            <p:cNvPr id="23" name="CuadroTexto 370">
              <a:extLst>
                <a:ext uri="{FF2B5EF4-FFF2-40B4-BE49-F238E27FC236}">
                  <a16:creationId xmlns:a16="http://schemas.microsoft.com/office/drawing/2014/main" id="{717F588E-3135-7F46-B731-57F8B9D6B364}"/>
                </a:ext>
              </a:extLst>
            </p:cNvPr>
            <p:cNvSpPr txBox="1"/>
            <p:nvPr/>
          </p:nvSpPr>
          <p:spPr>
            <a:xfrm>
              <a:off x="4450578" y="4506213"/>
              <a:ext cx="155300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</a:t>
              </a:r>
            </a:p>
          </p:txBody>
        </p:sp>
        <p:sp>
          <p:nvSpPr>
            <p:cNvPr id="24" name="CuadroTexto 370">
              <a:extLst>
                <a:ext uri="{FF2B5EF4-FFF2-40B4-BE49-F238E27FC236}">
                  <a16:creationId xmlns:a16="http://schemas.microsoft.com/office/drawing/2014/main" id="{1AAD5F2D-D100-F248-B904-DFA6DAF6FE41}"/>
                </a:ext>
              </a:extLst>
            </p:cNvPr>
            <p:cNvSpPr txBox="1"/>
            <p:nvPr/>
          </p:nvSpPr>
          <p:spPr>
            <a:xfrm>
              <a:off x="4450578" y="8865736"/>
              <a:ext cx="155300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</a:t>
              </a:r>
            </a:p>
          </p:txBody>
        </p:sp>
        <p:graphicFrame>
          <p:nvGraphicFramePr>
            <p:cNvPr id="25" name="Chart 24">
              <a:extLst>
                <a:ext uri="{FF2B5EF4-FFF2-40B4-BE49-F238E27FC236}">
                  <a16:creationId xmlns:a16="http://schemas.microsoft.com/office/drawing/2014/main" id="{CCC2BBA7-D509-BB4A-A8B7-4F195A7056F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29128090"/>
                </p:ext>
              </p:extLst>
            </p:nvPr>
          </p:nvGraphicFramePr>
          <p:xfrm>
            <a:off x="6401742" y="4317508"/>
            <a:ext cx="5132688" cy="57413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FEA9422-16BD-D540-A2BA-BBE46451A904}"/>
                </a:ext>
              </a:extLst>
            </p:cNvPr>
            <p:cNvSpPr txBox="1"/>
            <p:nvPr/>
          </p:nvSpPr>
          <p:spPr>
            <a:xfrm>
              <a:off x="794084" y="4310301"/>
              <a:ext cx="324882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E9D4F3-717B-CA47-AFDB-970C798C77D3}"/>
                </a:ext>
              </a:extLst>
            </p:cNvPr>
            <p:cNvSpPr txBox="1"/>
            <p:nvPr/>
          </p:nvSpPr>
          <p:spPr>
            <a:xfrm>
              <a:off x="794084" y="8681070"/>
              <a:ext cx="324882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A4AFAE1-43ED-C949-B52F-3F9C34331EFE}"/>
              </a:ext>
            </a:extLst>
          </p:cNvPr>
          <p:cNvGrpSpPr/>
          <p:nvPr/>
        </p:nvGrpSpPr>
        <p:grpSpPr>
          <a:xfrm>
            <a:off x="7350813" y="2512361"/>
            <a:ext cx="3157164" cy="907941"/>
            <a:chOff x="16086654" y="5380673"/>
            <a:chExt cx="6314327" cy="1815879"/>
          </a:xfrm>
        </p:grpSpPr>
        <p:sp>
          <p:nvSpPr>
            <p:cNvPr id="30" name="CuadroTexto 351">
              <a:extLst>
                <a:ext uri="{FF2B5EF4-FFF2-40B4-BE49-F238E27FC236}">
                  <a16:creationId xmlns:a16="http://schemas.microsoft.com/office/drawing/2014/main" id="{7996430E-CF44-4E43-99E3-BE63EAFA279E}"/>
                </a:ext>
              </a:extLst>
            </p:cNvPr>
            <p:cNvSpPr txBox="1"/>
            <p:nvPr/>
          </p:nvSpPr>
          <p:spPr>
            <a:xfrm>
              <a:off x="16086654" y="5903892"/>
              <a:ext cx="6314327" cy="1292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32" name="CuadroTexto 395">
              <a:extLst>
                <a:ext uri="{FF2B5EF4-FFF2-40B4-BE49-F238E27FC236}">
                  <a16:creationId xmlns:a16="http://schemas.microsoft.com/office/drawing/2014/main" id="{CF13BD50-9E69-9F48-A2EA-50537E6C2E39}"/>
                </a:ext>
              </a:extLst>
            </p:cNvPr>
            <p:cNvSpPr txBox="1"/>
            <p:nvPr/>
          </p:nvSpPr>
          <p:spPr>
            <a:xfrm flipH="1">
              <a:off x="16149566" y="5380673"/>
              <a:ext cx="200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E6C1251-C938-A24E-BB3E-4AFE9C360CB5}"/>
              </a:ext>
            </a:extLst>
          </p:cNvPr>
          <p:cNvGrpSpPr/>
          <p:nvPr/>
        </p:nvGrpSpPr>
        <p:grpSpPr>
          <a:xfrm>
            <a:off x="7350813" y="4020466"/>
            <a:ext cx="3157164" cy="907941"/>
            <a:chOff x="16086654" y="5380673"/>
            <a:chExt cx="6314327" cy="1815879"/>
          </a:xfrm>
        </p:grpSpPr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CDDD8435-8F26-EE4C-8961-962C70E55E39}"/>
                </a:ext>
              </a:extLst>
            </p:cNvPr>
            <p:cNvSpPr txBox="1"/>
            <p:nvPr/>
          </p:nvSpPr>
          <p:spPr>
            <a:xfrm>
              <a:off x="16086654" y="5903892"/>
              <a:ext cx="6314327" cy="1292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35" name="CuadroTexto 395">
              <a:extLst>
                <a:ext uri="{FF2B5EF4-FFF2-40B4-BE49-F238E27FC236}">
                  <a16:creationId xmlns:a16="http://schemas.microsoft.com/office/drawing/2014/main" id="{27E94DD0-4736-8649-B521-A33B43CF24B1}"/>
                </a:ext>
              </a:extLst>
            </p:cNvPr>
            <p:cNvSpPr txBox="1"/>
            <p:nvPr/>
          </p:nvSpPr>
          <p:spPr>
            <a:xfrm flipH="1">
              <a:off x="16149566" y="5380673"/>
              <a:ext cx="200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B20F23F-9ADF-4A48-8EBE-73D804B127F6}"/>
              </a:ext>
            </a:extLst>
          </p:cNvPr>
          <p:cNvSpPr/>
          <p:nvPr/>
        </p:nvSpPr>
        <p:spPr>
          <a:xfrm>
            <a:off x="0" y="0"/>
            <a:ext cx="1223889" cy="142248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latin typeface="Century Gothic" panose="020B0502020202020204" pitchFamily="34" charset="0"/>
            </a:endParaRP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A08DA960-934F-4E99-A26D-843A26B37956}"/>
              </a:ext>
            </a:extLst>
          </p:cNvPr>
          <p:cNvSpPr/>
          <p:nvPr/>
        </p:nvSpPr>
        <p:spPr>
          <a:xfrm rot="10800000">
            <a:off x="10637852" y="-9383"/>
            <a:ext cx="1566919" cy="142248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53D82F-A381-D0AE-FD71-04994D4DCE05}"/>
              </a:ext>
            </a:extLst>
          </p:cNvPr>
          <p:cNvSpPr/>
          <p:nvPr/>
        </p:nvSpPr>
        <p:spPr>
          <a:xfrm>
            <a:off x="0" y="6042991"/>
            <a:ext cx="12192000" cy="556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8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2</cp:revision>
  <dcterms:created xsi:type="dcterms:W3CDTF">2022-09-02T20:50:08Z</dcterms:created>
  <dcterms:modified xsi:type="dcterms:W3CDTF">2022-09-03T09:06:54Z</dcterms:modified>
</cp:coreProperties>
</file>