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355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A85BF2-A1BC-4FD2-BC65-BE190C7653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56D9092-2E49-44E6-A17F-4EFAFBDEC8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058877-3BC9-4A98-B42C-23054D5DA7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5068A-23E6-437C-8B16-43FF89D6CE5E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B48748-08E0-46DE-892E-1C124A2AEF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087EB3-FC26-40AC-B9CA-5931E90DD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71F79-B5CE-47DE-BF0A-B3BCDEE55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92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2164D5-2B76-40A2-82A9-B917B5D11F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BF0CDF-B36B-4805-A505-C360080D52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307EDE-6D79-4134-9E00-2AAAEFB364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5068A-23E6-437C-8B16-43FF89D6CE5E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DC0005-A0EB-4990-924F-426CE6DFAE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F422BF-7B8D-475F-A133-4263787124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71F79-B5CE-47DE-BF0A-B3BCDEE55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501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A2B2F3C-C055-4835-A3E8-EA76CB6ECD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4D88B68-E412-49D3-BE13-44F3F0D8A4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1A3B41-40CC-4843-B6EE-B898EEA6B4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5068A-23E6-437C-8B16-43FF89D6CE5E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B0A23A-AD4B-4399-BDC1-B8CC4E90DC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A20AF2-E104-496F-8F85-E606AE3207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71F79-B5CE-47DE-BF0A-B3BCDEE55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082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BDC104-5039-456E-BF11-ADF4C35DB4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56134C-95B0-4F5E-A241-DA3AF58D37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5478D5-42F0-4678-893D-76BE6C5E01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5068A-23E6-437C-8B16-43FF89D6CE5E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D5919E-D487-41BE-AFBD-B98F36BBB6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FF85E4-0DFD-4699-B239-74F31F3A03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71F79-B5CE-47DE-BF0A-B3BCDEE55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119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CDDE08-3C40-4CE6-B287-8451BEE182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065EB3-EB1F-447D-9093-7C645D176D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FC93A2-D87B-4360-9C7E-6FFFC3D5E4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5068A-23E6-437C-8B16-43FF89D6CE5E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2FAD37-EBD4-4280-9482-CB3E7AB77B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AD5BA4-8C8D-44C0-865C-9F125A5965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71F79-B5CE-47DE-BF0A-B3BCDEE55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437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1E9684-70F0-4CEE-B67E-94CE0F6087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18E83A-7995-46C7-840B-B2C00470A7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AB04FC-5094-47DB-92F4-C922305A92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B09066-F105-4CA1-B580-BA785C32F7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5068A-23E6-437C-8B16-43FF89D6CE5E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A7353E-4E26-4261-A228-203EFC2FA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27CE52-A05A-48F0-92A7-6A63C1BE87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71F79-B5CE-47DE-BF0A-B3BCDEE55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822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5C39C1-4B3C-4A91-9140-96CCF11B93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F05223-600E-4FE2-B88C-F403FC47D3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A13AF3-EE05-4E89-9464-661EDAAC47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B65DD67-9D72-44F0-A624-AEC1DE1E1F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DE9EF41-4B6F-4F2F-9EE0-50A747C65C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A9763AD-F383-459A-BA79-48329557E0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5068A-23E6-437C-8B16-43FF89D6CE5E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A5C97BE-CE2F-43F2-B86D-87F8A5374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DC2210F-D8E5-42F1-B4FE-042A7C6E1C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71F79-B5CE-47DE-BF0A-B3BCDEE55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83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555AFF-F7C0-4DE8-BFCC-B32CF708A5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C49D796-07CF-4261-A759-92D0662261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5068A-23E6-437C-8B16-43FF89D6CE5E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AF7F7C-7FD8-41FC-B1C1-1A8CE2FE30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23E078-7DE4-4CBE-BB05-67594E7E35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71F79-B5CE-47DE-BF0A-B3BCDEE55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579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3433C2-ADC8-43D9-AC96-590408D04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5068A-23E6-437C-8B16-43FF89D6CE5E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2A5C9FA-64A3-497D-89BE-AA852B111C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BB374D-025F-48E3-9A4C-10941660E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71F79-B5CE-47DE-BF0A-B3BCDEE55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570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F793BB-4A95-4984-AD75-10A706BBC5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25D0B1-B987-4266-8DC1-7BF88B2ADA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B8E401-FF49-44FF-97C1-D9AE85B6A6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E0803D-D4D5-44F5-933E-FC31A2FA47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5068A-23E6-437C-8B16-43FF89D6CE5E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B88832-7BB4-45A5-ABAC-D20FD96768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2D2CF4-2A1D-4EBC-BDB5-C1A61F512F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71F79-B5CE-47DE-BF0A-B3BCDEE55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489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84314E-F600-4463-BDD6-BD51E2E3B1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CA3EBD1-8157-4B7C-8F3D-A83F6A7CBC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B95FA2-CEB8-439E-A4EB-1D4181AF42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A36528-5ACE-4EE3-AC0F-8D254DC57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5068A-23E6-437C-8B16-43FF89D6CE5E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5BCBC9-4CEC-44AD-A770-2B67DAA17B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C7E7FD-6CC2-490B-8747-E76D7C2D2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71F79-B5CE-47DE-BF0A-B3BCDEE55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237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729DE42-CFCF-46A4-ADF1-7B04F83DB0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323E78-19A7-4605-B117-D10AA3DF79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FAEBF8-8909-4D14-AFE8-FB88D0C1A15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25068A-23E6-437C-8B16-43FF89D6CE5E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8D2FFF-FD09-4B2E-B440-3007FACA8D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E16F68-308E-4262-85CC-31F1034C5C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D71F79-B5CE-47DE-BF0A-B3BCDEE55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53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4">
            <a:extLst>
              <a:ext uri="{FF2B5EF4-FFF2-40B4-BE49-F238E27FC236}">
                <a16:creationId xmlns:a16="http://schemas.microsoft.com/office/drawing/2014/main" id="{C8C68213-15D1-D34D-9ACF-F09448B67FB8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7011598" y="2410755"/>
            <a:ext cx="2341197" cy="1511939"/>
          </a:xfrm>
          <a:custGeom>
            <a:avLst/>
            <a:gdLst>
              <a:gd name="T0" fmla="*/ 3906 w 5141"/>
              <a:gd name="T1" fmla="*/ 3230 h 3319"/>
              <a:gd name="T2" fmla="*/ 3906 w 5141"/>
              <a:gd name="T3" fmla="*/ 3230 h 3319"/>
              <a:gd name="T4" fmla="*/ 5140 w 5141"/>
              <a:gd name="T5" fmla="*/ 3230 h 3319"/>
              <a:gd name="T6" fmla="*/ 5140 w 5141"/>
              <a:gd name="T7" fmla="*/ 3318 h 3319"/>
              <a:gd name="T8" fmla="*/ 4170 w 5141"/>
              <a:gd name="T9" fmla="*/ 3318 h 3319"/>
              <a:gd name="T10" fmla="*/ 3906 w 5141"/>
              <a:gd name="T11" fmla="*/ 3318 h 3319"/>
              <a:gd name="T12" fmla="*/ 1968 w 5141"/>
              <a:gd name="T13" fmla="*/ 3318 h 3319"/>
              <a:gd name="T14" fmla="*/ 1087 w 5141"/>
              <a:gd name="T15" fmla="*/ 2467 h 3319"/>
              <a:gd name="T16" fmla="*/ 1087 w 5141"/>
              <a:gd name="T17" fmla="*/ 880 h 3319"/>
              <a:gd name="T18" fmla="*/ 324 w 5141"/>
              <a:gd name="T19" fmla="*/ 87 h 3319"/>
              <a:gd name="T20" fmla="*/ 0 w 5141"/>
              <a:gd name="T21" fmla="*/ 87 h 3319"/>
              <a:gd name="T22" fmla="*/ 0 w 5141"/>
              <a:gd name="T23" fmla="*/ 0 h 3319"/>
              <a:gd name="T24" fmla="*/ 324 w 5141"/>
              <a:gd name="T25" fmla="*/ 0 h 3319"/>
              <a:gd name="T26" fmla="*/ 1175 w 5141"/>
              <a:gd name="T27" fmla="*/ 880 h 3319"/>
              <a:gd name="T28" fmla="*/ 1175 w 5141"/>
              <a:gd name="T29" fmla="*/ 2467 h 3319"/>
              <a:gd name="T30" fmla="*/ 1968 w 5141"/>
              <a:gd name="T31" fmla="*/ 3230 h 3319"/>
              <a:gd name="T32" fmla="*/ 3906 w 5141"/>
              <a:gd name="T33" fmla="*/ 3230 h 33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5141" h="3319">
                <a:moveTo>
                  <a:pt x="3906" y="3230"/>
                </a:moveTo>
                <a:lnTo>
                  <a:pt x="3906" y="3230"/>
                </a:lnTo>
                <a:cubicBezTo>
                  <a:pt x="5140" y="3230"/>
                  <a:pt x="5140" y="3230"/>
                  <a:pt x="5140" y="3230"/>
                </a:cubicBezTo>
                <a:cubicBezTo>
                  <a:pt x="5140" y="3318"/>
                  <a:pt x="5140" y="3318"/>
                  <a:pt x="5140" y="3318"/>
                </a:cubicBezTo>
                <a:cubicBezTo>
                  <a:pt x="4170" y="3318"/>
                  <a:pt x="4170" y="3318"/>
                  <a:pt x="4170" y="3318"/>
                </a:cubicBezTo>
                <a:cubicBezTo>
                  <a:pt x="3906" y="3318"/>
                  <a:pt x="3906" y="3318"/>
                  <a:pt x="3906" y="3318"/>
                </a:cubicBezTo>
                <a:cubicBezTo>
                  <a:pt x="1968" y="3318"/>
                  <a:pt x="1968" y="3318"/>
                  <a:pt x="1968" y="3318"/>
                </a:cubicBezTo>
                <a:cubicBezTo>
                  <a:pt x="1468" y="3318"/>
                  <a:pt x="1087" y="2937"/>
                  <a:pt x="1087" y="2467"/>
                </a:cubicBezTo>
                <a:cubicBezTo>
                  <a:pt x="1087" y="880"/>
                  <a:pt x="1087" y="880"/>
                  <a:pt x="1087" y="880"/>
                </a:cubicBezTo>
                <a:cubicBezTo>
                  <a:pt x="1087" y="440"/>
                  <a:pt x="734" y="87"/>
                  <a:pt x="324" y="87"/>
                </a:cubicBezTo>
                <a:cubicBezTo>
                  <a:pt x="0" y="87"/>
                  <a:pt x="0" y="87"/>
                  <a:pt x="0" y="87"/>
                </a:cubicBezTo>
                <a:cubicBezTo>
                  <a:pt x="0" y="0"/>
                  <a:pt x="0" y="0"/>
                  <a:pt x="0" y="0"/>
                </a:cubicBezTo>
                <a:cubicBezTo>
                  <a:pt x="324" y="0"/>
                  <a:pt x="324" y="0"/>
                  <a:pt x="324" y="0"/>
                </a:cubicBezTo>
                <a:cubicBezTo>
                  <a:pt x="794" y="0"/>
                  <a:pt x="1175" y="381"/>
                  <a:pt x="1175" y="880"/>
                </a:cubicBezTo>
                <a:cubicBezTo>
                  <a:pt x="1175" y="2467"/>
                  <a:pt x="1175" y="2467"/>
                  <a:pt x="1175" y="2467"/>
                </a:cubicBezTo>
                <a:cubicBezTo>
                  <a:pt x="1175" y="2877"/>
                  <a:pt x="1528" y="3230"/>
                  <a:pt x="1968" y="3230"/>
                </a:cubicBezTo>
                <a:cubicBezTo>
                  <a:pt x="3906" y="3230"/>
                  <a:pt x="3906" y="3230"/>
                  <a:pt x="3906" y="3230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900"/>
          </a:p>
        </p:txBody>
      </p:sp>
      <p:sp>
        <p:nvSpPr>
          <p:cNvPr id="15" name="Freeform 5">
            <a:extLst>
              <a:ext uri="{FF2B5EF4-FFF2-40B4-BE49-F238E27FC236}">
                <a16:creationId xmlns:a16="http://schemas.microsoft.com/office/drawing/2014/main" id="{32CBE14D-6313-7847-9D71-A01E4901CBDD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2827159" y="2410755"/>
            <a:ext cx="2353245" cy="1511939"/>
          </a:xfrm>
          <a:custGeom>
            <a:avLst/>
            <a:gdLst>
              <a:gd name="T0" fmla="*/ 1234 w 5170"/>
              <a:gd name="T1" fmla="*/ 3230 h 3319"/>
              <a:gd name="T2" fmla="*/ 1234 w 5170"/>
              <a:gd name="T3" fmla="*/ 3230 h 3319"/>
              <a:gd name="T4" fmla="*/ 0 w 5170"/>
              <a:gd name="T5" fmla="*/ 3230 h 3319"/>
              <a:gd name="T6" fmla="*/ 0 w 5170"/>
              <a:gd name="T7" fmla="*/ 3318 h 3319"/>
              <a:gd name="T8" fmla="*/ 970 w 5170"/>
              <a:gd name="T9" fmla="*/ 3318 h 3319"/>
              <a:gd name="T10" fmla="*/ 1234 w 5170"/>
              <a:gd name="T11" fmla="*/ 3318 h 3319"/>
              <a:gd name="T12" fmla="*/ 3202 w 5170"/>
              <a:gd name="T13" fmla="*/ 3318 h 3319"/>
              <a:gd name="T14" fmla="*/ 4054 w 5170"/>
              <a:gd name="T15" fmla="*/ 2467 h 3319"/>
              <a:gd name="T16" fmla="*/ 4054 w 5170"/>
              <a:gd name="T17" fmla="*/ 880 h 3319"/>
              <a:gd name="T18" fmla="*/ 4847 w 5170"/>
              <a:gd name="T19" fmla="*/ 87 h 3319"/>
              <a:gd name="T20" fmla="*/ 5169 w 5170"/>
              <a:gd name="T21" fmla="*/ 87 h 3319"/>
              <a:gd name="T22" fmla="*/ 5169 w 5170"/>
              <a:gd name="T23" fmla="*/ 0 h 3319"/>
              <a:gd name="T24" fmla="*/ 4847 w 5170"/>
              <a:gd name="T25" fmla="*/ 0 h 3319"/>
              <a:gd name="T26" fmla="*/ 3965 w 5170"/>
              <a:gd name="T27" fmla="*/ 880 h 3319"/>
              <a:gd name="T28" fmla="*/ 3965 w 5170"/>
              <a:gd name="T29" fmla="*/ 2467 h 3319"/>
              <a:gd name="T30" fmla="*/ 3202 w 5170"/>
              <a:gd name="T31" fmla="*/ 3230 h 3319"/>
              <a:gd name="T32" fmla="*/ 1234 w 5170"/>
              <a:gd name="T33" fmla="*/ 3230 h 33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5170" h="3319">
                <a:moveTo>
                  <a:pt x="1234" y="3230"/>
                </a:moveTo>
                <a:lnTo>
                  <a:pt x="1234" y="3230"/>
                </a:lnTo>
                <a:cubicBezTo>
                  <a:pt x="0" y="3230"/>
                  <a:pt x="0" y="3230"/>
                  <a:pt x="0" y="3230"/>
                </a:cubicBezTo>
                <a:cubicBezTo>
                  <a:pt x="0" y="3318"/>
                  <a:pt x="0" y="3318"/>
                  <a:pt x="0" y="3318"/>
                </a:cubicBezTo>
                <a:cubicBezTo>
                  <a:pt x="970" y="3318"/>
                  <a:pt x="970" y="3318"/>
                  <a:pt x="970" y="3318"/>
                </a:cubicBezTo>
                <a:cubicBezTo>
                  <a:pt x="1234" y="3318"/>
                  <a:pt x="1234" y="3318"/>
                  <a:pt x="1234" y="3318"/>
                </a:cubicBezTo>
                <a:cubicBezTo>
                  <a:pt x="3202" y="3318"/>
                  <a:pt x="3202" y="3318"/>
                  <a:pt x="3202" y="3318"/>
                </a:cubicBezTo>
                <a:cubicBezTo>
                  <a:pt x="3672" y="3318"/>
                  <a:pt x="4054" y="2937"/>
                  <a:pt x="4054" y="2467"/>
                </a:cubicBezTo>
                <a:cubicBezTo>
                  <a:pt x="4054" y="880"/>
                  <a:pt x="4054" y="880"/>
                  <a:pt x="4054" y="880"/>
                </a:cubicBezTo>
                <a:cubicBezTo>
                  <a:pt x="4054" y="440"/>
                  <a:pt x="4406" y="87"/>
                  <a:pt x="4847" y="87"/>
                </a:cubicBezTo>
                <a:cubicBezTo>
                  <a:pt x="5169" y="87"/>
                  <a:pt x="5169" y="87"/>
                  <a:pt x="5169" y="87"/>
                </a:cubicBezTo>
                <a:cubicBezTo>
                  <a:pt x="5169" y="0"/>
                  <a:pt x="5169" y="0"/>
                  <a:pt x="5169" y="0"/>
                </a:cubicBezTo>
                <a:cubicBezTo>
                  <a:pt x="4847" y="0"/>
                  <a:pt x="4847" y="0"/>
                  <a:pt x="4847" y="0"/>
                </a:cubicBezTo>
                <a:cubicBezTo>
                  <a:pt x="4347" y="0"/>
                  <a:pt x="3965" y="381"/>
                  <a:pt x="3965" y="880"/>
                </a:cubicBezTo>
                <a:cubicBezTo>
                  <a:pt x="3965" y="2467"/>
                  <a:pt x="3965" y="2467"/>
                  <a:pt x="3965" y="2467"/>
                </a:cubicBezTo>
                <a:cubicBezTo>
                  <a:pt x="3965" y="2877"/>
                  <a:pt x="3613" y="3230"/>
                  <a:pt x="3202" y="3230"/>
                </a:cubicBezTo>
                <a:cubicBezTo>
                  <a:pt x="1234" y="3230"/>
                  <a:pt x="1234" y="3230"/>
                  <a:pt x="1234" y="3230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900"/>
          </a:p>
        </p:txBody>
      </p:sp>
      <p:sp>
        <p:nvSpPr>
          <p:cNvPr id="8" name="Freeform 4">
            <a:extLst>
              <a:ext uri="{FF2B5EF4-FFF2-40B4-BE49-F238E27FC236}">
                <a16:creationId xmlns:a16="http://schemas.microsoft.com/office/drawing/2014/main" id="{83814512-DF1E-1C47-A47F-517B02841A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1598" y="4551163"/>
            <a:ext cx="2341197" cy="1511939"/>
          </a:xfrm>
          <a:custGeom>
            <a:avLst/>
            <a:gdLst>
              <a:gd name="T0" fmla="*/ 3906 w 5141"/>
              <a:gd name="T1" fmla="*/ 3230 h 3319"/>
              <a:gd name="T2" fmla="*/ 3906 w 5141"/>
              <a:gd name="T3" fmla="*/ 3230 h 3319"/>
              <a:gd name="T4" fmla="*/ 5140 w 5141"/>
              <a:gd name="T5" fmla="*/ 3230 h 3319"/>
              <a:gd name="T6" fmla="*/ 5140 w 5141"/>
              <a:gd name="T7" fmla="*/ 3318 h 3319"/>
              <a:gd name="T8" fmla="*/ 4170 w 5141"/>
              <a:gd name="T9" fmla="*/ 3318 h 3319"/>
              <a:gd name="T10" fmla="*/ 3906 w 5141"/>
              <a:gd name="T11" fmla="*/ 3318 h 3319"/>
              <a:gd name="T12" fmla="*/ 1968 w 5141"/>
              <a:gd name="T13" fmla="*/ 3318 h 3319"/>
              <a:gd name="T14" fmla="*/ 1087 w 5141"/>
              <a:gd name="T15" fmla="*/ 2467 h 3319"/>
              <a:gd name="T16" fmla="*/ 1087 w 5141"/>
              <a:gd name="T17" fmla="*/ 880 h 3319"/>
              <a:gd name="T18" fmla="*/ 324 w 5141"/>
              <a:gd name="T19" fmla="*/ 87 h 3319"/>
              <a:gd name="T20" fmla="*/ 0 w 5141"/>
              <a:gd name="T21" fmla="*/ 87 h 3319"/>
              <a:gd name="T22" fmla="*/ 0 w 5141"/>
              <a:gd name="T23" fmla="*/ 0 h 3319"/>
              <a:gd name="T24" fmla="*/ 324 w 5141"/>
              <a:gd name="T25" fmla="*/ 0 h 3319"/>
              <a:gd name="T26" fmla="*/ 1175 w 5141"/>
              <a:gd name="T27" fmla="*/ 880 h 3319"/>
              <a:gd name="T28" fmla="*/ 1175 w 5141"/>
              <a:gd name="T29" fmla="*/ 2467 h 3319"/>
              <a:gd name="T30" fmla="*/ 1968 w 5141"/>
              <a:gd name="T31" fmla="*/ 3230 h 3319"/>
              <a:gd name="T32" fmla="*/ 3906 w 5141"/>
              <a:gd name="T33" fmla="*/ 3230 h 33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5141" h="3319">
                <a:moveTo>
                  <a:pt x="3906" y="3230"/>
                </a:moveTo>
                <a:lnTo>
                  <a:pt x="3906" y="3230"/>
                </a:lnTo>
                <a:cubicBezTo>
                  <a:pt x="5140" y="3230"/>
                  <a:pt x="5140" y="3230"/>
                  <a:pt x="5140" y="3230"/>
                </a:cubicBezTo>
                <a:cubicBezTo>
                  <a:pt x="5140" y="3318"/>
                  <a:pt x="5140" y="3318"/>
                  <a:pt x="5140" y="3318"/>
                </a:cubicBezTo>
                <a:cubicBezTo>
                  <a:pt x="4170" y="3318"/>
                  <a:pt x="4170" y="3318"/>
                  <a:pt x="4170" y="3318"/>
                </a:cubicBezTo>
                <a:cubicBezTo>
                  <a:pt x="3906" y="3318"/>
                  <a:pt x="3906" y="3318"/>
                  <a:pt x="3906" y="3318"/>
                </a:cubicBezTo>
                <a:cubicBezTo>
                  <a:pt x="1968" y="3318"/>
                  <a:pt x="1968" y="3318"/>
                  <a:pt x="1968" y="3318"/>
                </a:cubicBezTo>
                <a:cubicBezTo>
                  <a:pt x="1468" y="3318"/>
                  <a:pt x="1087" y="2937"/>
                  <a:pt x="1087" y="2467"/>
                </a:cubicBezTo>
                <a:cubicBezTo>
                  <a:pt x="1087" y="880"/>
                  <a:pt x="1087" y="880"/>
                  <a:pt x="1087" y="880"/>
                </a:cubicBezTo>
                <a:cubicBezTo>
                  <a:pt x="1087" y="440"/>
                  <a:pt x="734" y="87"/>
                  <a:pt x="324" y="87"/>
                </a:cubicBezTo>
                <a:cubicBezTo>
                  <a:pt x="0" y="87"/>
                  <a:pt x="0" y="87"/>
                  <a:pt x="0" y="87"/>
                </a:cubicBezTo>
                <a:cubicBezTo>
                  <a:pt x="0" y="0"/>
                  <a:pt x="0" y="0"/>
                  <a:pt x="0" y="0"/>
                </a:cubicBezTo>
                <a:cubicBezTo>
                  <a:pt x="324" y="0"/>
                  <a:pt x="324" y="0"/>
                  <a:pt x="324" y="0"/>
                </a:cubicBezTo>
                <a:cubicBezTo>
                  <a:pt x="794" y="0"/>
                  <a:pt x="1175" y="381"/>
                  <a:pt x="1175" y="880"/>
                </a:cubicBezTo>
                <a:cubicBezTo>
                  <a:pt x="1175" y="2467"/>
                  <a:pt x="1175" y="2467"/>
                  <a:pt x="1175" y="2467"/>
                </a:cubicBezTo>
                <a:cubicBezTo>
                  <a:pt x="1175" y="2877"/>
                  <a:pt x="1528" y="3230"/>
                  <a:pt x="1968" y="3230"/>
                </a:cubicBezTo>
                <a:cubicBezTo>
                  <a:pt x="3906" y="3230"/>
                  <a:pt x="3906" y="3230"/>
                  <a:pt x="3906" y="3230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900"/>
          </a:p>
        </p:txBody>
      </p:sp>
      <p:sp>
        <p:nvSpPr>
          <p:cNvPr id="9" name="Freeform 5">
            <a:extLst>
              <a:ext uri="{FF2B5EF4-FFF2-40B4-BE49-F238E27FC236}">
                <a16:creationId xmlns:a16="http://schemas.microsoft.com/office/drawing/2014/main" id="{2735065E-A619-EA4A-BBB1-6891DEBAF7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27159" y="4551163"/>
            <a:ext cx="2353245" cy="1511939"/>
          </a:xfrm>
          <a:custGeom>
            <a:avLst/>
            <a:gdLst>
              <a:gd name="T0" fmla="*/ 1234 w 5170"/>
              <a:gd name="T1" fmla="*/ 3230 h 3319"/>
              <a:gd name="T2" fmla="*/ 1234 w 5170"/>
              <a:gd name="T3" fmla="*/ 3230 h 3319"/>
              <a:gd name="T4" fmla="*/ 0 w 5170"/>
              <a:gd name="T5" fmla="*/ 3230 h 3319"/>
              <a:gd name="T6" fmla="*/ 0 w 5170"/>
              <a:gd name="T7" fmla="*/ 3318 h 3319"/>
              <a:gd name="T8" fmla="*/ 970 w 5170"/>
              <a:gd name="T9" fmla="*/ 3318 h 3319"/>
              <a:gd name="T10" fmla="*/ 1234 w 5170"/>
              <a:gd name="T11" fmla="*/ 3318 h 3319"/>
              <a:gd name="T12" fmla="*/ 3202 w 5170"/>
              <a:gd name="T13" fmla="*/ 3318 h 3319"/>
              <a:gd name="T14" fmla="*/ 4054 w 5170"/>
              <a:gd name="T15" fmla="*/ 2467 h 3319"/>
              <a:gd name="T16" fmla="*/ 4054 w 5170"/>
              <a:gd name="T17" fmla="*/ 880 h 3319"/>
              <a:gd name="T18" fmla="*/ 4847 w 5170"/>
              <a:gd name="T19" fmla="*/ 87 h 3319"/>
              <a:gd name="T20" fmla="*/ 5169 w 5170"/>
              <a:gd name="T21" fmla="*/ 87 h 3319"/>
              <a:gd name="T22" fmla="*/ 5169 w 5170"/>
              <a:gd name="T23" fmla="*/ 0 h 3319"/>
              <a:gd name="T24" fmla="*/ 4847 w 5170"/>
              <a:gd name="T25" fmla="*/ 0 h 3319"/>
              <a:gd name="T26" fmla="*/ 3965 w 5170"/>
              <a:gd name="T27" fmla="*/ 880 h 3319"/>
              <a:gd name="T28" fmla="*/ 3965 w 5170"/>
              <a:gd name="T29" fmla="*/ 2467 h 3319"/>
              <a:gd name="T30" fmla="*/ 3202 w 5170"/>
              <a:gd name="T31" fmla="*/ 3230 h 3319"/>
              <a:gd name="T32" fmla="*/ 1234 w 5170"/>
              <a:gd name="T33" fmla="*/ 3230 h 33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5170" h="3319">
                <a:moveTo>
                  <a:pt x="1234" y="3230"/>
                </a:moveTo>
                <a:lnTo>
                  <a:pt x="1234" y="3230"/>
                </a:lnTo>
                <a:cubicBezTo>
                  <a:pt x="0" y="3230"/>
                  <a:pt x="0" y="3230"/>
                  <a:pt x="0" y="3230"/>
                </a:cubicBezTo>
                <a:cubicBezTo>
                  <a:pt x="0" y="3318"/>
                  <a:pt x="0" y="3318"/>
                  <a:pt x="0" y="3318"/>
                </a:cubicBezTo>
                <a:cubicBezTo>
                  <a:pt x="970" y="3318"/>
                  <a:pt x="970" y="3318"/>
                  <a:pt x="970" y="3318"/>
                </a:cubicBezTo>
                <a:cubicBezTo>
                  <a:pt x="1234" y="3318"/>
                  <a:pt x="1234" y="3318"/>
                  <a:pt x="1234" y="3318"/>
                </a:cubicBezTo>
                <a:cubicBezTo>
                  <a:pt x="3202" y="3318"/>
                  <a:pt x="3202" y="3318"/>
                  <a:pt x="3202" y="3318"/>
                </a:cubicBezTo>
                <a:cubicBezTo>
                  <a:pt x="3672" y="3318"/>
                  <a:pt x="4054" y="2937"/>
                  <a:pt x="4054" y="2467"/>
                </a:cubicBezTo>
                <a:cubicBezTo>
                  <a:pt x="4054" y="880"/>
                  <a:pt x="4054" y="880"/>
                  <a:pt x="4054" y="880"/>
                </a:cubicBezTo>
                <a:cubicBezTo>
                  <a:pt x="4054" y="440"/>
                  <a:pt x="4406" y="87"/>
                  <a:pt x="4847" y="87"/>
                </a:cubicBezTo>
                <a:cubicBezTo>
                  <a:pt x="5169" y="87"/>
                  <a:pt x="5169" y="87"/>
                  <a:pt x="5169" y="87"/>
                </a:cubicBezTo>
                <a:cubicBezTo>
                  <a:pt x="5169" y="0"/>
                  <a:pt x="5169" y="0"/>
                  <a:pt x="5169" y="0"/>
                </a:cubicBezTo>
                <a:cubicBezTo>
                  <a:pt x="4847" y="0"/>
                  <a:pt x="4847" y="0"/>
                  <a:pt x="4847" y="0"/>
                </a:cubicBezTo>
                <a:cubicBezTo>
                  <a:pt x="4347" y="0"/>
                  <a:pt x="3965" y="381"/>
                  <a:pt x="3965" y="880"/>
                </a:cubicBezTo>
                <a:cubicBezTo>
                  <a:pt x="3965" y="2467"/>
                  <a:pt x="3965" y="2467"/>
                  <a:pt x="3965" y="2467"/>
                </a:cubicBezTo>
                <a:cubicBezTo>
                  <a:pt x="3965" y="2877"/>
                  <a:pt x="3613" y="3230"/>
                  <a:pt x="3202" y="3230"/>
                </a:cubicBezTo>
                <a:cubicBezTo>
                  <a:pt x="1234" y="3230"/>
                  <a:pt x="1234" y="3230"/>
                  <a:pt x="1234" y="323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900"/>
          </a:p>
        </p:txBody>
      </p:sp>
      <p:sp>
        <p:nvSpPr>
          <p:cNvPr id="10" name="Freeform 6">
            <a:extLst>
              <a:ext uri="{FF2B5EF4-FFF2-40B4-BE49-F238E27FC236}">
                <a16:creationId xmlns:a16="http://schemas.microsoft.com/office/drawing/2014/main" id="{D4789B87-01FF-AC47-8B43-DE1A111618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0404" y="3294225"/>
            <a:ext cx="1831194" cy="1833201"/>
          </a:xfrm>
          <a:custGeom>
            <a:avLst/>
            <a:gdLst>
              <a:gd name="T0" fmla="*/ 0 w 4023"/>
              <a:gd name="T1" fmla="*/ 4023 h 4024"/>
              <a:gd name="T2" fmla="*/ 4022 w 4023"/>
              <a:gd name="T3" fmla="*/ 4023 h 4024"/>
              <a:gd name="T4" fmla="*/ 4022 w 4023"/>
              <a:gd name="T5" fmla="*/ 0 h 4024"/>
              <a:gd name="T6" fmla="*/ 0 w 4023"/>
              <a:gd name="T7" fmla="*/ 0 h 4024"/>
              <a:gd name="T8" fmla="*/ 0 w 4023"/>
              <a:gd name="T9" fmla="*/ 4023 h 40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023" h="4024">
                <a:moveTo>
                  <a:pt x="0" y="4023"/>
                </a:moveTo>
                <a:lnTo>
                  <a:pt x="4022" y="4023"/>
                </a:lnTo>
                <a:lnTo>
                  <a:pt x="4022" y="0"/>
                </a:lnTo>
                <a:lnTo>
                  <a:pt x="0" y="0"/>
                </a:lnTo>
                <a:lnTo>
                  <a:pt x="0" y="4023"/>
                </a:lnTo>
              </a:path>
            </a:pathLst>
          </a:custGeom>
          <a:solidFill>
            <a:schemeClr val="bg1">
              <a:lumMod val="50000"/>
              <a:alpha val="1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900"/>
          </a:p>
        </p:txBody>
      </p:sp>
      <p:sp>
        <p:nvSpPr>
          <p:cNvPr id="17" name="Freeform 6">
            <a:extLst>
              <a:ext uri="{FF2B5EF4-FFF2-40B4-BE49-F238E27FC236}">
                <a16:creationId xmlns:a16="http://schemas.microsoft.com/office/drawing/2014/main" id="{7E788A73-1911-104A-A88F-97983E36D7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23282" y="2410755"/>
            <a:ext cx="703876" cy="704648"/>
          </a:xfrm>
          <a:custGeom>
            <a:avLst/>
            <a:gdLst>
              <a:gd name="T0" fmla="*/ 0 w 4023"/>
              <a:gd name="T1" fmla="*/ 4023 h 4024"/>
              <a:gd name="T2" fmla="*/ 4022 w 4023"/>
              <a:gd name="T3" fmla="*/ 4023 h 4024"/>
              <a:gd name="T4" fmla="*/ 4022 w 4023"/>
              <a:gd name="T5" fmla="*/ 0 h 4024"/>
              <a:gd name="T6" fmla="*/ 0 w 4023"/>
              <a:gd name="T7" fmla="*/ 0 h 4024"/>
              <a:gd name="T8" fmla="*/ 0 w 4023"/>
              <a:gd name="T9" fmla="*/ 4023 h 40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023" h="4024">
                <a:moveTo>
                  <a:pt x="0" y="4023"/>
                </a:moveTo>
                <a:lnTo>
                  <a:pt x="4022" y="4023"/>
                </a:lnTo>
                <a:lnTo>
                  <a:pt x="4022" y="0"/>
                </a:lnTo>
                <a:lnTo>
                  <a:pt x="0" y="0"/>
                </a:lnTo>
                <a:lnTo>
                  <a:pt x="0" y="4023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900"/>
          </a:p>
        </p:txBody>
      </p:sp>
      <p:sp>
        <p:nvSpPr>
          <p:cNvPr id="18" name="Freeform 6">
            <a:extLst>
              <a:ext uri="{FF2B5EF4-FFF2-40B4-BE49-F238E27FC236}">
                <a16:creationId xmlns:a16="http://schemas.microsoft.com/office/drawing/2014/main" id="{BBD7D4B7-D267-BB4C-9F79-40426576CA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23282" y="5358454"/>
            <a:ext cx="703876" cy="704648"/>
          </a:xfrm>
          <a:custGeom>
            <a:avLst/>
            <a:gdLst>
              <a:gd name="T0" fmla="*/ 0 w 4023"/>
              <a:gd name="T1" fmla="*/ 4023 h 4024"/>
              <a:gd name="T2" fmla="*/ 4022 w 4023"/>
              <a:gd name="T3" fmla="*/ 4023 h 4024"/>
              <a:gd name="T4" fmla="*/ 4022 w 4023"/>
              <a:gd name="T5" fmla="*/ 0 h 4024"/>
              <a:gd name="T6" fmla="*/ 0 w 4023"/>
              <a:gd name="T7" fmla="*/ 0 h 4024"/>
              <a:gd name="T8" fmla="*/ 0 w 4023"/>
              <a:gd name="T9" fmla="*/ 4023 h 40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023" h="4024">
                <a:moveTo>
                  <a:pt x="0" y="4023"/>
                </a:moveTo>
                <a:lnTo>
                  <a:pt x="4022" y="4023"/>
                </a:lnTo>
                <a:lnTo>
                  <a:pt x="4022" y="0"/>
                </a:lnTo>
                <a:lnTo>
                  <a:pt x="0" y="0"/>
                </a:lnTo>
                <a:lnTo>
                  <a:pt x="0" y="4023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900"/>
          </a:p>
        </p:txBody>
      </p:sp>
      <p:sp>
        <p:nvSpPr>
          <p:cNvPr id="19" name="Freeform 6">
            <a:extLst>
              <a:ext uri="{FF2B5EF4-FFF2-40B4-BE49-F238E27FC236}">
                <a16:creationId xmlns:a16="http://schemas.microsoft.com/office/drawing/2014/main" id="{A6CED5A6-07F2-2F48-9BF4-E58E8677D8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52795" y="2410755"/>
            <a:ext cx="703876" cy="704648"/>
          </a:xfrm>
          <a:custGeom>
            <a:avLst/>
            <a:gdLst>
              <a:gd name="T0" fmla="*/ 0 w 4023"/>
              <a:gd name="T1" fmla="*/ 4023 h 4024"/>
              <a:gd name="T2" fmla="*/ 4022 w 4023"/>
              <a:gd name="T3" fmla="*/ 4023 h 4024"/>
              <a:gd name="T4" fmla="*/ 4022 w 4023"/>
              <a:gd name="T5" fmla="*/ 0 h 4024"/>
              <a:gd name="T6" fmla="*/ 0 w 4023"/>
              <a:gd name="T7" fmla="*/ 0 h 4024"/>
              <a:gd name="T8" fmla="*/ 0 w 4023"/>
              <a:gd name="T9" fmla="*/ 4023 h 40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023" h="4024">
                <a:moveTo>
                  <a:pt x="0" y="4023"/>
                </a:moveTo>
                <a:lnTo>
                  <a:pt x="4022" y="4023"/>
                </a:lnTo>
                <a:lnTo>
                  <a:pt x="4022" y="0"/>
                </a:lnTo>
                <a:lnTo>
                  <a:pt x="0" y="0"/>
                </a:lnTo>
                <a:lnTo>
                  <a:pt x="0" y="4023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900"/>
          </a:p>
        </p:txBody>
      </p:sp>
      <p:sp>
        <p:nvSpPr>
          <p:cNvPr id="20" name="Freeform 6">
            <a:extLst>
              <a:ext uri="{FF2B5EF4-FFF2-40B4-BE49-F238E27FC236}">
                <a16:creationId xmlns:a16="http://schemas.microsoft.com/office/drawing/2014/main" id="{77DA5167-D317-A040-99DE-2C508AD22F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52795" y="5358454"/>
            <a:ext cx="703876" cy="704648"/>
          </a:xfrm>
          <a:custGeom>
            <a:avLst/>
            <a:gdLst>
              <a:gd name="T0" fmla="*/ 0 w 4023"/>
              <a:gd name="T1" fmla="*/ 4023 h 4024"/>
              <a:gd name="T2" fmla="*/ 4022 w 4023"/>
              <a:gd name="T3" fmla="*/ 4023 h 4024"/>
              <a:gd name="T4" fmla="*/ 4022 w 4023"/>
              <a:gd name="T5" fmla="*/ 0 h 4024"/>
              <a:gd name="T6" fmla="*/ 0 w 4023"/>
              <a:gd name="T7" fmla="*/ 0 h 4024"/>
              <a:gd name="T8" fmla="*/ 0 w 4023"/>
              <a:gd name="T9" fmla="*/ 4023 h 40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023" h="4024">
                <a:moveTo>
                  <a:pt x="0" y="4023"/>
                </a:moveTo>
                <a:lnTo>
                  <a:pt x="4022" y="4023"/>
                </a:lnTo>
                <a:lnTo>
                  <a:pt x="4022" y="0"/>
                </a:lnTo>
                <a:lnTo>
                  <a:pt x="0" y="0"/>
                </a:lnTo>
                <a:lnTo>
                  <a:pt x="0" y="4023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90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AE4CEC6-9500-B24D-993B-2BDD4B7A9359}"/>
              </a:ext>
            </a:extLst>
          </p:cNvPr>
          <p:cNvSpPr txBox="1"/>
          <p:nvPr/>
        </p:nvSpPr>
        <p:spPr>
          <a:xfrm>
            <a:off x="2271203" y="2513861"/>
            <a:ext cx="408033" cy="60016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300" dirty="0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Poppins Medium" pitchFamily="2" charset="77"/>
              </a:rPr>
              <a:t>A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60E1C92-B83F-8F49-B75A-282996805F3D}"/>
              </a:ext>
            </a:extLst>
          </p:cNvPr>
          <p:cNvSpPr txBox="1"/>
          <p:nvPr/>
        </p:nvSpPr>
        <p:spPr>
          <a:xfrm>
            <a:off x="2271203" y="5420347"/>
            <a:ext cx="408033" cy="60016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300" dirty="0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Poppins Medium" pitchFamily="2" charset="77"/>
              </a:rPr>
              <a:t>D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FE33C04-04C9-2549-A982-C778576CCED2}"/>
              </a:ext>
            </a:extLst>
          </p:cNvPr>
          <p:cNvSpPr txBox="1"/>
          <p:nvPr/>
        </p:nvSpPr>
        <p:spPr>
          <a:xfrm>
            <a:off x="9488432" y="2513861"/>
            <a:ext cx="408033" cy="60016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300" dirty="0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Poppins Medium" pitchFamily="2" charset="77"/>
              </a:rPr>
              <a:t>B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7B53A79-A9B9-1446-BA6E-A1D1230E3B60}"/>
              </a:ext>
            </a:extLst>
          </p:cNvPr>
          <p:cNvSpPr txBox="1"/>
          <p:nvPr/>
        </p:nvSpPr>
        <p:spPr>
          <a:xfrm>
            <a:off x="9488432" y="5420347"/>
            <a:ext cx="408033" cy="60016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300" dirty="0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Poppins Medium" pitchFamily="2" charset="77"/>
              </a:rPr>
              <a:t>C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9B0C6356-45AB-8140-8DCE-6E2A9B38960A}"/>
              </a:ext>
            </a:extLst>
          </p:cNvPr>
          <p:cNvGrpSpPr/>
          <p:nvPr/>
        </p:nvGrpSpPr>
        <p:grpSpPr>
          <a:xfrm>
            <a:off x="7980431" y="2993943"/>
            <a:ext cx="3630771" cy="935517"/>
            <a:chOff x="15598889" y="5799465"/>
            <a:chExt cx="7261542" cy="1871034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E2DEEB29-1136-4740-990C-A564729D667D}"/>
                </a:ext>
              </a:extLst>
            </p:cNvPr>
            <p:cNvSpPr txBox="1"/>
            <p:nvPr/>
          </p:nvSpPr>
          <p:spPr>
            <a:xfrm>
              <a:off x="15598889" y="6511721"/>
              <a:ext cx="7261542" cy="11587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2040"/>
                </a:lnSpc>
              </a:pPr>
              <a:r>
                <a:rPr lang="en-US" sz="14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To get your company’s name out there, you need to make sure, that’s why we provide.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115FB0CB-CCDB-BD41-8AFF-1B577FD6BA26}"/>
                </a:ext>
              </a:extLst>
            </p:cNvPr>
            <p:cNvSpPr/>
            <p:nvPr/>
          </p:nvSpPr>
          <p:spPr>
            <a:xfrm>
              <a:off x="15598891" y="5799465"/>
              <a:ext cx="4033430" cy="4616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900" dirty="0">
                  <a:solidFill>
                    <a:schemeClr val="tx2"/>
                  </a:solidFill>
                  <a:latin typeface="Roboto Medium" panose="02000000000000000000" pitchFamily="2" charset="0"/>
                  <a:ea typeface="Roboto Medium" panose="02000000000000000000" pitchFamily="2" charset="0"/>
                  <a:cs typeface="Montserrat" charset="0"/>
                </a:rPr>
                <a:t>Analyze</a:t>
              </a:r>
              <a:endParaRPr lang="en-US" sz="2700" dirty="0">
                <a:solidFill>
                  <a:schemeClr val="tx2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Montserrat" charset="0"/>
              </a:endParaRPr>
            </a:p>
          </p:txBody>
        </p:sp>
      </p:grpSp>
      <p:sp>
        <p:nvSpPr>
          <p:cNvPr id="33" name="TextBox 32">
            <a:extLst>
              <a:ext uri="{FF2B5EF4-FFF2-40B4-BE49-F238E27FC236}">
                <a16:creationId xmlns:a16="http://schemas.microsoft.com/office/drawing/2014/main" id="{2EDDFD10-E61E-D94E-87AD-BD40C1EFE800}"/>
              </a:ext>
            </a:extLst>
          </p:cNvPr>
          <p:cNvSpPr txBox="1"/>
          <p:nvPr/>
        </p:nvSpPr>
        <p:spPr>
          <a:xfrm>
            <a:off x="7980431" y="4522618"/>
            <a:ext cx="3630771" cy="5793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40"/>
              </a:lnSpc>
            </a:pPr>
            <a:r>
              <a:rPr lang="en-US" sz="14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To get your company’s name out there, you need to make sure, that’s why we provide.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CF4D84F3-156A-8F41-9E3B-2CA815ADE037}"/>
              </a:ext>
            </a:extLst>
          </p:cNvPr>
          <p:cNvSpPr/>
          <p:nvPr/>
        </p:nvSpPr>
        <p:spPr>
          <a:xfrm>
            <a:off x="7980432" y="5098881"/>
            <a:ext cx="2016715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>
                <a:solidFill>
                  <a:schemeClr val="tx2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Montserrat" charset="0"/>
              </a:rPr>
              <a:t>Advertise</a:t>
            </a:r>
            <a:endParaRPr lang="en-US" sz="2700" dirty="0">
              <a:solidFill>
                <a:schemeClr val="tx2"/>
              </a:solidFill>
              <a:latin typeface="Roboto Medium" panose="02000000000000000000" pitchFamily="2" charset="0"/>
              <a:ea typeface="Roboto Medium" panose="02000000000000000000" pitchFamily="2" charset="0"/>
              <a:cs typeface="Montserrat" charset="0"/>
            </a:endParaRPr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A9A99CA8-C374-A94D-A2C4-8E834670326B}"/>
              </a:ext>
            </a:extLst>
          </p:cNvPr>
          <p:cNvGrpSpPr/>
          <p:nvPr/>
        </p:nvGrpSpPr>
        <p:grpSpPr>
          <a:xfrm flipH="1">
            <a:off x="580799" y="2993943"/>
            <a:ext cx="3630771" cy="935517"/>
            <a:chOff x="15598889" y="5799465"/>
            <a:chExt cx="7261542" cy="1871034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D07F8777-D137-4B43-92ED-1B4FEEB3A3D3}"/>
                </a:ext>
              </a:extLst>
            </p:cNvPr>
            <p:cNvSpPr txBox="1"/>
            <p:nvPr/>
          </p:nvSpPr>
          <p:spPr>
            <a:xfrm>
              <a:off x="15598889" y="6511721"/>
              <a:ext cx="7261542" cy="11587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ts val="2040"/>
                </a:lnSpc>
              </a:pPr>
              <a:r>
                <a:rPr lang="en-US" sz="14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To get your company’s name out there, you need to make sure, that’s why we provide.</a:t>
              </a:r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13295F69-C924-5C4D-95DF-3909F4AC5698}"/>
                </a:ext>
              </a:extLst>
            </p:cNvPr>
            <p:cNvSpPr/>
            <p:nvPr/>
          </p:nvSpPr>
          <p:spPr>
            <a:xfrm>
              <a:off x="15598889" y="5799465"/>
              <a:ext cx="4033430" cy="4616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sz="900" dirty="0">
                  <a:solidFill>
                    <a:schemeClr val="tx2"/>
                  </a:solidFill>
                  <a:latin typeface="Roboto Medium" panose="02000000000000000000" pitchFamily="2" charset="0"/>
                  <a:ea typeface="Roboto Medium" panose="02000000000000000000" pitchFamily="2" charset="0"/>
                  <a:cs typeface="Montserrat" charset="0"/>
                </a:rPr>
                <a:t>Develop</a:t>
              </a:r>
              <a:endParaRPr lang="en-US" sz="2700" dirty="0">
                <a:solidFill>
                  <a:schemeClr val="tx2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Montserrat" charset="0"/>
              </a:endParaRPr>
            </a:p>
          </p:txBody>
        </p:sp>
      </p:grpSp>
      <p:sp>
        <p:nvSpPr>
          <p:cNvPr id="39" name="TextBox 38">
            <a:extLst>
              <a:ext uri="{FF2B5EF4-FFF2-40B4-BE49-F238E27FC236}">
                <a16:creationId xmlns:a16="http://schemas.microsoft.com/office/drawing/2014/main" id="{2D68BB06-728A-9B41-B41E-0F49D7D6A824}"/>
              </a:ext>
            </a:extLst>
          </p:cNvPr>
          <p:cNvSpPr txBox="1"/>
          <p:nvPr/>
        </p:nvSpPr>
        <p:spPr>
          <a:xfrm flipH="1">
            <a:off x="580799" y="4522618"/>
            <a:ext cx="3630771" cy="5793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2040"/>
              </a:lnSpc>
            </a:pPr>
            <a:r>
              <a:rPr lang="en-US" sz="14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To get your company’s name out there, you need to make sure, that’s why we provide.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260BEC9A-18EB-8A4A-8ED1-EB983841103B}"/>
              </a:ext>
            </a:extLst>
          </p:cNvPr>
          <p:cNvSpPr/>
          <p:nvPr/>
        </p:nvSpPr>
        <p:spPr>
          <a:xfrm flipH="1">
            <a:off x="2194855" y="5098881"/>
            <a:ext cx="2016715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900" dirty="0">
                <a:solidFill>
                  <a:schemeClr val="tx2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Montserrat" charset="0"/>
              </a:rPr>
              <a:t>Identify</a:t>
            </a:r>
            <a:endParaRPr lang="en-US" sz="2700" dirty="0">
              <a:solidFill>
                <a:schemeClr val="tx2"/>
              </a:solidFill>
              <a:latin typeface="Roboto Medium" panose="02000000000000000000" pitchFamily="2" charset="0"/>
              <a:ea typeface="Roboto Medium" panose="02000000000000000000" pitchFamily="2" charset="0"/>
              <a:cs typeface="Montserrat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2CA82A39-5664-F148-BA2A-6C07EEED2A82}"/>
              </a:ext>
            </a:extLst>
          </p:cNvPr>
          <p:cNvSpPr txBox="1"/>
          <p:nvPr/>
        </p:nvSpPr>
        <p:spPr>
          <a:xfrm>
            <a:off x="5369516" y="3903369"/>
            <a:ext cx="1452969" cy="6149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150"/>
              </a:lnSpc>
            </a:pPr>
            <a:r>
              <a:rPr lang="en-US" sz="900" dirty="0">
                <a:solidFill>
                  <a:schemeClr val="tx2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Lato Light" panose="020F0502020204030203" pitchFamily="34" charset="0"/>
              </a:rPr>
              <a:t>That’s why we provide point.</a:t>
            </a:r>
          </a:p>
        </p:txBody>
      </p:sp>
      <p:grpSp>
        <p:nvGrpSpPr>
          <p:cNvPr id="30" name="Grupo 349">
            <a:extLst>
              <a:ext uri="{FF2B5EF4-FFF2-40B4-BE49-F238E27FC236}">
                <a16:creationId xmlns:a16="http://schemas.microsoft.com/office/drawing/2014/main" id="{95746C4E-E755-5245-AF10-B7B52F872534}"/>
              </a:ext>
            </a:extLst>
          </p:cNvPr>
          <p:cNvGrpSpPr/>
          <p:nvPr/>
        </p:nvGrpSpPr>
        <p:grpSpPr>
          <a:xfrm>
            <a:off x="1335742" y="511095"/>
            <a:ext cx="9520518" cy="911393"/>
            <a:chOff x="2668308" y="861425"/>
            <a:chExt cx="19041035" cy="1822785"/>
          </a:xfrm>
        </p:grpSpPr>
        <p:sp>
          <p:nvSpPr>
            <p:cNvPr id="31" name="CuadroTexto 350">
              <a:extLst>
                <a:ext uri="{FF2B5EF4-FFF2-40B4-BE49-F238E27FC236}">
                  <a16:creationId xmlns:a16="http://schemas.microsoft.com/office/drawing/2014/main" id="{5499229C-AC69-7C46-9B74-8F5E4E69629E}"/>
                </a:ext>
              </a:extLst>
            </p:cNvPr>
            <p:cNvSpPr txBox="1"/>
            <p:nvPr/>
          </p:nvSpPr>
          <p:spPr>
            <a:xfrm>
              <a:off x="6573216" y="861425"/>
              <a:ext cx="11231281" cy="141577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4000" b="1" dirty="0">
                  <a:solidFill>
                    <a:schemeClr val="tx2"/>
                  </a:solidFill>
                  <a:latin typeface="Lato Heavy" charset="0"/>
                  <a:ea typeface="Lato Heavy" charset="0"/>
                  <a:cs typeface="Lato Heavy" charset="0"/>
                </a:rPr>
                <a:t>Mind Map Infographic</a:t>
              </a:r>
            </a:p>
          </p:txBody>
        </p:sp>
        <p:sp>
          <p:nvSpPr>
            <p:cNvPr id="32" name="CuadroTexto 351">
              <a:extLst>
                <a:ext uri="{FF2B5EF4-FFF2-40B4-BE49-F238E27FC236}">
                  <a16:creationId xmlns:a16="http://schemas.microsoft.com/office/drawing/2014/main" id="{A0911404-6C00-694B-B34E-C504FD6BB337}"/>
                </a:ext>
              </a:extLst>
            </p:cNvPr>
            <p:cNvSpPr txBox="1"/>
            <p:nvPr/>
          </p:nvSpPr>
          <p:spPr>
            <a:xfrm>
              <a:off x="2668308" y="2222546"/>
              <a:ext cx="19041035" cy="461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Marketing is the study and management of exchange relationships. Marketing is the business process of creating relationships with and satisfying customers.</a:t>
              </a:r>
            </a:p>
          </p:txBody>
        </p:sp>
      </p:grpSp>
      <p:pic>
        <p:nvPicPr>
          <p:cNvPr id="29" name="Picture 28">
            <a:extLst>
              <a:ext uri="{FF2B5EF4-FFF2-40B4-BE49-F238E27FC236}">
                <a16:creationId xmlns:a16="http://schemas.microsoft.com/office/drawing/2014/main" id="{F973E86C-F8D2-4904-BC76-B0A568744138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6671" y="6572553"/>
            <a:ext cx="2025890" cy="167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40245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116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Lato Heavy</vt:lpstr>
      <vt:lpstr>Lato Light</vt:lpstr>
      <vt:lpstr>Roboto Medium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1811</dc:creator>
  <cp:lastModifiedBy>1811</cp:lastModifiedBy>
  <cp:revision>3</cp:revision>
  <dcterms:created xsi:type="dcterms:W3CDTF">2022-04-07T06:51:29Z</dcterms:created>
  <dcterms:modified xsi:type="dcterms:W3CDTF">2022-04-07T10:36:53Z</dcterms:modified>
</cp:coreProperties>
</file>