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AF4B7"/>
    <a:srgbClr val="F9F9F9"/>
    <a:srgbClr val="ECC5FB"/>
    <a:srgbClr val="CDF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6C98-C625-7916-86A0-4D8C17E896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8CC94-E807-281E-880C-44AF842EA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8206B-304B-B3BA-6FB6-3A0F4709F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CE04-4A50-4B3E-B820-28E6B494E61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48C31-9793-3907-735D-4881B3AAB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D0D9F-0123-FC95-B971-C9F4000B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960-156A-4007-B831-5374CA68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9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09130-BDFA-3CC9-9FC4-D90B47766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3778A1-E6E5-31FB-D346-B7192708D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121E8-176D-C83F-3D0B-20E086AAC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CE04-4A50-4B3E-B820-28E6B494E61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63A96-47FE-57D4-5832-E039D0A91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D7C3A-A758-C9D2-465F-4E44048F7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960-156A-4007-B831-5374CA68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8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D512A5-91F7-AA4B-4BD4-BE30CF1C51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61BCB4-5CA3-0E49-CD6E-3398AA86F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67622-90C3-7E84-BEBC-C710E056E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CE04-4A50-4B3E-B820-28E6B494E61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AC896-B5A0-ADDF-8140-FEC45238F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E4EAF-8B43-D395-5FBE-CCAA55AC3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960-156A-4007-B831-5374CA68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1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3407B-08D4-0660-30C3-B0FE3FDD7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3D295-1ECB-9203-912D-C19EA9A1F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14E91-1668-7DC0-056A-CC6CDFE60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CE04-4A50-4B3E-B820-28E6B494E61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ABD5C-9FFE-1C36-50E1-800AFFF7C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7E424-8831-843F-38DD-5DBD4A704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960-156A-4007-B831-5374CA68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2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EF7A6-542D-1F74-6C72-F1FA9E817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56D91-7F81-DA08-75AB-F83690658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04F6E-6D94-604C-4653-7ED2B5FD6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CE04-4A50-4B3E-B820-28E6B494E61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CD03C-9FCD-6768-BC3F-B89665FF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D79DC-49F6-7B99-6910-635047EB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960-156A-4007-B831-5374CA68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7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8DA4B-6AD1-E39F-3914-C7C7354E3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9C16-90A7-E622-CFD7-D5E7130047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6AE72-C583-66D1-8ED2-CFB1F5670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D1180-6541-28F6-9690-1E3081C7E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CE04-4A50-4B3E-B820-28E6B494E61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7157B9-37B9-8BB5-973F-AEC7CFA9B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4EE512-EB79-E8DA-9F92-63534DE29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960-156A-4007-B831-5374CA68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05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BC40B-9600-7164-335B-49AD314B4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8877B6-C8AD-A222-AA9A-874873A60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45AE3-C83E-CC2D-CC01-9048C7F6A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5639EE-0F01-271E-8237-B5DD1418DC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8FB60E-14FD-49CA-5E03-C361DAAD76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6B438C-90DF-11FA-4462-E8BD2BF7B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CE04-4A50-4B3E-B820-28E6B494E61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652B1-575E-DF3B-396A-44C212E1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0EE3F0-2AE7-7B71-2E86-8D633FCF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960-156A-4007-B831-5374CA68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5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66716-C085-22C5-852E-93C2A24CA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36ABC1-AD77-6A3A-2728-8A88EFD59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CE04-4A50-4B3E-B820-28E6B494E61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E25AA5-E80A-DF00-391D-41589BCB3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E32BB5-4029-8D8F-7F3C-A4B72C407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960-156A-4007-B831-5374CA68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7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5BAAA7-F5C2-E178-E259-19D19E150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CE04-4A50-4B3E-B820-28E6B494E61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EF259A-6892-30F3-78AE-A1109FF9F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A9D659-32B1-B39A-AF84-089E16EFD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960-156A-4007-B831-5374CA68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5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1EBFA-BB3B-DC37-400E-313CB76AF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F54AA-B5B2-74C9-2DA3-F1A7B69B7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302B95-1658-6136-F67A-8D9ECEEA8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DBBDE-CD28-4B07-6638-5C3E83C90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CE04-4A50-4B3E-B820-28E6B494E61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8C50C-21E2-BDEC-204D-D67F07AF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2E5C2-8237-E101-D66C-C21746A8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960-156A-4007-B831-5374CA68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5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6CB6-0AE5-D775-7CF0-8C08C2173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0714AE-EB57-0205-137F-5ABBA6BCC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70C6B-45A1-4C0B-55BA-2AADBB48A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9A4D9-60EA-8BFB-2F36-9BD770DA8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CE04-4A50-4B3E-B820-28E6B494E61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13938-14BC-BC24-10F0-E902EE040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CE4FF6-CA5C-52AD-E77F-7DFD9620F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A960-156A-4007-B831-5374CA68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4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08F7AE-0093-820C-AE07-305513AA2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7DABB-C4C9-3609-5909-4D1C4EDB8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F1BA1-6997-8ABE-F01B-B47B6374BD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3CE04-4A50-4B3E-B820-28E6B494E61C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779B3-13E7-1B09-CD86-726726B65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DEFF8-BFF4-45F3-CA18-6B72674180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FA960-156A-4007-B831-5374CA68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5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6D31F48C-BF78-9F40-B074-B072DA851A7A}"/>
              </a:ext>
            </a:extLst>
          </p:cNvPr>
          <p:cNvSpPr/>
          <p:nvPr/>
        </p:nvSpPr>
        <p:spPr>
          <a:xfrm>
            <a:off x="942114" y="4069080"/>
            <a:ext cx="2498460" cy="2213734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E68458D-0827-BD4A-8628-547FA22AE716}"/>
              </a:ext>
            </a:extLst>
          </p:cNvPr>
          <p:cNvSpPr/>
          <p:nvPr/>
        </p:nvSpPr>
        <p:spPr>
          <a:xfrm>
            <a:off x="3663962" y="4069080"/>
            <a:ext cx="2468953" cy="2213734"/>
          </a:xfrm>
          <a:prstGeom prst="rect">
            <a:avLst/>
          </a:prstGeom>
          <a:solidFill>
            <a:srgbClr val="FAF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9BD44AB-C698-E148-874B-3AA7CAA77CD5}"/>
              </a:ext>
            </a:extLst>
          </p:cNvPr>
          <p:cNvSpPr/>
          <p:nvPr/>
        </p:nvSpPr>
        <p:spPr>
          <a:xfrm>
            <a:off x="6311220" y="4069080"/>
            <a:ext cx="2381915" cy="2213734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37">
            <a:extLst>
              <a:ext uri="{FF2B5EF4-FFF2-40B4-BE49-F238E27FC236}">
                <a16:creationId xmlns:a16="http://schemas.microsoft.com/office/drawing/2014/main" id="{F86E6730-DD66-7F48-8264-7AEE84F1022B}"/>
              </a:ext>
            </a:extLst>
          </p:cNvPr>
          <p:cNvSpPr/>
          <p:nvPr/>
        </p:nvSpPr>
        <p:spPr>
          <a:xfrm>
            <a:off x="8871440" y="4064318"/>
            <a:ext cx="2378447" cy="2218496"/>
          </a:xfrm>
          <a:prstGeom prst="rect">
            <a:avLst/>
          </a:prstGeom>
          <a:solidFill>
            <a:srgbClr val="FAF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07C99DD-AF9D-1D41-8A7F-CC459D6AC42A}"/>
              </a:ext>
            </a:extLst>
          </p:cNvPr>
          <p:cNvSpPr/>
          <p:nvPr/>
        </p:nvSpPr>
        <p:spPr>
          <a:xfrm flipH="1">
            <a:off x="1354457" y="4858095"/>
            <a:ext cx="16737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D46D9C1-D6F2-7747-A04E-190ADE1A906F}"/>
              </a:ext>
            </a:extLst>
          </p:cNvPr>
          <p:cNvSpPr/>
          <p:nvPr/>
        </p:nvSpPr>
        <p:spPr>
          <a:xfrm flipH="1">
            <a:off x="4346484" y="4858095"/>
            <a:ext cx="1190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E1960B-A791-2844-B2EF-4FAD8D121EA0}"/>
              </a:ext>
            </a:extLst>
          </p:cNvPr>
          <p:cNvSpPr/>
          <p:nvPr/>
        </p:nvSpPr>
        <p:spPr>
          <a:xfrm flipH="1">
            <a:off x="6855301" y="4858095"/>
            <a:ext cx="1190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E34BC14-37BE-3440-B378-6F58B25400C2}"/>
              </a:ext>
            </a:extLst>
          </p:cNvPr>
          <p:cNvSpPr/>
          <p:nvPr/>
        </p:nvSpPr>
        <p:spPr>
          <a:xfrm flipH="1">
            <a:off x="9403867" y="4858095"/>
            <a:ext cx="14336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Advertise</a:t>
            </a:r>
          </a:p>
        </p:txBody>
      </p:sp>
      <p:sp>
        <p:nvSpPr>
          <p:cNvPr id="45" name="Rectangle 37">
            <a:extLst>
              <a:ext uri="{FF2B5EF4-FFF2-40B4-BE49-F238E27FC236}">
                <a16:creationId xmlns:a16="http://schemas.microsoft.com/office/drawing/2014/main" id="{F57A75BB-6C98-4E40-9169-8CF006127926}"/>
              </a:ext>
            </a:extLst>
          </p:cNvPr>
          <p:cNvSpPr/>
          <p:nvPr/>
        </p:nvSpPr>
        <p:spPr>
          <a:xfrm flipV="1">
            <a:off x="882015" y="1795187"/>
            <a:ext cx="10367875" cy="643790"/>
          </a:xfrm>
          <a:prstGeom prst="rect">
            <a:avLst/>
          </a:prstGeom>
          <a:solidFill>
            <a:srgbClr val="CDF0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37">
            <a:extLst>
              <a:ext uri="{FF2B5EF4-FFF2-40B4-BE49-F238E27FC236}">
                <a16:creationId xmlns:a16="http://schemas.microsoft.com/office/drawing/2014/main" id="{76E54066-2D2A-7A4A-B0E9-F6BB2142CD18}"/>
              </a:ext>
            </a:extLst>
          </p:cNvPr>
          <p:cNvSpPr/>
          <p:nvPr/>
        </p:nvSpPr>
        <p:spPr>
          <a:xfrm flipV="1">
            <a:off x="882016" y="2554888"/>
            <a:ext cx="10367874" cy="643790"/>
          </a:xfrm>
          <a:prstGeom prst="rect">
            <a:avLst/>
          </a:prstGeom>
          <a:solidFill>
            <a:srgbClr val="FAF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 37">
            <a:extLst>
              <a:ext uri="{FF2B5EF4-FFF2-40B4-BE49-F238E27FC236}">
                <a16:creationId xmlns:a16="http://schemas.microsoft.com/office/drawing/2014/main" id="{247DCEC4-94A0-2F4E-91D3-4897AF18C6C9}"/>
              </a:ext>
            </a:extLst>
          </p:cNvPr>
          <p:cNvSpPr/>
          <p:nvPr/>
        </p:nvSpPr>
        <p:spPr>
          <a:xfrm flipV="1">
            <a:off x="882015" y="3305163"/>
            <a:ext cx="10367874" cy="643790"/>
          </a:xfrm>
          <a:prstGeom prst="rect">
            <a:avLst/>
          </a:prstGeom>
          <a:solidFill>
            <a:srgbClr val="CDF0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B2FF2A5-012D-D746-B6F0-9C1394437F11}"/>
              </a:ext>
            </a:extLst>
          </p:cNvPr>
          <p:cNvSpPr txBox="1"/>
          <p:nvPr/>
        </p:nvSpPr>
        <p:spPr>
          <a:xfrm>
            <a:off x="1427175" y="1951088"/>
            <a:ext cx="9411480" cy="32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 that’s why we provide point.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931343D-FD20-9A47-85FD-83567F5EB218}"/>
              </a:ext>
            </a:extLst>
          </p:cNvPr>
          <p:cNvSpPr txBox="1"/>
          <p:nvPr/>
        </p:nvSpPr>
        <p:spPr>
          <a:xfrm>
            <a:off x="1256520" y="2717112"/>
            <a:ext cx="9716280" cy="32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 that’s why we provide point.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A548E84-7D0F-1D4E-8F39-3A761147B5A7}"/>
              </a:ext>
            </a:extLst>
          </p:cNvPr>
          <p:cNvSpPr txBox="1"/>
          <p:nvPr/>
        </p:nvSpPr>
        <p:spPr>
          <a:xfrm>
            <a:off x="1256520" y="3460062"/>
            <a:ext cx="9716280" cy="324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 that’s why we provide point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.</a:t>
            </a:r>
          </a:p>
        </p:txBody>
      </p:sp>
      <p:sp>
        <p:nvSpPr>
          <p:cNvPr id="24" name="CuadroTexto 350">
            <a:extLst>
              <a:ext uri="{FF2B5EF4-FFF2-40B4-BE49-F238E27FC236}">
                <a16:creationId xmlns:a16="http://schemas.microsoft.com/office/drawing/2014/main" id="{01C70699-A76F-B747-9146-CF1F6FF98AB4}"/>
              </a:ext>
            </a:extLst>
          </p:cNvPr>
          <p:cNvSpPr txBox="1"/>
          <p:nvPr/>
        </p:nvSpPr>
        <p:spPr>
          <a:xfrm>
            <a:off x="2063513" y="511095"/>
            <a:ext cx="80650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300" normalizeH="0" baseline="0" noProof="0" dirty="0">
                <a:ln>
                  <a:noFill/>
                </a:ln>
                <a:solidFill>
                  <a:srgbClr val="CC00FF"/>
                </a:solidFill>
                <a:effectLst/>
                <a:uLnTx/>
                <a:uFillTx/>
                <a:latin typeface="Century Gothic" panose="020B0502020202020204" pitchFamily="34" charset="0"/>
                <a:ea typeface="Lato Heavy" charset="0"/>
                <a:cs typeface="Lato Heavy" charset="0"/>
              </a:rPr>
              <a:t>VALUE CHAIN INFOGRAPHIC</a:t>
            </a:r>
          </a:p>
        </p:txBody>
      </p:sp>
      <p:sp>
        <p:nvSpPr>
          <p:cNvPr id="3" name="Arrow: Curved Up 2">
            <a:extLst>
              <a:ext uri="{FF2B5EF4-FFF2-40B4-BE49-F238E27FC236}">
                <a16:creationId xmlns:a16="http://schemas.microsoft.com/office/drawing/2014/main" id="{263EED7A-EFCA-1B0A-16F4-639422582E09}"/>
              </a:ext>
            </a:extLst>
          </p:cNvPr>
          <p:cNvSpPr/>
          <p:nvPr/>
        </p:nvSpPr>
        <p:spPr>
          <a:xfrm>
            <a:off x="2687782" y="5417127"/>
            <a:ext cx="1658702" cy="630093"/>
          </a:xfrm>
          <a:prstGeom prst="curvedUpArrow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rrow: Curved Down 3">
            <a:extLst>
              <a:ext uri="{FF2B5EF4-FFF2-40B4-BE49-F238E27FC236}">
                <a16:creationId xmlns:a16="http://schemas.microsoft.com/office/drawing/2014/main" id="{CA567A16-BFDF-A831-C7EE-A5FF49F70AA7}"/>
              </a:ext>
            </a:extLst>
          </p:cNvPr>
          <p:cNvSpPr/>
          <p:nvPr/>
        </p:nvSpPr>
        <p:spPr>
          <a:xfrm>
            <a:off x="5537431" y="3948953"/>
            <a:ext cx="1639224" cy="623047"/>
          </a:xfrm>
          <a:prstGeom prst="curvedDownArrow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rrow: Curved Up 4">
            <a:extLst>
              <a:ext uri="{FF2B5EF4-FFF2-40B4-BE49-F238E27FC236}">
                <a16:creationId xmlns:a16="http://schemas.microsoft.com/office/drawing/2014/main" id="{EA201443-800B-1BDC-6207-D49FFCF1EA3A}"/>
              </a:ext>
            </a:extLst>
          </p:cNvPr>
          <p:cNvSpPr/>
          <p:nvPr/>
        </p:nvSpPr>
        <p:spPr>
          <a:xfrm>
            <a:off x="8158200" y="5373570"/>
            <a:ext cx="1528714" cy="685511"/>
          </a:xfrm>
          <a:prstGeom prst="curvedUpArrow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988365-9D3B-3D3D-89BE-16D19AB9CCC6}"/>
              </a:ext>
            </a:extLst>
          </p:cNvPr>
          <p:cNvSpPr/>
          <p:nvPr/>
        </p:nvSpPr>
        <p:spPr>
          <a:xfrm>
            <a:off x="1911059" y="511095"/>
            <a:ext cx="152400" cy="781400"/>
          </a:xfrm>
          <a:prstGeom prst="rect">
            <a:avLst/>
          </a:prstGeom>
          <a:solidFill>
            <a:srgbClr val="ECC5FB"/>
          </a:solidFill>
          <a:ln>
            <a:solidFill>
              <a:srgbClr val="ECC5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5A35FE-BD30-CAF6-65FB-6570A5B3C2DE}"/>
              </a:ext>
            </a:extLst>
          </p:cNvPr>
          <p:cNvCxnSpPr/>
          <p:nvPr/>
        </p:nvCxnSpPr>
        <p:spPr>
          <a:xfrm>
            <a:off x="2687782" y="1292495"/>
            <a:ext cx="6999132" cy="0"/>
          </a:xfrm>
          <a:prstGeom prst="line">
            <a:avLst/>
          </a:prstGeom>
          <a:ln w="12700">
            <a:solidFill>
              <a:srgbClr val="ECC5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573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Lato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1811</cp:lastModifiedBy>
  <cp:revision>4</cp:revision>
  <dcterms:created xsi:type="dcterms:W3CDTF">2022-08-22T11:20:49Z</dcterms:created>
  <dcterms:modified xsi:type="dcterms:W3CDTF">2022-09-16T09:05:53Z</dcterms:modified>
</cp:coreProperties>
</file>