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439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ln>
              <a:noFill/>
            </a:ln>
          </c:spPr>
          <c:dPt>
            <c:idx val="0"/>
            <c:bubble3D val="0"/>
            <c:spPr>
              <a:solidFill>
                <a:schemeClr val="accent1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0D56-384C-9560-E2715D316DCD}"/>
              </c:ext>
            </c:extLst>
          </c:dPt>
          <c:dPt>
            <c:idx val="1"/>
            <c:bubble3D val="0"/>
            <c:spPr>
              <a:solidFill>
                <a:schemeClr val="bg1">
                  <a:lumMod val="50000"/>
                  <a:alpha val="10000"/>
                </a:scheme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0D56-384C-9560-E2715D316DCD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0D56-384C-9560-E2715D316DCD}"/>
              </c:ext>
            </c:extLst>
          </c:dPt>
          <c:dLbls>
            <c:delete val="1"/>
          </c:dLbls>
          <c:cat>
            <c:strRef>
              <c:f>Sheet1!$A$2:$A$4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5.3</c:v>
                </c:pt>
                <c:pt idx="1">
                  <c:v>4.0999999999999996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0D56-384C-9560-E2715D316DCD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75"/>
      </c:doughnut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ln>
              <a:noFill/>
            </a:ln>
          </c:spPr>
          <c:dPt>
            <c:idx val="0"/>
            <c:bubble3D val="0"/>
            <c:spPr>
              <a:solidFill>
                <a:schemeClr val="accent2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92BF-554D-B766-E3FBD8FD6C86}"/>
              </c:ext>
            </c:extLst>
          </c:dPt>
          <c:dPt>
            <c:idx val="1"/>
            <c:bubble3D val="0"/>
            <c:spPr>
              <a:solidFill>
                <a:schemeClr val="bg1">
                  <a:lumMod val="50000"/>
                  <a:alpha val="10000"/>
                </a:scheme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92BF-554D-B766-E3FBD8FD6C86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92BF-554D-B766-E3FBD8FD6C86}"/>
              </c:ext>
            </c:extLst>
          </c:dPt>
          <c:dLbls>
            <c:delete val="1"/>
          </c:dLbls>
          <c:cat>
            <c:strRef>
              <c:f>Sheet1!$A$2:$A$4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5.3</c:v>
                </c:pt>
                <c:pt idx="1">
                  <c:v>7.9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92BF-554D-B766-E3FBD8FD6C86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217"/>
        <c:holeSize val="75"/>
      </c:doughnut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48A87A34-81AB-432B-8DAE-1953F412C126}" type="datetimeFigureOut">
              <a:rPr lang="en-US" dirty="0"/>
              <a:pPr/>
              <a:t>9/3/2022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9/3/2022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9/3/2022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9/3/2022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9/3/2022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9/3/2022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9/3/2022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9/3/2022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6</a:t>
            </a:r>
          </a:p>
          <a:p>
            <a:pPr lvl="6"/>
            <a:r>
              <a:rPr lang="en-US" dirty="0"/>
              <a:t>7</a:t>
            </a:r>
          </a:p>
          <a:p>
            <a:pPr lvl="7"/>
            <a:r>
              <a:rPr lang="en-US" dirty="0"/>
              <a:t>8</a:t>
            </a:r>
          </a:p>
          <a:p>
            <a:pPr lvl="8"/>
            <a:r>
              <a:rPr lang="en-US" dirty="0"/>
              <a:t>9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9/3/2022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upo 349">
            <a:extLst>
              <a:ext uri="{FF2B5EF4-FFF2-40B4-BE49-F238E27FC236}">
                <a16:creationId xmlns:a16="http://schemas.microsoft.com/office/drawing/2014/main" id="{B84B7057-5D3C-7841-82B6-96640FD0C97C}"/>
              </a:ext>
            </a:extLst>
          </p:cNvPr>
          <p:cNvGrpSpPr/>
          <p:nvPr/>
        </p:nvGrpSpPr>
        <p:grpSpPr>
          <a:xfrm>
            <a:off x="1335742" y="511095"/>
            <a:ext cx="9520518" cy="1203781"/>
            <a:chOff x="2668308" y="861425"/>
            <a:chExt cx="19041035" cy="2407561"/>
          </a:xfrm>
        </p:grpSpPr>
        <p:sp>
          <p:nvSpPr>
            <p:cNvPr id="19" name="CuadroTexto 350">
              <a:extLst>
                <a:ext uri="{FF2B5EF4-FFF2-40B4-BE49-F238E27FC236}">
                  <a16:creationId xmlns:a16="http://schemas.microsoft.com/office/drawing/2014/main" id="{29C570E8-4C51-9C48-9A49-63302EA658C4}"/>
                </a:ext>
              </a:extLst>
            </p:cNvPr>
            <p:cNvSpPr txBox="1"/>
            <p:nvPr/>
          </p:nvSpPr>
          <p:spPr>
            <a:xfrm>
              <a:off x="8062394" y="861425"/>
              <a:ext cx="8252902" cy="141577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4000" b="1" dirty="0">
                  <a:solidFill>
                    <a:schemeClr val="accent1"/>
                  </a:solidFill>
                  <a:latin typeface="Century Gothic" panose="020B0502020202020204" pitchFamily="34" charset="0"/>
                  <a:ea typeface="Lato Heavy" charset="0"/>
                  <a:cs typeface="Lato Heavy" charset="0"/>
                </a:rPr>
                <a:t>EDITABLE CHART</a:t>
              </a:r>
            </a:p>
          </p:txBody>
        </p:sp>
        <p:sp>
          <p:nvSpPr>
            <p:cNvPr id="20" name="CuadroTexto 351">
              <a:extLst>
                <a:ext uri="{FF2B5EF4-FFF2-40B4-BE49-F238E27FC236}">
                  <a16:creationId xmlns:a16="http://schemas.microsoft.com/office/drawing/2014/main" id="{8EF39D56-533B-4E47-B232-AC09DB3546BB}"/>
                </a:ext>
              </a:extLst>
            </p:cNvPr>
            <p:cNvSpPr txBox="1"/>
            <p:nvPr/>
          </p:nvSpPr>
          <p:spPr>
            <a:xfrm>
              <a:off x="2668308" y="2222546"/>
              <a:ext cx="19041035" cy="104644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>
                  <a:latin typeface="Century Gothic" panose="020B0502020202020204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Marketing is the study and management of exchange relationships. Marketing is the business process of creating relationships with and satisfying customers.</a:t>
              </a:r>
            </a:p>
          </p:txBody>
        </p:sp>
      </p:grpSp>
      <p:sp>
        <p:nvSpPr>
          <p:cNvPr id="38" name="Rectangle 37">
            <a:extLst>
              <a:ext uri="{FF2B5EF4-FFF2-40B4-BE49-F238E27FC236}">
                <a16:creationId xmlns:a16="http://schemas.microsoft.com/office/drawing/2014/main" id="{14A447DE-67F4-954A-ABFA-6BAC72075A34}"/>
              </a:ext>
            </a:extLst>
          </p:cNvPr>
          <p:cNvSpPr/>
          <p:nvPr/>
        </p:nvSpPr>
        <p:spPr>
          <a:xfrm>
            <a:off x="1476691" y="2509586"/>
            <a:ext cx="4534079" cy="2602711"/>
          </a:xfrm>
          <a:prstGeom prst="rect">
            <a:avLst/>
          </a:prstGeom>
          <a:solidFill>
            <a:schemeClr val="bg1">
              <a:lumMod val="50000"/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>
              <a:latin typeface="Century Gothic" panose="020B0502020202020204" pitchFamily="34" charset="0"/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EC69B9F2-94C3-0B43-B2D2-42770A8B3EDA}"/>
              </a:ext>
            </a:extLst>
          </p:cNvPr>
          <p:cNvSpPr/>
          <p:nvPr/>
        </p:nvSpPr>
        <p:spPr>
          <a:xfrm>
            <a:off x="6181229" y="2509586"/>
            <a:ext cx="4534079" cy="2602711"/>
          </a:xfrm>
          <a:prstGeom prst="rect">
            <a:avLst/>
          </a:prstGeom>
          <a:solidFill>
            <a:schemeClr val="bg1">
              <a:lumMod val="50000"/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>
              <a:latin typeface="Century Gothic" panose="020B0502020202020204" pitchFamily="34" charset="0"/>
            </a:endParaRPr>
          </a:p>
        </p:txBody>
      </p:sp>
      <p:sp>
        <p:nvSpPr>
          <p:cNvPr id="43" name="Oval 42">
            <a:extLst>
              <a:ext uri="{FF2B5EF4-FFF2-40B4-BE49-F238E27FC236}">
                <a16:creationId xmlns:a16="http://schemas.microsoft.com/office/drawing/2014/main" id="{9B3A0F8A-B7DB-F540-B222-810D6E9981E6}"/>
              </a:ext>
            </a:extLst>
          </p:cNvPr>
          <p:cNvSpPr/>
          <p:nvPr/>
        </p:nvSpPr>
        <p:spPr>
          <a:xfrm>
            <a:off x="9804785" y="2906738"/>
            <a:ext cx="1808329" cy="180832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b="1">
              <a:latin typeface="Century Gothic" panose="020B0502020202020204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grpSp>
        <p:nvGrpSpPr>
          <p:cNvPr id="44" name="Group 43">
            <a:extLst>
              <a:ext uri="{FF2B5EF4-FFF2-40B4-BE49-F238E27FC236}">
                <a16:creationId xmlns:a16="http://schemas.microsoft.com/office/drawing/2014/main" id="{849047C5-9ACB-C94B-ACC0-08BFE77C57D7}"/>
              </a:ext>
            </a:extLst>
          </p:cNvPr>
          <p:cNvGrpSpPr/>
          <p:nvPr/>
        </p:nvGrpSpPr>
        <p:grpSpPr>
          <a:xfrm>
            <a:off x="437238" y="2836473"/>
            <a:ext cx="2078906" cy="1948936"/>
            <a:chOff x="871300" y="6418209"/>
            <a:chExt cx="4157812" cy="3897872"/>
          </a:xfrm>
        </p:grpSpPr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8C7857B0-323B-4849-B169-6B7F9B6CBB91}"/>
                </a:ext>
              </a:extLst>
            </p:cNvPr>
            <p:cNvSpPr/>
            <p:nvPr/>
          </p:nvSpPr>
          <p:spPr>
            <a:xfrm>
              <a:off x="1141876" y="6575067"/>
              <a:ext cx="3616657" cy="361665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 b="1">
                <a:latin typeface="Century Gothic" panose="020B0502020202020204" pitchFamily="34" charset="0"/>
                <a:ea typeface="Lato" panose="020F0502020204030203" pitchFamily="34" charset="0"/>
                <a:cs typeface="Lato" panose="020F0502020204030203" pitchFamily="34" charset="0"/>
              </a:endParaRPr>
            </a:p>
          </p:txBody>
        </p:sp>
        <p:grpSp>
          <p:nvGrpSpPr>
            <p:cNvPr id="46" name="Group 45">
              <a:extLst>
                <a:ext uri="{FF2B5EF4-FFF2-40B4-BE49-F238E27FC236}">
                  <a16:creationId xmlns:a16="http://schemas.microsoft.com/office/drawing/2014/main" id="{E4C5C401-C6F4-E94C-BF03-FAEFC8806A71}"/>
                </a:ext>
              </a:extLst>
            </p:cNvPr>
            <p:cNvGrpSpPr/>
            <p:nvPr/>
          </p:nvGrpSpPr>
          <p:grpSpPr>
            <a:xfrm>
              <a:off x="871300" y="6418209"/>
              <a:ext cx="4157812" cy="3897872"/>
              <a:chOff x="14417063" y="3622698"/>
              <a:chExt cx="3140611" cy="2944264"/>
            </a:xfrm>
          </p:grpSpPr>
          <p:graphicFrame>
            <p:nvGraphicFramePr>
              <p:cNvPr id="47" name="Chart 46">
                <a:extLst>
                  <a:ext uri="{FF2B5EF4-FFF2-40B4-BE49-F238E27FC236}">
                    <a16:creationId xmlns:a16="http://schemas.microsoft.com/office/drawing/2014/main" id="{DC622CE1-E264-A341-91F4-AB838B6ECD24}"/>
                  </a:ext>
                </a:extLst>
              </p:cNvPr>
              <p:cNvGraphicFramePr/>
              <p:nvPr/>
            </p:nvGraphicFramePr>
            <p:xfrm>
              <a:off x="14417063" y="3622698"/>
              <a:ext cx="3140611" cy="2944264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2"/>
              </a:graphicData>
            </a:graphic>
          </p:graphicFrame>
          <p:sp>
            <p:nvSpPr>
              <p:cNvPr id="48" name="TextBox 47">
                <a:extLst>
                  <a:ext uri="{FF2B5EF4-FFF2-40B4-BE49-F238E27FC236}">
                    <a16:creationId xmlns:a16="http://schemas.microsoft.com/office/drawing/2014/main" id="{6FCE3389-70F7-2F4D-902F-C9EFE4E93E51}"/>
                  </a:ext>
                </a:extLst>
              </p:cNvPr>
              <p:cNvSpPr txBox="1"/>
              <p:nvPr/>
            </p:nvSpPr>
            <p:spPr>
              <a:xfrm>
                <a:off x="15058337" y="4779871"/>
                <a:ext cx="1858061" cy="69743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b="1" dirty="0">
                    <a:solidFill>
                      <a:schemeClr val="tx2"/>
                    </a:solidFill>
                    <a:latin typeface="Century Gothic" panose="020B0502020202020204" pitchFamily="34" charset="0"/>
                    <a:ea typeface="Lato" panose="020F0502020204030203" pitchFamily="34" charset="0"/>
                    <a:cs typeface="Lato" panose="020F0502020204030203" pitchFamily="34" charset="0"/>
                  </a:rPr>
                  <a:t>60%</a:t>
                </a:r>
              </a:p>
            </p:txBody>
          </p:sp>
        </p:grpSp>
      </p:grpSp>
      <p:grpSp>
        <p:nvGrpSpPr>
          <p:cNvPr id="49" name="Group 48">
            <a:extLst>
              <a:ext uri="{FF2B5EF4-FFF2-40B4-BE49-F238E27FC236}">
                <a16:creationId xmlns:a16="http://schemas.microsoft.com/office/drawing/2014/main" id="{BA5892CF-5F94-F745-B48B-D919F8C271C8}"/>
              </a:ext>
            </a:extLst>
          </p:cNvPr>
          <p:cNvGrpSpPr/>
          <p:nvPr/>
        </p:nvGrpSpPr>
        <p:grpSpPr>
          <a:xfrm>
            <a:off x="9675855" y="2836473"/>
            <a:ext cx="2078906" cy="1948936"/>
            <a:chOff x="14417063" y="9091094"/>
            <a:chExt cx="3140611" cy="2944264"/>
          </a:xfrm>
        </p:grpSpPr>
        <p:graphicFrame>
          <p:nvGraphicFramePr>
            <p:cNvPr id="50" name="Chart 49">
              <a:extLst>
                <a:ext uri="{FF2B5EF4-FFF2-40B4-BE49-F238E27FC236}">
                  <a16:creationId xmlns:a16="http://schemas.microsoft.com/office/drawing/2014/main" id="{4E62E0C5-06BB-C648-B941-A2F197AB71A8}"/>
                </a:ext>
              </a:extLst>
            </p:cNvPr>
            <p:cNvGraphicFramePr/>
            <p:nvPr/>
          </p:nvGraphicFramePr>
          <p:xfrm>
            <a:off x="14417063" y="9091094"/>
            <a:ext cx="3140611" cy="2944264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1841149E-2ED8-3F4F-B951-B3EB98C9E417}"/>
                </a:ext>
              </a:extLst>
            </p:cNvPr>
            <p:cNvSpPr txBox="1"/>
            <p:nvPr/>
          </p:nvSpPr>
          <p:spPr>
            <a:xfrm>
              <a:off x="15058337" y="10249318"/>
              <a:ext cx="1858061" cy="69743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>
                  <a:solidFill>
                    <a:schemeClr val="tx2"/>
                  </a:solidFill>
                  <a:latin typeface="Century Gothic" panose="020B0502020202020204" pitchFamily="34" charset="0"/>
                  <a:ea typeface="Lato" panose="020F0502020204030203" pitchFamily="34" charset="0"/>
                  <a:cs typeface="Lato" panose="020F0502020204030203" pitchFamily="34" charset="0"/>
                </a:rPr>
                <a:t>45%</a:t>
              </a:r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55FCB462-F050-1E44-B21F-E786DE0AB3B7}"/>
              </a:ext>
            </a:extLst>
          </p:cNvPr>
          <p:cNvGrpSpPr/>
          <p:nvPr/>
        </p:nvGrpSpPr>
        <p:grpSpPr>
          <a:xfrm>
            <a:off x="2928406" y="3095373"/>
            <a:ext cx="2234978" cy="1924440"/>
            <a:chOff x="5620226" y="6612006"/>
            <a:chExt cx="4469955" cy="3848880"/>
          </a:xfrm>
        </p:grpSpPr>
        <p:sp>
          <p:nvSpPr>
            <p:cNvPr id="60" name="CuadroTexto 351">
              <a:extLst>
                <a:ext uri="{FF2B5EF4-FFF2-40B4-BE49-F238E27FC236}">
                  <a16:creationId xmlns:a16="http://schemas.microsoft.com/office/drawing/2014/main" id="{C5C3323C-FBF5-E948-82D3-86C709D2A862}"/>
                </a:ext>
              </a:extLst>
            </p:cNvPr>
            <p:cNvSpPr txBox="1"/>
            <p:nvPr/>
          </p:nvSpPr>
          <p:spPr>
            <a:xfrm>
              <a:off x="5620228" y="7260010"/>
              <a:ext cx="4469953" cy="32008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>
                  <a:latin typeface="Century Gothic" panose="020B0502020202020204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Management of exchange relationships. Marketing is the business process of creating relationships with and satisfying customers.</a:t>
              </a:r>
            </a:p>
          </p:txBody>
        </p:sp>
        <p:sp>
          <p:nvSpPr>
            <p:cNvPr id="61" name="CuadroTexto 395">
              <a:extLst>
                <a:ext uri="{FF2B5EF4-FFF2-40B4-BE49-F238E27FC236}">
                  <a16:creationId xmlns:a16="http://schemas.microsoft.com/office/drawing/2014/main" id="{51B4C9F8-48AD-B24C-B75B-A5CC88515DEF}"/>
                </a:ext>
              </a:extLst>
            </p:cNvPr>
            <p:cNvSpPr txBox="1"/>
            <p:nvPr/>
          </p:nvSpPr>
          <p:spPr>
            <a:xfrm flipH="1">
              <a:off x="5620226" y="6612006"/>
              <a:ext cx="2971433" cy="615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>
                  <a:solidFill>
                    <a:schemeClr val="accent1"/>
                  </a:solidFill>
                  <a:latin typeface="Century Gothic" panose="020B0502020202020204" pitchFamily="34" charset="0"/>
                  <a:ea typeface="Lato" charset="0"/>
                  <a:cs typeface="Lato" charset="0"/>
                </a:rPr>
                <a:t>Develop</a:t>
              </a:r>
            </a:p>
          </p:txBody>
        </p:sp>
      </p:grpSp>
      <p:grpSp>
        <p:nvGrpSpPr>
          <p:cNvPr id="62" name="Group 61">
            <a:extLst>
              <a:ext uri="{FF2B5EF4-FFF2-40B4-BE49-F238E27FC236}">
                <a16:creationId xmlns:a16="http://schemas.microsoft.com/office/drawing/2014/main" id="{B4E95796-B308-6A49-A150-A09E64C74FCC}"/>
              </a:ext>
            </a:extLst>
          </p:cNvPr>
          <p:cNvGrpSpPr/>
          <p:nvPr/>
        </p:nvGrpSpPr>
        <p:grpSpPr>
          <a:xfrm flipH="1">
            <a:off x="7028616" y="3095373"/>
            <a:ext cx="2234978" cy="1924440"/>
            <a:chOff x="5620226" y="6612006"/>
            <a:chExt cx="4469955" cy="3848880"/>
          </a:xfrm>
        </p:grpSpPr>
        <p:sp>
          <p:nvSpPr>
            <p:cNvPr id="63" name="CuadroTexto 351">
              <a:extLst>
                <a:ext uri="{FF2B5EF4-FFF2-40B4-BE49-F238E27FC236}">
                  <a16:creationId xmlns:a16="http://schemas.microsoft.com/office/drawing/2014/main" id="{01F9AA67-A29E-5041-881C-8ABA58582685}"/>
                </a:ext>
              </a:extLst>
            </p:cNvPr>
            <p:cNvSpPr txBox="1"/>
            <p:nvPr/>
          </p:nvSpPr>
          <p:spPr>
            <a:xfrm>
              <a:off x="5620228" y="7260010"/>
              <a:ext cx="4469953" cy="32008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400" dirty="0">
                  <a:latin typeface="Century Gothic" panose="020B0502020202020204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Management of exchange relationships. Marketing is the business process of creating relationships with and satisfying customers.</a:t>
              </a:r>
            </a:p>
          </p:txBody>
        </p:sp>
        <p:sp>
          <p:nvSpPr>
            <p:cNvPr id="64" name="CuadroTexto 395">
              <a:extLst>
                <a:ext uri="{FF2B5EF4-FFF2-40B4-BE49-F238E27FC236}">
                  <a16:creationId xmlns:a16="http://schemas.microsoft.com/office/drawing/2014/main" id="{DFBAA6AE-AB50-E847-BEC2-4E943148C078}"/>
                </a:ext>
              </a:extLst>
            </p:cNvPr>
            <p:cNvSpPr txBox="1"/>
            <p:nvPr/>
          </p:nvSpPr>
          <p:spPr>
            <a:xfrm flipH="1">
              <a:off x="5620226" y="6612006"/>
              <a:ext cx="2971433" cy="615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400" b="1" dirty="0">
                  <a:solidFill>
                    <a:schemeClr val="accent1"/>
                  </a:solidFill>
                  <a:latin typeface="Century Gothic" panose="020B0502020202020204" pitchFamily="34" charset="0"/>
                  <a:ea typeface="Lato" charset="0"/>
                  <a:cs typeface="Lato" charset="0"/>
                </a:rPr>
                <a:t>Analyze</a:t>
              </a:r>
            </a:p>
          </p:txBody>
        </p:sp>
      </p:grpSp>
      <p:grpSp>
        <p:nvGrpSpPr>
          <p:cNvPr id="65" name="Group 64">
            <a:extLst>
              <a:ext uri="{FF2B5EF4-FFF2-40B4-BE49-F238E27FC236}">
                <a16:creationId xmlns:a16="http://schemas.microsoft.com/office/drawing/2014/main" id="{F1114CC7-BCB4-0A40-8E21-E6E1828B2D55}"/>
              </a:ext>
            </a:extLst>
          </p:cNvPr>
          <p:cNvGrpSpPr/>
          <p:nvPr/>
        </p:nvGrpSpPr>
        <p:grpSpPr>
          <a:xfrm>
            <a:off x="1381011" y="5673130"/>
            <a:ext cx="9461509" cy="704504"/>
            <a:chOff x="1815509" y="11346259"/>
            <a:chExt cx="18923017" cy="1409008"/>
          </a:xfrm>
        </p:grpSpPr>
        <p:grpSp>
          <p:nvGrpSpPr>
            <p:cNvPr id="66" name="Group 65">
              <a:extLst>
                <a:ext uri="{FF2B5EF4-FFF2-40B4-BE49-F238E27FC236}">
                  <a16:creationId xmlns:a16="http://schemas.microsoft.com/office/drawing/2014/main" id="{6EA719E7-85D6-784F-8A01-40E4A53B3FE8}"/>
                </a:ext>
              </a:extLst>
            </p:cNvPr>
            <p:cNvGrpSpPr/>
            <p:nvPr/>
          </p:nvGrpSpPr>
          <p:grpSpPr>
            <a:xfrm>
              <a:off x="1815509" y="11346260"/>
              <a:ext cx="989134" cy="989134"/>
              <a:chOff x="11096261" y="14023457"/>
              <a:chExt cx="1587398" cy="1587398"/>
            </a:xfrm>
          </p:grpSpPr>
          <p:sp>
            <p:nvSpPr>
              <p:cNvPr id="99" name="Freeform 210">
                <a:extLst>
                  <a:ext uri="{FF2B5EF4-FFF2-40B4-BE49-F238E27FC236}">
                    <a16:creationId xmlns:a16="http://schemas.microsoft.com/office/drawing/2014/main" id="{28263D20-4EDA-1F47-839C-CC6E1BB505C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096261" y="14023457"/>
                <a:ext cx="1587398" cy="1587398"/>
              </a:xfrm>
              <a:custGeom>
                <a:avLst/>
                <a:gdLst>
                  <a:gd name="T0" fmla="*/ 1429 w 1430"/>
                  <a:gd name="T1" fmla="*/ 715 h 1430"/>
                  <a:gd name="T2" fmla="*/ 1429 w 1430"/>
                  <a:gd name="T3" fmla="*/ 715 h 1430"/>
                  <a:gd name="T4" fmla="*/ 715 w 1430"/>
                  <a:gd name="T5" fmla="*/ 1429 h 1430"/>
                  <a:gd name="T6" fmla="*/ 0 w 1430"/>
                  <a:gd name="T7" fmla="*/ 715 h 1430"/>
                  <a:gd name="T8" fmla="*/ 715 w 1430"/>
                  <a:gd name="T9" fmla="*/ 0 h 1430"/>
                  <a:gd name="T10" fmla="*/ 1429 w 1430"/>
                  <a:gd name="T11" fmla="*/ 715 h 14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430" h="1430">
                    <a:moveTo>
                      <a:pt x="1429" y="715"/>
                    </a:moveTo>
                    <a:lnTo>
                      <a:pt x="1429" y="715"/>
                    </a:lnTo>
                    <a:cubicBezTo>
                      <a:pt x="1429" y="1108"/>
                      <a:pt x="1117" y="1429"/>
                      <a:pt x="715" y="1429"/>
                    </a:cubicBezTo>
                    <a:cubicBezTo>
                      <a:pt x="322" y="1429"/>
                      <a:pt x="0" y="1108"/>
                      <a:pt x="0" y="715"/>
                    </a:cubicBezTo>
                    <a:cubicBezTo>
                      <a:pt x="0" y="321"/>
                      <a:pt x="322" y="0"/>
                      <a:pt x="715" y="0"/>
                    </a:cubicBezTo>
                    <a:cubicBezTo>
                      <a:pt x="1117" y="0"/>
                      <a:pt x="1429" y="321"/>
                      <a:pt x="1429" y="715"/>
                    </a:cubicBezTo>
                  </a:path>
                </a:pathLst>
              </a:custGeom>
              <a:solidFill>
                <a:schemeClr val="accent1"/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s-MX" sz="900">
                  <a:latin typeface="Century Gothic" panose="020B0502020202020204" pitchFamily="34" charset="0"/>
                </a:endParaRPr>
              </a:p>
            </p:txBody>
          </p:sp>
          <p:grpSp>
            <p:nvGrpSpPr>
              <p:cNvPr id="100" name="Group 99">
                <a:extLst>
                  <a:ext uri="{FF2B5EF4-FFF2-40B4-BE49-F238E27FC236}">
                    <a16:creationId xmlns:a16="http://schemas.microsoft.com/office/drawing/2014/main" id="{B375B50A-F491-AF4A-9C0B-75594B3E0687}"/>
                  </a:ext>
                </a:extLst>
              </p:cNvPr>
              <p:cNvGrpSpPr/>
              <p:nvPr/>
            </p:nvGrpSpPr>
            <p:grpSpPr>
              <a:xfrm>
                <a:off x="11571503" y="14508494"/>
                <a:ext cx="617322" cy="617322"/>
                <a:chOff x="11871756" y="6902349"/>
                <a:chExt cx="617322" cy="617322"/>
              </a:xfrm>
            </p:grpSpPr>
            <p:sp>
              <p:nvSpPr>
                <p:cNvPr id="101" name="Freeform 228">
                  <a:extLst>
                    <a:ext uri="{FF2B5EF4-FFF2-40B4-BE49-F238E27FC236}">
                      <a16:creationId xmlns:a16="http://schemas.microsoft.com/office/drawing/2014/main" id="{E2FC6775-D8E7-8643-A6CE-518E75DE65D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1959944" y="7470677"/>
                  <a:ext cx="436043" cy="48994"/>
                </a:xfrm>
                <a:custGeom>
                  <a:avLst/>
                  <a:gdLst>
                    <a:gd name="T0" fmla="*/ 393 w 394"/>
                    <a:gd name="T1" fmla="*/ 44 h 45"/>
                    <a:gd name="T2" fmla="*/ 0 w 394"/>
                    <a:gd name="T3" fmla="*/ 44 h 45"/>
                    <a:gd name="T4" fmla="*/ 0 w 394"/>
                    <a:gd name="T5" fmla="*/ 0 h 45"/>
                    <a:gd name="T6" fmla="*/ 393 w 394"/>
                    <a:gd name="T7" fmla="*/ 0 h 45"/>
                    <a:gd name="T8" fmla="*/ 393 w 394"/>
                    <a:gd name="T9" fmla="*/ 44 h 4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4" h="45">
                      <a:moveTo>
                        <a:pt x="393" y="44"/>
                      </a:moveTo>
                      <a:lnTo>
                        <a:pt x="0" y="44"/>
                      </a:lnTo>
                      <a:lnTo>
                        <a:pt x="0" y="0"/>
                      </a:lnTo>
                      <a:lnTo>
                        <a:pt x="393" y="0"/>
                      </a:lnTo>
                      <a:lnTo>
                        <a:pt x="393" y="44"/>
                      </a:lnTo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flat">
                      <a:solidFill>
                        <a:srgbClr val="808080"/>
                      </a:solidFill>
                      <a:bevel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s-MX" sz="900">
                    <a:latin typeface="Century Gothic" panose="020B0502020202020204" pitchFamily="34" charset="0"/>
                  </a:endParaRPr>
                </a:p>
              </p:txBody>
            </p:sp>
            <p:sp>
              <p:nvSpPr>
                <p:cNvPr id="102" name="Freeform 229">
                  <a:extLst>
                    <a:ext uri="{FF2B5EF4-FFF2-40B4-BE49-F238E27FC236}">
                      <a16:creationId xmlns:a16="http://schemas.microsoft.com/office/drawing/2014/main" id="{8988F557-8FF0-B644-8321-4D3A5D3DFC6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1871756" y="6902349"/>
                  <a:ext cx="617322" cy="617322"/>
                </a:xfrm>
                <a:custGeom>
                  <a:avLst/>
                  <a:gdLst>
                    <a:gd name="T0" fmla="*/ 473 w 555"/>
                    <a:gd name="T1" fmla="*/ 553 h 554"/>
                    <a:gd name="T2" fmla="*/ 473 w 555"/>
                    <a:gd name="T3" fmla="*/ 553 h 554"/>
                    <a:gd name="T4" fmla="*/ 473 w 555"/>
                    <a:gd name="T5" fmla="*/ 509 h 554"/>
                    <a:gd name="T6" fmla="*/ 500 w 555"/>
                    <a:gd name="T7" fmla="*/ 482 h 554"/>
                    <a:gd name="T8" fmla="*/ 500 w 555"/>
                    <a:gd name="T9" fmla="*/ 437 h 554"/>
                    <a:gd name="T10" fmla="*/ 178 w 555"/>
                    <a:gd name="T11" fmla="*/ 437 h 554"/>
                    <a:gd name="T12" fmla="*/ 178 w 555"/>
                    <a:gd name="T13" fmla="*/ 464 h 554"/>
                    <a:gd name="T14" fmla="*/ 89 w 555"/>
                    <a:gd name="T15" fmla="*/ 553 h 554"/>
                    <a:gd name="T16" fmla="*/ 0 w 555"/>
                    <a:gd name="T17" fmla="*/ 464 h 554"/>
                    <a:gd name="T18" fmla="*/ 0 w 555"/>
                    <a:gd name="T19" fmla="*/ 44 h 554"/>
                    <a:gd name="T20" fmla="*/ 44 w 555"/>
                    <a:gd name="T21" fmla="*/ 0 h 554"/>
                    <a:gd name="T22" fmla="*/ 429 w 555"/>
                    <a:gd name="T23" fmla="*/ 0 h 554"/>
                    <a:gd name="T24" fmla="*/ 464 w 555"/>
                    <a:gd name="T25" fmla="*/ 44 h 554"/>
                    <a:gd name="T26" fmla="*/ 464 w 555"/>
                    <a:gd name="T27" fmla="*/ 384 h 554"/>
                    <a:gd name="T28" fmla="*/ 527 w 555"/>
                    <a:gd name="T29" fmla="*/ 384 h 554"/>
                    <a:gd name="T30" fmla="*/ 554 w 555"/>
                    <a:gd name="T31" fmla="*/ 411 h 554"/>
                    <a:gd name="T32" fmla="*/ 554 w 555"/>
                    <a:gd name="T33" fmla="*/ 482 h 554"/>
                    <a:gd name="T34" fmla="*/ 473 w 555"/>
                    <a:gd name="T35" fmla="*/ 553 h 554"/>
                    <a:gd name="T36" fmla="*/ 54 w 555"/>
                    <a:gd name="T37" fmla="*/ 53 h 554"/>
                    <a:gd name="T38" fmla="*/ 54 w 555"/>
                    <a:gd name="T39" fmla="*/ 53 h 554"/>
                    <a:gd name="T40" fmla="*/ 54 w 555"/>
                    <a:gd name="T41" fmla="*/ 464 h 554"/>
                    <a:gd name="T42" fmla="*/ 89 w 555"/>
                    <a:gd name="T43" fmla="*/ 509 h 554"/>
                    <a:gd name="T44" fmla="*/ 134 w 555"/>
                    <a:gd name="T45" fmla="*/ 464 h 554"/>
                    <a:gd name="T46" fmla="*/ 134 w 555"/>
                    <a:gd name="T47" fmla="*/ 411 h 554"/>
                    <a:gd name="T48" fmla="*/ 152 w 555"/>
                    <a:gd name="T49" fmla="*/ 384 h 554"/>
                    <a:gd name="T50" fmla="*/ 420 w 555"/>
                    <a:gd name="T51" fmla="*/ 384 h 554"/>
                    <a:gd name="T52" fmla="*/ 420 w 555"/>
                    <a:gd name="T53" fmla="*/ 53 h 554"/>
                    <a:gd name="T54" fmla="*/ 54 w 555"/>
                    <a:gd name="T55" fmla="*/ 53 h 5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555" h="554">
                      <a:moveTo>
                        <a:pt x="473" y="553"/>
                      </a:moveTo>
                      <a:lnTo>
                        <a:pt x="473" y="553"/>
                      </a:lnTo>
                      <a:cubicBezTo>
                        <a:pt x="473" y="509"/>
                        <a:pt x="473" y="509"/>
                        <a:pt x="473" y="509"/>
                      </a:cubicBezTo>
                      <a:cubicBezTo>
                        <a:pt x="491" y="509"/>
                        <a:pt x="500" y="491"/>
                        <a:pt x="500" y="482"/>
                      </a:cubicBezTo>
                      <a:cubicBezTo>
                        <a:pt x="500" y="437"/>
                        <a:pt x="500" y="437"/>
                        <a:pt x="500" y="437"/>
                      </a:cubicBezTo>
                      <a:cubicBezTo>
                        <a:pt x="178" y="437"/>
                        <a:pt x="178" y="437"/>
                        <a:pt x="178" y="437"/>
                      </a:cubicBezTo>
                      <a:cubicBezTo>
                        <a:pt x="178" y="464"/>
                        <a:pt x="178" y="464"/>
                        <a:pt x="178" y="464"/>
                      </a:cubicBezTo>
                      <a:cubicBezTo>
                        <a:pt x="178" y="518"/>
                        <a:pt x="143" y="553"/>
                        <a:pt x="89" y="553"/>
                      </a:cubicBezTo>
                      <a:cubicBezTo>
                        <a:pt x="44" y="553"/>
                        <a:pt x="0" y="518"/>
                        <a:pt x="0" y="464"/>
                      </a:cubicBezTo>
                      <a:cubicBezTo>
                        <a:pt x="0" y="44"/>
                        <a:pt x="0" y="44"/>
                        <a:pt x="0" y="44"/>
                      </a:cubicBezTo>
                      <a:cubicBezTo>
                        <a:pt x="0" y="18"/>
                        <a:pt x="18" y="0"/>
                        <a:pt x="44" y="0"/>
                      </a:cubicBezTo>
                      <a:cubicBezTo>
                        <a:pt x="429" y="0"/>
                        <a:pt x="429" y="0"/>
                        <a:pt x="429" y="0"/>
                      </a:cubicBezTo>
                      <a:cubicBezTo>
                        <a:pt x="447" y="0"/>
                        <a:pt x="464" y="18"/>
                        <a:pt x="464" y="44"/>
                      </a:cubicBezTo>
                      <a:cubicBezTo>
                        <a:pt x="464" y="384"/>
                        <a:pt x="464" y="384"/>
                        <a:pt x="464" y="384"/>
                      </a:cubicBezTo>
                      <a:cubicBezTo>
                        <a:pt x="527" y="384"/>
                        <a:pt x="527" y="384"/>
                        <a:pt x="527" y="384"/>
                      </a:cubicBezTo>
                      <a:cubicBezTo>
                        <a:pt x="536" y="384"/>
                        <a:pt x="554" y="402"/>
                        <a:pt x="554" y="411"/>
                      </a:cubicBezTo>
                      <a:cubicBezTo>
                        <a:pt x="554" y="482"/>
                        <a:pt x="554" y="482"/>
                        <a:pt x="554" y="482"/>
                      </a:cubicBezTo>
                      <a:cubicBezTo>
                        <a:pt x="554" y="518"/>
                        <a:pt x="518" y="553"/>
                        <a:pt x="473" y="553"/>
                      </a:cubicBezTo>
                      <a:close/>
                      <a:moveTo>
                        <a:pt x="54" y="53"/>
                      </a:moveTo>
                      <a:lnTo>
                        <a:pt x="54" y="53"/>
                      </a:lnTo>
                      <a:cubicBezTo>
                        <a:pt x="54" y="464"/>
                        <a:pt x="54" y="464"/>
                        <a:pt x="54" y="464"/>
                      </a:cubicBezTo>
                      <a:cubicBezTo>
                        <a:pt x="54" y="491"/>
                        <a:pt x="71" y="509"/>
                        <a:pt x="89" y="509"/>
                      </a:cubicBezTo>
                      <a:cubicBezTo>
                        <a:pt x="116" y="509"/>
                        <a:pt x="134" y="491"/>
                        <a:pt x="134" y="464"/>
                      </a:cubicBezTo>
                      <a:cubicBezTo>
                        <a:pt x="134" y="411"/>
                        <a:pt x="134" y="411"/>
                        <a:pt x="134" y="411"/>
                      </a:cubicBezTo>
                      <a:cubicBezTo>
                        <a:pt x="134" y="402"/>
                        <a:pt x="143" y="384"/>
                        <a:pt x="152" y="384"/>
                      </a:cubicBezTo>
                      <a:cubicBezTo>
                        <a:pt x="420" y="384"/>
                        <a:pt x="420" y="384"/>
                        <a:pt x="420" y="384"/>
                      </a:cubicBezTo>
                      <a:cubicBezTo>
                        <a:pt x="420" y="53"/>
                        <a:pt x="420" y="53"/>
                        <a:pt x="420" y="53"/>
                      </a:cubicBezTo>
                      <a:lnTo>
                        <a:pt x="54" y="53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flat">
                      <a:solidFill>
                        <a:srgbClr val="808080"/>
                      </a:solidFill>
                      <a:bevel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s-MX" sz="900">
                    <a:latin typeface="Century Gothic" panose="020B0502020202020204" pitchFamily="34" charset="0"/>
                  </a:endParaRPr>
                </a:p>
              </p:txBody>
            </p:sp>
            <p:sp>
              <p:nvSpPr>
                <p:cNvPr id="103" name="Freeform 230">
                  <a:extLst>
                    <a:ext uri="{FF2B5EF4-FFF2-40B4-BE49-F238E27FC236}">
                      <a16:creationId xmlns:a16="http://schemas.microsoft.com/office/drawing/2014/main" id="{335652D9-59B6-0C4F-ADC6-9FE9334D3D2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1999139" y="7054231"/>
                  <a:ext cx="259665" cy="39195"/>
                </a:xfrm>
                <a:custGeom>
                  <a:avLst/>
                  <a:gdLst>
                    <a:gd name="T0" fmla="*/ 214 w 233"/>
                    <a:gd name="T1" fmla="*/ 35 h 36"/>
                    <a:gd name="T2" fmla="*/ 214 w 233"/>
                    <a:gd name="T3" fmla="*/ 35 h 36"/>
                    <a:gd name="T4" fmla="*/ 18 w 233"/>
                    <a:gd name="T5" fmla="*/ 35 h 36"/>
                    <a:gd name="T6" fmla="*/ 0 w 233"/>
                    <a:gd name="T7" fmla="*/ 18 h 36"/>
                    <a:gd name="T8" fmla="*/ 0 w 233"/>
                    <a:gd name="T9" fmla="*/ 18 h 36"/>
                    <a:gd name="T10" fmla="*/ 18 w 233"/>
                    <a:gd name="T11" fmla="*/ 0 h 36"/>
                    <a:gd name="T12" fmla="*/ 214 w 233"/>
                    <a:gd name="T13" fmla="*/ 0 h 36"/>
                    <a:gd name="T14" fmla="*/ 232 w 233"/>
                    <a:gd name="T15" fmla="*/ 18 h 36"/>
                    <a:gd name="T16" fmla="*/ 232 w 233"/>
                    <a:gd name="T17" fmla="*/ 18 h 36"/>
                    <a:gd name="T18" fmla="*/ 214 w 233"/>
                    <a:gd name="T19" fmla="*/ 35 h 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233" h="36">
                      <a:moveTo>
                        <a:pt x="214" y="35"/>
                      </a:moveTo>
                      <a:lnTo>
                        <a:pt x="214" y="35"/>
                      </a:lnTo>
                      <a:cubicBezTo>
                        <a:pt x="18" y="35"/>
                        <a:pt x="18" y="35"/>
                        <a:pt x="18" y="35"/>
                      </a:cubicBezTo>
                      <a:cubicBezTo>
                        <a:pt x="9" y="35"/>
                        <a:pt x="0" y="35"/>
                        <a:pt x="0" y="18"/>
                      </a:cubicBezTo>
                      <a:lnTo>
                        <a:pt x="0" y="18"/>
                      </a:lnTo>
                      <a:cubicBezTo>
                        <a:pt x="0" y="8"/>
                        <a:pt x="9" y="0"/>
                        <a:pt x="18" y="0"/>
                      </a:cubicBezTo>
                      <a:cubicBezTo>
                        <a:pt x="214" y="0"/>
                        <a:pt x="214" y="0"/>
                        <a:pt x="214" y="0"/>
                      </a:cubicBezTo>
                      <a:cubicBezTo>
                        <a:pt x="223" y="0"/>
                        <a:pt x="232" y="8"/>
                        <a:pt x="232" y="18"/>
                      </a:cubicBezTo>
                      <a:lnTo>
                        <a:pt x="232" y="18"/>
                      </a:lnTo>
                      <a:cubicBezTo>
                        <a:pt x="232" y="35"/>
                        <a:pt x="223" y="35"/>
                        <a:pt x="214" y="35"/>
                      </a:cubicBezTo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flat">
                      <a:solidFill>
                        <a:srgbClr val="808080"/>
                      </a:solidFill>
                      <a:bevel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s-MX" sz="900">
                    <a:latin typeface="Century Gothic" panose="020B0502020202020204" pitchFamily="34" charset="0"/>
                  </a:endParaRPr>
                </a:p>
              </p:txBody>
            </p:sp>
            <p:sp>
              <p:nvSpPr>
                <p:cNvPr id="104" name="Freeform 231">
                  <a:extLst>
                    <a:ext uri="{FF2B5EF4-FFF2-40B4-BE49-F238E27FC236}">
                      <a16:creationId xmlns:a16="http://schemas.microsoft.com/office/drawing/2014/main" id="{DAABE826-F388-A34D-B978-E54CC6C5668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1999139" y="7142420"/>
                  <a:ext cx="259665" cy="39195"/>
                </a:xfrm>
                <a:custGeom>
                  <a:avLst/>
                  <a:gdLst>
                    <a:gd name="T0" fmla="*/ 214 w 233"/>
                    <a:gd name="T1" fmla="*/ 36 h 37"/>
                    <a:gd name="T2" fmla="*/ 214 w 233"/>
                    <a:gd name="T3" fmla="*/ 36 h 37"/>
                    <a:gd name="T4" fmla="*/ 18 w 233"/>
                    <a:gd name="T5" fmla="*/ 36 h 37"/>
                    <a:gd name="T6" fmla="*/ 0 w 233"/>
                    <a:gd name="T7" fmla="*/ 18 h 37"/>
                    <a:gd name="T8" fmla="*/ 0 w 233"/>
                    <a:gd name="T9" fmla="*/ 18 h 37"/>
                    <a:gd name="T10" fmla="*/ 18 w 233"/>
                    <a:gd name="T11" fmla="*/ 0 h 37"/>
                    <a:gd name="T12" fmla="*/ 214 w 233"/>
                    <a:gd name="T13" fmla="*/ 0 h 37"/>
                    <a:gd name="T14" fmla="*/ 232 w 233"/>
                    <a:gd name="T15" fmla="*/ 18 h 37"/>
                    <a:gd name="T16" fmla="*/ 232 w 233"/>
                    <a:gd name="T17" fmla="*/ 18 h 37"/>
                    <a:gd name="T18" fmla="*/ 214 w 233"/>
                    <a:gd name="T19" fmla="*/ 36 h 3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233" h="37">
                      <a:moveTo>
                        <a:pt x="214" y="36"/>
                      </a:moveTo>
                      <a:lnTo>
                        <a:pt x="214" y="36"/>
                      </a:lnTo>
                      <a:cubicBezTo>
                        <a:pt x="18" y="36"/>
                        <a:pt x="18" y="36"/>
                        <a:pt x="18" y="36"/>
                      </a:cubicBezTo>
                      <a:cubicBezTo>
                        <a:pt x="9" y="36"/>
                        <a:pt x="0" y="27"/>
                        <a:pt x="0" y="18"/>
                      </a:cubicBezTo>
                      <a:lnTo>
                        <a:pt x="0" y="18"/>
                      </a:lnTo>
                      <a:cubicBezTo>
                        <a:pt x="0" y="9"/>
                        <a:pt x="9" y="0"/>
                        <a:pt x="18" y="0"/>
                      </a:cubicBezTo>
                      <a:cubicBezTo>
                        <a:pt x="214" y="0"/>
                        <a:pt x="214" y="0"/>
                        <a:pt x="214" y="0"/>
                      </a:cubicBezTo>
                      <a:cubicBezTo>
                        <a:pt x="223" y="0"/>
                        <a:pt x="232" y="9"/>
                        <a:pt x="232" y="18"/>
                      </a:cubicBezTo>
                      <a:lnTo>
                        <a:pt x="232" y="18"/>
                      </a:lnTo>
                      <a:cubicBezTo>
                        <a:pt x="232" y="27"/>
                        <a:pt x="223" y="36"/>
                        <a:pt x="214" y="36"/>
                      </a:cubicBezTo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flat">
                      <a:solidFill>
                        <a:srgbClr val="808080"/>
                      </a:solidFill>
                      <a:bevel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s-MX" sz="900">
                    <a:latin typeface="Century Gothic" panose="020B0502020202020204" pitchFamily="34" charset="0"/>
                  </a:endParaRPr>
                </a:p>
              </p:txBody>
            </p:sp>
            <p:sp>
              <p:nvSpPr>
                <p:cNvPr id="105" name="Freeform 232">
                  <a:extLst>
                    <a:ext uri="{FF2B5EF4-FFF2-40B4-BE49-F238E27FC236}">
                      <a16:creationId xmlns:a16="http://schemas.microsoft.com/office/drawing/2014/main" id="{BC9619F7-2230-1345-AAEF-C9736A8D8FB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1999139" y="7220810"/>
                  <a:ext cx="171477" cy="39195"/>
                </a:xfrm>
                <a:custGeom>
                  <a:avLst/>
                  <a:gdLst>
                    <a:gd name="T0" fmla="*/ 134 w 153"/>
                    <a:gd name="T1" fmla="*/ 36 h 37"/>
                    <a:gd name="T2" fmla="*/ 134 w 153"/>
                    <a:gd name="T3" fmla="*/ 36 h 37"/>
                    <a:gd name="T4" fmla="*/ 18 w 153"/>
                    <a:gd name="T5" fmla="*/ 36 h 37"/>
                    <a:gd name="T6" fmla="*/ 0 w 153"/>
                    <a:gd name="T7" fmla="*/ 18 h 37"/>
                    <a:gd name="T8" fmla="*/ 0 w 153"/>
                    <a:gd name="T9" fmla="*/ 18 h 37"/>
                    <a:gd name="T10" fmla="*/ 18 w 153"/>
                    <a:gd name="T11" fmla="*/ 0 h 37"/>
                    <a:gd name="T12" fmla="*/ 134 w 153"/>
                    <a:gd name="T13" fmla="*/ 0 h 37"/>
                    <a:gd name="T14" fmla="*/ 152 w 153"/>
                    <a:gd name="T15" fmla="*/ 18 h 37"/>
                    <a:gd name="T16" fmla="*/ 152 w 153"/>
                    <a:gd name="T17" fmla="*/ 18 h 37"/>
                    <a:gd name="T18" fmla="*/ 134 w 153"/>
                    <a:gd name="T19" fmla="*/ 36 h 3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53" h="37">
                      <a:moveTo>
                        <a:pt x="134" y="36"/>
                      </a:moveTo>
                      <a:lnTo>
                        <a:pt x="134" y="36"/>
                      </a:lnTo>
                      <a:cubicBezTo>
                        <a:pt x="18" y="36"/>
                        <a:pt x="18" y="36"/>
                        <a:pt x="18" y="36"/>
                      </a:cubicBezTo>
                      <a:cubicBezTo>
                        <a:pt x="9" y="36"/>
                        <a:pt x="0" y="27"/>
                        <a:pt x="0" y="18"/>
                      </a:cubicBezTo>
                      <a:lnTo>
                        <a:pt x="0" y="18"/>
                      </a:lnTo>
                      <a:cubicBezTo>
                        <a:pt x="0" y="10"/>
                        <a:pt x="9" y="0"/>
                        <a:pt x="18" y="0"/>
                      </a:cubicBezTo>
                      <a:cubicBezTo>
                        <a:pt x="134" y="0"/>
                        <a:pt x="134" y="0"/>
                        <a:pt x="134" y="0"/>
                      </a:cubicBezTo>
                      <a:cubicBezTo>
                        <a:pt x="143" y="0"/>
                        <a:pt x="152" y="10"/>
                        <a:pt x="152" y="18"/>
                      </a:cubicBezTo>
                      <a:lnTo>
                        <a:pt x="152" y="18"/>
                      </a:lnTo>
                      <a:cubicBezTo>
                        <a:pt x="152" y="27"/>
                        <a:pt x="143" y="36"/>
                        <a:pt x="134" y="36"/>
                      </a:cubicBezTo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flat">
                      <a:solidFill>
                        <a:srgbClr val="808080"/>
                      </a:solidFill>
                      <a:bevel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s-MX" sz="900">
                    <a:latin typeface="Century Gothic" panose="020B0502020202020204" pitchFamily="34" charset="0"/>
                  </a:endParaRPr>
                </a:p>
              </p:txBody>
            </p:sp>
          </p:grpSp>
        </p:grpSp>
        <p:grpSp>
          <p:nvGrpSpPr>
            <p:cNvPr id="67" name="Group 66">
              <a:extLst>
                <a:ext uri="{FF2B5EF4-FFF2-40B4-BE49-F238E27FC236}">
                  <a16:creationId xmlns:a16="http://schemas.microsoft.com/office/drawing/2014/main" id="{1D66DABB-B1FB-1544-9DDC-0537C71AAB82}"/>
                </a:ext>
              </a:extLst>
            </p:cNvPr>
            <p:cNvGrpSpPr/>
            <p:nvPr/>
          </p:nvGrpSpPr>
          <p:grpSpPr>
            <a:xfrm>
              <a:off x="9486945" y="11356059"/>
              <a:ext cx="989134" cy="989134"/>
              <a:chOff x="11096261" y="17170978"/>
              <a:chExt cx="1587398" cy="1587398"/>
            </a:xfrm>
          </p:grpSpPr>
          <p:sp>
            <p:nvSpPr>
              <p:cNvPr id="91" name="Freeform 211">
                <a:extLst>
                  <a:ext uri="{FF2B5EF4-FFF2-40B4-BE49-F238E27FC236}">
                    <a16:creationId xmlns:a16="http://schemas.microsoft.com/office/drawing/2014/main" id="{700D809E-D2B0-3A44-BF59-CEC700C77A0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096261" y="17170978"/>
                <a:ext cx="1587398" cy="1587398"/>
              </a:xfrm>
              <a:custGeom>
                <a:avLst/>
                <a:gdLst>
                  <a:gd name="T0" fmla="*/ 1429 w 1430"/>
                  <a:gd name="T1" fmla="*/ 715 h 1430"/>
                  <a:gd name="T2" fmla="*/ 1429 w 1430"/>
                  <a:gd name="T3" fmla="*/ 715 h 1430"/>
                  <a:gd name="T4" fmla="*/ 715 w 1430"/>
                  <a:gd name="T5" fmla="*/ 1429 h 1430"/>
                  <a:gd name="T6" fmla="*/ 0 w 1430"/>
                  <a:gd name="T7" fmla="*/ 715 h 1430"/>
                  <a:gd name="T8" fmla="*/ 715 w 1430"/>
                  <a:gd name="T9" fmla="*/ 0 h 1430"/>
                  <a:gd name="T10" fmla="*/ 1429 w 1430"/>
                  <a:gd name="T11" fmla="*/ 715 h 14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430" h="1430">
                    <a:moveTo>
                      <a:pt x="1429" y="715"/>
                    </a:moveTo>
                    <a:lnTo>
                      <a:pt x="1429" y="715"/>
                    </a:lnTo>
                    <a:cubicBezTo>
                      <a:pt x="1429" y="1108"/>
                      <a:pt x="1117" y="1429"/>
                      <a:pt x="715" y="1429"/>
                    </a:cubicBezTo>
                    <a:cubicBezTo>
                      <a:pt x="322" y="1429"/>
                      <a:pt x="0" y="1108"/>
                      <a:pt x="0" y="715"/>
                    </a:cubicBezTo>
                    <a:cubicBezTo>
                      <a:pt x="0" y="322"/>
                      <a:pt x="322" y="0"/>
                      <a:pt x="715" y="0"/>
                    </a:cubicBezTo>
                    <a:cubicBezTo>
                      <a:pt x="1117" y="0"/>
                      <a:pt x="1429" y="322"/>
                      <a:pt x="1429" y="715"/>
                    </a:cubicBezTo>
                  </a:path>
                </a:pathLst>
              </a:custGeom>
              <a:solidFill>
                <a:schemeClr val="accent1"/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s-MX" sz="900">
                  <a:latin typeface="Century Gothic" panose="020B0502020202020204" pitchFamily="34" charset="0"/>
                </a:endParaRPr>
              </a:p>
            </p:txBody>
          </p:sp>
          <p:grpSp>
            <p:nvGrpSpPr>
              <p:cNvPr id="92" name="Group 91">
                <a:extLst>
                  <a:ext uri="{FF2B5EF4-FFF2-40B4-BE49-F238E27FC236}">
                    <a16:creationId xmlns:a16="http://schemas.microsoft.com/office/drawing/2014/main" id="{E8F59405-16A0-2F44-8DD9-C7944978007C}"/>
                  </a:ext>
                </a:extLst>
              </p:cNvPr>
              <p:cNvGrpSpPr/>
              <p:nvPr/>
            </p:nvGrpSpPr>
            <p:grpSpPr>
              <a:xfrm>
                <a:off x="11551905" y="17660916"/>
                <a:ext cx="676114" cy="612423"/>
                <a:chOff x="11852158" y="10054771"/>
                <a:chExt cx="676114" cy="612423"/>
              </a:xfrm>
            </p:grpSpPr>
            <p:sp>
              <p:nvSpPr>
                <p:cNvPr id="93" name="Freeform 233">
                  <a:extLst>
                    <a:ext uri="{FF2B5EF4-FFF2-40B4-BE49-F238E27FC236}">
                      <a16:creationId xmlns:a16="http://schemas.microsoft.com/office/drawing/2014/main" id="{F0BCD0D8-06AF-BE4E-B9AE-A6D1D3BD3FD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028536" y="10054771"/>
                  <a:ext cx="171477" cy="181279"/>
                </a:xfrm>
                <a:custGeom>
                  <a:avLst/>
                  <a:gdLst>
                    <a:gd name="T0" fmla="*/ 152 w 153"/>
                    <a:gd name="T1" fmla="*/ 161 h 162"/>
                    <a:gd name="T2" fmla="*/ 152 w 153"/>
                    <a:gd name="T3" fmla="*/ 161 h 162"/>
                    <a:gd name="T4" fmla="*/ 71 w 153"/>
                    <a:gd name="T5" fmla="*/ 161 h 162"/>
                    <a:gd name="T6" fmla="*/ 0 w 153"/>
                    <a:gd name="T7" fmla="*/ 89 h 162"/>
                    <a:gd name="T8" fmla="*/ 0 w 153"/>
                    <a:gd name="T9" fmla="*/ 81 h 162"/>
                    <a:gd name="T10" fmla="*/ 80 w 153"/>
                    <a:gd name="T11" fmla="*/ 0 h 162"/>
                    <a:gd name="T12" fmla="*/ 152 w 153"/>
                    <a:gd name="T13" fmla="*/ 72 h 162"/>
                    <a:gd name="T14" fmla="*/ 152 w 153"/>
                    <a:gd name="T15" fmla="*/ 161 h 162"/>
                    <a:gd name="T16" fmla="*/ 80 w 153"/>
                    <a:gd name="T17" fmla="*/ 45 h 162"/>
                    <a:gd name="T18" fmla="*/ 80 w 153"/>
                    <a:gd name="T19" fmla="*/ 45 h 162"/>
                    <a:gd name="T20" fmla="*/ 44 w 153"/>
                    <a:gd name="T21" fmla="*/ 81 h 162"/>
                    <a:gd name="T22" fmla="*/ 44 w 153"/>
                    <a:gd name="T23" fmla="*/ 89 h 162"/>
                    <a:gd name="T24" fmla="*/ 71 w 153"/>
                    <a:gd name="T25" fmla="*/ 116 h 162"/>
                    <a:gd name="T26" fmla="*/ 98 w 153"/>
                    <a:gd name="T27" fmla="*/ 116 h 162"/>
                    <a:gd name="T28" fmla="*/ 98 w 153"/>
                    <a:gd name="T29" fmla="*/ 72 h 162"/>
                    <a:gd name="T30" fmla="*/ 80 w 153"/>
                    <a:gd name="T31" fmla="*/ 45 h 16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153" h="162">
                      <a:moveTo>
                        <a:pt x="152" y="161"/>
                      </a:moveTo>
                      <a:lnTo>
                        <a:pt x="152" y="161"/>
                      </a:lnTo>
                      <a:cubicBezTo>
                        <a:pt x="71" y="161"/>
                        <a:pt x="71" y="161"/>
                        <a:pt x="71" y="161"/>
                      </a:cubicBezTo>
                      <a:cubicBezTo>
                        <a:pt x="35" y="161"/>
                        <a:pt x="0" y="125"/>
                        <a:pt x="0" y="89"/>
                      </a:cubicBezTo>
                      <a:cubicBezTo>
                        <a:pt x="0" y="81"/>
                        <a:pt x="0" y="81"/>
                        <a:pt x="0" y="81"/>
                      </a:cubicBezTo>
                      <a:cubicBezTo>
                        <a:pt x="0" y="36"/>
                        <a:pt x="35" y="0"/>
                        <a:pt x="80" y="0"/>
                      </a:cubicBezTo>
                      <a:cubicBezTo>
                        <a:pt x="116" y="0"/>
                        <a:pt x="152" y="36"/>
                        <a:pt x="152" y="72"/>
                      </a:cubicBezTo>
                      <a:lnTo>
                        <a:pt x="152" y="161"/>
                      </a:lnTo>
                      <a:close/>
                      <a:moveTo>
                        <a:pt x="80" y="45"/>
                      </a:moveTo>
                      <a:lnTo>
                        <a:pt x="80" y="45"/>
                      </a:lnTo>
                      <a:cubicBezTo>
                        <a:pt x="62" y="45"/>
                        <a:pt x="44" y="63"/>
                        <a:pt x="44" y="81"/>
                      </a:cubicBezTo>
                      <a:cubicBezTo>
                        <a:pt x="44" y="89"/>
                        <a:pt x="44" y="89"/>
                        <a:pt x="44" y="89"/>
                      </a:cubicBezTo>
                      <a:cubicBezTo>
                        <a:pt x="44" y="98"/>
                        <a:pt x="62" y="116"/>
                        <a:pt x="71" y="116"/>
                      </a:cubicBezTo>
                      <a:cubicBezTo>
                        <a:pt x="98" y="116"/>
                        <a:pt x="98" y="116"/>
                        <a:pt x="98" y="116"/>
                      </a:cubicBezTo>
                      <a:cubicBezTo>
                        <a:pt x="98" y="72"/>
                        <a:pt x="98" y="72"/>
                        <a:pt x="98" y="72"/>
                      </a:cubicBezTo>
                      <a:cubicBezTo>
                        <a:pt x="98" y="63"/>
                        <a:pt x="89" y="45"/>
                        <a:pt x="80" y="45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flat">
                      <a:solidFill>
                        <a:srgbClr val="808080"/>
                      </a:solidFill>
                      <a:bevel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s-MX" sz="900">
                    <a:latin typeface="Century Gothic" panose="020B0502020202020204" pitchFamily="34" charset="0"/>
                  </a:endParaRPr>
                </a:p>
              </p:txBody>
            </p:sp>
            <p:sp>
              <p:nvSpPr>
                <p:cNvPr id="94" name="Freeform 234">
                  <a:extLst>
                    <a:ext uri="{FF2B5EF4-FFF2-40B4-BE49-F238E27FC236}">
                      <a16:creationId xmlns:a16="http://schemas.microsoft.com/office/drawing/2014/main" id="{CC0530BD-644F-EB4F-84D5-8FF298531F1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190214" y="10054771"/>
                  <a:ext cx="166579" cy="181279"/>
                </a:xfrm>
                <a:custGeom>
                  <a:avLst/>
                  <a:gdLst>
                    <a:gd name="T0" fmla="*/ 71 w 152"/>
                    <a:gd name="T1" fmla="*/ 161 h 162"/>
                    <a:gd name="T2" fmla="*/ 71 w 152"/>
                    <a:gd name="T3" fmla="*/ 161 h 162"/>
                    <a:gd name="T4" fmla="*/ 0 w 152"/>
                    <a:gd name="T5" fmla="*/ 161 h 162"/>
                    <a:gd name="T6" fmla="*/ 0 w 152"/>
                    <a:gd name="T7" fmla="*/ 72 h 162"/>
                    <a:gd name="T8" fmla="*/ 71 w 152"/>
                    <a:gd name="T9" fmla="*/ 0 h 162"/>
                    <a:gd name="T10" fmla="*/ 151 w 152"/>
                    <a:gd name="T11" fmla="*/ 81 h 162"/>
                    <a:gd name="T12" fmla="*/ 151 w 152"/>
                    <a:gd name="T13" fmla="*/ 89 h 162"/>
                    <a:gd name="T14" fmla="*/ 71 w 152"/>
                    <a:gd name="T15" fmla="*/ 161 h 162"/>
                    <a:gd name="T16" fmla="*/ 44 w 152"/>
                    <a:gd name="T17" fmla="*/ 116 h 162"/>
                    <a:gd name="T18" fmla="*/ 44 w 152"/>
                    <a:gd name="T19" fmla="*/ 116 h 162"/>
                    <a:gd name="T20" fmla="*/ 71 w 152"/>
                    <a:gd name="T21" fmla="*/ 116 h 162"/>
                    <a:gd name="T22" fmla="*/ 98 w 152"/>
                    <a:gd name="T23" fmla="*/ 89 h 162"/>
                    <a:gd name="T24" fmla="*/ 98 w 152"/>
                    <a:gd name="T25" fmla="*/ 81 h 162"/>
                    <a:gd name="T26" fmla="*/ 71 w 152"/>
                    <a:gd name="T27" fmla="*/ 45 h 162"/>
                    <a:gd name="T28" fmla="*/ 44 w 152"/>
                    <a:gd name="T29" fmla="*/ 72 h 162"/>
                    <a:gd name="T30" fmla="*/ 44 w 152"/>
                    <a:gd name="T31" fmla="*/ 116 h 16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152" h="162">
                      <a:moveTo>
                        <a:pt x="71" y="161"/>
                      </a:moveTo>
                      <a:lnTo>
                        <a:pt x="71" y="161"/>
                      </a:lnTo>
                      <a:cubicBezTo>
                        <a:pt x="0" y="161"/>
                        <a:pt x="0" y="161"/>
                        <a:pt x="0" y="161"/>
                      </a:cubicBezTo>
                      <a:cubicBezTo>
                        <a:pt x="0" y="72"/>
                        <a:pt x="0" y="72"/>
                        <a:pt x="0" y="72"/>
                      </a:cubicBezTo>
                      <a:cubicBezTo>
                        <a:pt x="0" y="36"/>
                        <a:pt x="35" y="0"/>
                        <a:pt x="71" y="0"/>
                      </a:cubicBezTo>
                      <a:cubicBezTo>
                        <a:pt x="116" y="0"/>
                        <a:pt x="151" y="36"/>
                        <a:pt x="151" y="81"/>
                      </a:cubicBezTo>
                      <a:cubicBezTo>
                        <a:pt x="151" y="89"/>
                        <a:pt x="151" y="89"/>
                        <a:pt x="151" y="89"/>
                      </a:cubicBezTo>
                      <a:cubicBezTo>
                        <a:pt x="151" y="125"/>
                        <a:pt x="116" y="161"/>
                        <a:pt x="71" y="161"/>
                      </a:cubicBezTo>
                      <a:close/>
                      <a:moveTo>
                        <a:pt x="44" y="116"/>
                      </a:moveTo>
                      <a:lnTo>
                        <a:pt x="44" y="116"/>
                      </a:lnTo>
                      <a:cubicBezTo>
                        <a:pt x="71" y="116"/>
                        <a:pt x="71" y="116"/>
                        <a:pt x="71" y="116"/>
                      </a:cubicBezTo>
                      <a:cubicBezTo>
                        <a:pt x="89" y="116"/>
                        <a:pt x="98" y="98"/>
                        <a:pt x="98" y="89"/>
                      </a:cubicBezTo>
                      <a:cubicBezTo>
                        <a:pt x="98" y="81"/>
                        <a:pt x="98" y="81"/>
                        <a:pt x="98" y="81"/>
                      </a:cubicBezTo>
                      <a:cubicBezTo>
                        <a:pt x="98" y="63"/>
                        <a:pt x="89" y="45"/>
                        <a:pt x="71" y="45"/>
                      </a:cubicBezTo>
                      <a:cubicBezTo>
                        <a:pt x="53" y="45"/>
                        <a:pt x="44" y="63"/>
                        <a:pt x="44" y="72"/>
                      </a:cubicBezTo>
                      <a:lnTo>
                        <a:pt x="44" y="116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flat">
                      <a:solidFill>
                        <a:srgbClr val="808080"/>
                      </a:solidFill>
                      <a:bevel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s-MX" sz="900">
                    <a:latin typeface="Century Gothic" panose="020B0502020202020204" pitchFamily="34" charset="0"/>
                  </a:endParaRPr>
                </a:p>
              </p:txBody>
            </p:sp>
            <p:sp>
              <p:nvSpPr>
                <p:cNvPr id="95" name="Freeform 235">
                  <a:extLst>
                    <a:ext uri="{FF2B5EF4-FFF2-40B4-BE49-F238E27FC236}">
                      <a16:creationId xmlns:a16="http://schemas.microsoft.com/office/drawing/2014/main" id="{2EC63F54-7792-D344-860E-9248E133DB5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160817" y="10402628"/>
                  <a:ext cx="48994" cy="240068"/>
                </a:xfrm>
                <a:custGeom>
                  <a:avLst/>
                  <a:gdLst>
                    <a:gd name="T0" fmla="*/ 45 w 46"/>
                    <a:gd name="T1" fmla="*/ 214 h 215"/>
                    <a:gd name="T2" fmla="*/ 45 w 46"/>
                    <a:gd name="T3" fmla="*/ 214 h 215"/>
                    <a:gd name="T4" fmla="*/ 0 w 46"/>
                    <a:gd name="T5" fmla="*/ 214 h 215"/>
                    <a:gd name="T6" fmla="*/ 0 w 46"/>
                    <a:gd name="T7" fmla="*/ 18 h 215"/>
                    <a:gd name="T8" fmla="*/ 18 w 46"/>
                    <a:gd name="T9" fmla="*/ 0 h 215"/>
                    <a:gd name="T10" fmla="*/ 18 w 46"/>
                    <a:gd name="T11" fmla="*/ 0 h 215"/>
                    <a:gd name="T12" fmla="*/ 45 w 46"/>
                    <a:gd name="T13" fmla="*/ 18 h 215"/>
                    <a:gd name="T14" fmla="*/ 45 w 46"/>
                    <a:gd name="T15" fmla="*/ 214 h 21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46" h="215">
                      <a:moveTo>
                        <a:pt x="45" y="214"/>
                      </a:moveTo>
                      <a:lnTo>
                        <a:pt x="45" y="214"/>
                      </a:lnTo>
                      <a:cubicBezTo>
                        <a:pt x="0" y="214"/>
                        <a:pt x="0" y="214"/>
                        <a:pt x="0" y="214"/>
                      </a:cubicBezTo>
                      <a:cubicBezTo>
                        <a:pt x="0" y="18"/>
                        <a:pt x="0" y="18"/>
                        <a:pt x="0" y="18"/>
                      </a:cubicBezTo>
                      <a:cubicBezTo>
                        <a:pt x="0" y="9"/>
                        <a:pt x="9" y="0"/>
                        <a:pt x="18" y="0"/>
                      </a:cubicBezTo>
                      <a:lnTo>
                        <a:pt x="18" y="0"/>
                      </a:lnTo>
                      <a:cubicBezTo>
                        <a:pt x="36" y="0"/>
                        <a:pt x="45" y="9"/>
                        <a:pt x="45" y="18"/>
                      </a:cubicBezTo>
                      <a:lnTo>
                        <a:pt x="45" y="214"/>
                      </a:lnTo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flat">
                      <a:solidFill>
                        <a:srgbClr val="808080"/>
                      </a:solidFill>
                      <a:bevel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s-MX" sz="900">
                    <a:latin typeface="Century Gothic" panose="020B0502020202020204" pitchFamily="34" charset="0"/>
                  </a:endParaRPr>
                </a:p>
              </p:txBody>
            </p:sp>
            <p:sp>
              <p:nvSpPr>
                <p:cNvPr id="96" name="Freeform 236">
                  <a:extLst>
                    <a:ext uri="{FF2B5EF4-FFF2-40B4-BE49-F238E27FC236}">
                      <a16:creationId xmlns:a16="http://schemas.microsoft.com/office/drawing/2014/main" id="{93AF927A-8A78-0948-B2D4-B7214AA02D1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160817" y="10201752"/>
                  <a:ext cx="48994" cy="142083"/>
                </a:xfrm>
                <a:custGeom>
                  <a:avLst/>
                  <a:gdLst>
                    <a:gd name="T0" fmla="*/ 45 w 46"/>
                    <a:gd name="T1" fmla="*/ 125 h 126"/>
                    <a:gd name="T2" fmla="*/ 0 w 46"/>
                    <a:gd name="T3" fmla="*/ 125 h 126"/>
                    <a:gd name="T4" fmla="*/ 0 w 46"/>
                    <a:gd name="T5" fmla="*/ 0 h 126"/>
                    <a:gd name="T6" fmla="*/ 45 w 46"/>
                    <a:gd name="T7" fmla="*/ 0 h 126"/>
                    <a:gd name="T8" fmla="*/ 45 w 46"/>
                    <a:gd name="T9" fmla="*/ 125 h 12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126">
                      <a:moveTo>
                        <a:pt x="45" y="125"/>
                      </a:moveTo>
                      <a:lnTo>
                        <a:pt x="0" y="125"/>
                      </a:lnTo>
                      <a:lnTo>
                        <a:pt x="0" y="0"/>
                      </a:lnTo>
                      <a:lnTo>
                        <a:pt x="45" y="0"/>
                      </a:lnTo>
                      <a:lnTo>
                        <a:pt x="45" y="125"/>
                      </a:lnTo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flat">
                      <a:solidFill>
                        <a:srgbClr val="808080"/>
                      </a:solidFill>
                      <a:bevel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s-MX" sz="900">
                    <a:latin typeface="Century Gothic" panose="020B0502020202020204" pitchFamily="34" charset="0"/>
                  </a:endParaRPr>
                </a:p>
              </p:txBody>
            </p:sp>
            <p:sp>
              <p:nvSpPr>
                <p:cNvPr id="97" name="Freeform 237">
                  <a:extLst>
                    <a:ext uri="{FF2B5EF4-FFF2-40B4-BE49-F238E27FC236}">
                      <a16:creationId xmlns:a16="http://schemas.microsoft.com/office/drawing/2014/main" id="{7AC1A335-A2EA-2B4F-A6B5-CA33B911DAB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1920749" y="10319337"/>
                  <a:ext cx="548730" cy="347857"/>
                </a:xfrm>
                <a:custGeom>
                  <a:avLst/>
                  <a:gdLst>
                    <a:gd name="T0" fmla="*/ 45 w 493"/>
                    <a:gd name="T1" fmla="*/ 0 h 314"/>
                    <a:gd name="T2" fmla="*/ 45 w 493"/>
                    <a:gd name="T3" fmla="*/ 0 h 314"/>
                    <a:gd name="T4" fmla="*/ 45 w 493"/>
                    <a:gd name="T5" fmla="*/ 45 h 314"/>
                    <a:gd name="T6" fmla="*/ 447 w 493"/>
                    <a:gd name="T7" fmla="*/ 45 h 314"/>
                    <a:gd name="T8" fmla="*/ 447 w 493"/>
                    <a:gd name="T9" fmla="*/ 268 h 314"/>
                    <a:gd name="T10" fmla="*/ 447 w 493"/>
                    <a:gd name="T11" fmla="*/ 268 h 314"/>
                    <a:gd name="T12" fmla="*/ 45 w 493"/>
                    <a:gd name="T13" fmla="*/ 268 h 314"/>
                    <a:gd name="T14" fmla="*/ 45 w 493"/>
                    <a:gd name="T15" fmla="*/ 81 h 314"/>
                    <a:gd name="T16" fmla="*/ 18 w 493"/>
                    <a:gd name="T17" fmla="*/ 63 h 314"/>
                    <a:gd name="T18" fmla="*/ 18 w 493"/>
                    <a:gd name="T19" fmla="*/ 63 h 314"/>
                    <a:gd name="T20" fmla="*/ 0 w 493"/>
                    <a:gd name="T21" fmla="*/ 81 h 314"/>
                    <a:gd name="T22" fmla="*/ 0 w 493"/>
                    <a:gd name="T23" fmla="*/ 268 h 314"/>
                    <a:gd name="T24" fmla="*/ 45 w 493"/>
                    <a:gd name="T25" fmla="*/ 313 h 314"/>
                    <a:gd name="T26" fmla="*/ 447 w 493"/>
                    <a:gd name="T27" fmla="*/ 313 h 314"/>
                    <a:gd name="T28" fmla="*/ 492 w 493"/>
                    <a:gd name="T29" fmla="*/ 268 h 314"/>
                    <a:gd name="T30" fmla="*/ 492 w 493"/>
                    <a:gd name="T31" fmla="*/ 0 h 314"/>
                    <a:gd name="T32" fmla="*/ 45 w 493"/>
                    <a:gd name="T33" fmla="*/ 0 h 3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</a:cxnLst>
                  <a:rect l="0" t="0" r="r" b="b"/>
                  <a:pathLst>
                    <a:path w="493" h="314">
                      <a:moveTo>
                        <a:pt x="45" y="0"/>
                      </a:moveTo>
                      <a:lnTo>
                        <a:pt x="45" y="0"/>
                      </a:lnTo>
                      <a:cubicBezTo>
                        <a:pt x="45" y="45"/>
                        <a:pt x="45" y="45"/>
                        <a:pt x="45" y="45"/>
                      </a:cubicBezTo>
                      <a:cubicBezTo>
                        <a:pt x="447" y="45"/>
                        <a:pt x="447" y="45"/>
                        <a:pt x="447" y="45"/>
                      </a:cubicBezTo>
                      <a:cubicBezTo>
                        <a:pt x="447" y="268"/>
                        <a:pt x="447" y="268"/>
                        <a:pt x="447" y="268"/>
                      </a:cubicBezTo>
                      <a:lnTo>
                        <a:pt x="447" y="268"/>
                      </a:lnTo>
                      <a:cubicBezTo>
                        <a:pt x="45" y="268"/>
                        <a:pt x="45" y="268"/>
                        <a:pt x="45" y="268"/>
                      </a:cubicBezTo>
                      <a:cubicBezTo>
                        <a:pt x="45" y="81"/>
                        <a:pt x="45" y="81"/>
                        <a:pt x="45" y="81"/>
                      </a:cubicBezTo>
                      <a:cubicBezTo>
                        <a:pt x="45" y="72"/>
                        <a:pt x="36" y="63"/>
                        <a:pt x="18" y="63"/>
                      </a:cubicBezTo>
                      <a:lnTo>
                        <a:pt x="18" y="63"/>
                      </a:lnTo>
                      <a:cubicBezTo>
                        <a:pt x="10" y="63"/>
                        <a:pt x="0" y="72"/>
                        <a:pt x="0" y="81"/>
                      </a:cubicBezTo>
                      <a:cubicBezTo>
                        <a:pt x="0" y="268"/>
                        <a:pt x="0" y="268"/>
                        <a:pt x="0" y="268"/>
                      </a:cubicBezTo>
                      <a:cubicBezTo>
                        <a:pt x="0" y="295"/>
                        <a:pt x="18" y="313"/>
                        <a:pt x="45" y="313"/>
                      </a:cubicBezTo>
                      <a:cubicBezTo>
                        <a:pt x="447" y="313"/>
                        <a:pt x="447" y="313"/>
                        <a:pt x="447" y="313"/>
                      </a:cubicBezTo>
                      <a:cubicBezTo>
                        <a:pt x="474" y="313"/>
                        <a:pt x="492" y="295"/>
                        <a:pt x="492" y="268"/>
                      </a:cubicBezTo>
                      <a:cubicBezTo>
                        <a:pt x="492" y="0"/>
                        <a:pt x="492" y="0"/>
                        <a:pt x="492" y="0"/>
                      </a:cubicBezTo>
                      <a:lnTo>
                        <a:pt x="45" y="0"/>
                      </a:lnTo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flat">
                      <a:solidFill>
                        <a:srgbClr val="808080"/>
                      </a:solidFill>
                      <a:bevel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s-MX" sz="900">
                    <a:latin typeface="Century Gothic" panose="020B0502020202020204" pitchFamily="34" charset="0"/>
                  </a:endParaRPr>
                </a:p>
              </p:txBody>
            </p:sp>
            <p:sp>
              <p:nvSpPr>
                <p:cNvPr id="98" name="Freeform 238">
                  <a:extLst>
                    <a:ext uri="{FF2B5EF4-FFF2-40B4-BE49-F238E27FC236}">
                      <a16:creationId xmlns:a16="http://schemas.microsoft.com/office/drawing/2014/main" id="{5CC22997-F829-3D45-B6D4-1BD792F09F7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1852158" y="10182155"/>
                  <a:ext cx="676114" cy="191077"/>
                </a:xfrm>
                <a:custGeom>
                  <a:avLst/>
                  <a:gdLst>
                    <a:gd name="T0" fmla="*/ 545 w 609"/>
                    <a:gd name="T1" fmla="*/ 170 h 171"/>
                    <a:gd name="T2" fmla="*/ 545 w 609"/>
                    <a:gd name="T3" fmla="*/ 170 h 171"/>
                    <a:gd name="T4" fmla="*/ 72 w 609"/>
                    <a:gd name="T5" fmla="*/ 170 h 171"/>
                    <a:gd name="T6" fmla="*/ 0 w 609"/>
                    <a:gd name="T7" fmla="*/ 99 h 171"/>
                    <a:gd name="T8" fmla="*/ 0 w 609"/>
                    <a:gd name="T9" fmla="*/ 63 h 171"/>
                    <a:gd name="T10" fmla="*/ 72 w 609"/>
                    <a:gd name="T11" fmla="*/ 0 h 171"/>
                    <a:gd name="T12" fmla="*/ 545 w 609"/>
                    <a:gd name="T13" fmla="*/ 0 h 171"/>
                    <a:gd name="T14" fmla="*/ 608 w 609"/>
                    <a:gd name="T15" fmla="*/ 63 h 171"/>
                    <a:gd name="T16" fmla="*/ 608 w 609"/>
                    <a:gd name="T17" fmla="*/ 99 h 171"/>
                    <a:gd name="T18" fmla="*/ 545 w 609"/>
                    <a:gd name="T19" fmla="*/ 170 h 171"/>
                    <a:gd name="T20" fmla="*/ 72 w 609"/>
                    <a:gd name="T21" fmla="*/ 45 h 171"/>
                    <a:gd name="T22" fmla="*/ 72 w 609"/>
                    <a:gd name="T23" fmla="*/ 45 h 171"/>
                    <a:gd name="T24" fmla="*/ 54 w 609"/>
                    <a:gd name="T25" fmla="*/ 63 h 171"/>
                    <a:gd name="T26" fmla="*/ 54 w 609"/>
                    <a:gd name="T27" fmla="*/ 99 h 171"/>
                    <a:gd name="T28" fmla="*/ 72 w 609"/>
                    <a:gd name="T29" fmla="*/ 125 h 171"/>
                    <a:gd name="T30" fmla="*/ 545 w 609"/>
                    <a:gd name="T31" fmla="*/ 125 h 171"/>
                    <a:gd name="T32" fmla="*/ 563 w 609"/>
                    <a:gd name="T33" fmla="*/ 99 h 171"/>
                    <a:gd name="T34" fmla="*/ 563 w 609"/>
                    <a:gd name="T35" fmla="*/ 63 h 171"/>
                    <a:gd name="T36" fmla="*/ 545 w 609"/>
                    <a:gd name="T37" fmla="*/ 45 h 171"/>
                    <a:gd name="T38" fmla="*/ 72 w 609"/>
                    <a:gd name="T39" fmla="*/ 45 h 17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</a:cxnLst>
                  <a:rect l="0" t="0" r="r" b="b"/>
                  <a:pathLst>
                    <a:path w="609" h="171">
                      <a:moveTo>
                        <a:pt x="545" y="170"/>
                      </a:moveTo>
                      <a:lnTo>
                        <a:pt x="545" y="170"/>
                      </a:lnTo>
                      <a:cubicBezTo>
                        <a:pt x="72" y="170"/>
                        <a:pt x="72" y="170"/>
                        <a:pt x="72" y="170"/>
                      </a:cubicBezTo>
                      <a:cubicBezTo>
                        <a:pt x="36" y="170"/>
                        <a:pt x="0" y="143"/>
                        <a:pt x="0" y="99"/>
                      </a:cubicBezTo>
                      <a:cubicBezTo>
                        <a:pt x="0" y="63"/>
                        <a:pt x="0" y="63"/>
                        <a:pt x="0" y="63"/>
                      </a:cubicBezTo>
                      <a:cubicBezTo>
                        <a:pt x="0" y="27"/>
                        <a:pt x="36" y="0"/>
                        <a:pt x="72" y="0"/>
                      </a:cubicBezTo>
                      <a:cubicBezTo>
                        <a:pt x="545" y="0"/>
                        <a:pt x="545" y="0"/>
                        <a:pt x="545" y="0"/>
                      </a:cubicBezTo>
                      <a:cubicBezTo>
                        <a:pt x="581" y="0"/>
                        <a:pt x="608" y="27"/>
                        <a:pt x="608" y="63"/>
                      </a:cubicBezTo>
                      <a:cubicBezTo>
                        <a:pt x="608" y="99"/>
                        <a:pt x="608" y="99"/>
                        <a:pt x="608" y="99"/>
                      </a:cubicBezTo>
                      <a:cubicBezTo>
                        <a:pt x="608" y="143"/>
                        <a:pt x="581" y="170"/>
                        <a:pt x="545" y="170"/>
                      </a:cubicBezTo>
                      <a:close/>
                      <a:moveTo>
                        <a:pt x="72" y="45"/>
                      </a:moveTo>
                      <a:lnTo>
                        <a:pt x="72" y="45"/>
                      </a:lnTo>
                      <a:cubicBezTo>
                        <a:pt x="62" y="45"/>
                        <a:pt x="54" y="54"/>
                        <a:pt x="54" y="63"/>
                      </a:cubicBezTo>
                      <a:cubicBezTo>
                        <a:pt x="54" y="99"/>
                        <a:pt x="54" y="99"/>
                        <a:pt x="54" y="99"/>
                      </a:cubicBezTo>
                      <a:cubicBezTo>
                        <a:pt x="54" y="116"/>
                        <a:pt x="62" y="125"/>
                        <a:pt x="72" y="125"/>
                      </a:cubicBezTo>
                      <a:cubicBezTo>
                        <a:pt x="545" y="125"/>
                        <a:pt x="545" y="125"/>
                        <a:pt x="545" y="125"/>
                      </a:cubicBezTo>
                      <a:cubicBezTo>
                        <a:pt x="554" y="125"/>
                        <a:pt x="563" y="116"/>
                        <a:pt x="563" y="99"/>
                      </a:cubicBezTo>
                      <a:cubicBezTo>
                        <a:pt x="563" y="63"/>
                        <a:pt x="563" y="63"/>
                        <a:pt x="563" y="63"/>
                      </a:cubicBezTo>
                      <a:cubicBezTo>
                        <a:pt x="563" y="54"/>
                        <a:pt x="554" y="45"/>
                        <a:pt x="545" y="45"/>
                      </a:cubicBezTo>
                      <a:lnTo>
                        <a:pt x="72" y="45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flat">
                      <a:solidFill>
                        <a:srgbClr val="808080"/>
                      </a:solidFill>
                      <a:bevel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s-MX" sz="900">
                    <a:latin typeface="Century Gothic" panose="020B0502020202020204" pitchFamily="34" charset="0"/>
                  </a:endParaRPr>
                </a:p>
              </p:txBody>
            </p:sp>
          </p:grpSp>
        </p:grpSp>
        <p:grpSp>
          <p:nvGrpSpPr>
            <p:cNvPr id="68" name="Group 67">
              <a:extLst>
                <a:ext uri="{FF2B5EF4-FFF2-40B4-BE49-F238E27FC236}">
                  <a16:creationId xmlns:a16="http://schemas.microsoft.com/office/drawing/2014/main" id="{729EFCC0-CDED-C94D-8D83-85D00945274B}"/>
                </a:ext>
              </a:extLst>
            </p:cNvPr>
            <p:cNvGrpSpPr/>
            <p:nvPr/>
          </p:nvGrpSpPr>
          <p:grpSpPr>
            <a:xfrm>
              <a:off x="13322663" y="11356059"/>
              <a:ext cx="989134" cy="989134"/>
              <a:chOff x="16745947" y="17170978"/>
              <a:chExt cx="1587398" cy="1587398"/>
            </a:xfrm>
          </p:grpSpPr>
          <p:sp>
            <p:nvSpPr>
              <p:cNvPr id="86" name="Freeform 211">
                <a:extLst>
                  <a:ext uri="{FF2B5EF4-FFF2-40B4-BE49-F238E27FC236}">
                    <a16:creationId xmlns:a16="http://schemas.microsoft.com/office/drawing/2014/main" id="{7CA526DB-6852-8B41-A80B-35471D00AAD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745947" y="17170978"/>
                <a:ext cx="1587398" cy="1587398"/>
              </a:xfrm>
              <a:custGeom>
                <a:avLst/>
                <a:gdLst>
                  <a:gd name="T0" fmla="*/ 1429 w 1430"/>
                  <a:gd name="T1" fmla="*/ 715 h 1430"/>
                  <a:gd name="T2" fmla="*/ 1429 w 1430"/>
                  <a:gd name="T3" fmla="*/ 715 h 1430"/>
                  <a:gd name="T4" fmla="*/ 715 w 1430"/>
                  <a:gd name="T5" fmla="*/ 1429 h 1430"/>
                  <a:gd name="T6" fmla="*/ 0 w 1430"/>
                  <a:gd name="T7" fmla="*/ 715 h 1430"/>
                  <a:gd name="T8" fmla="*/ 715 w 1430"/>
                  <a:gd name="T9" fmla="*/ 0 h 1430"/>
                  <a:gd name="T10" fmla="*/ 1429 w 1430"/>
                  <a:gd name="T11" fmla="*/ 715 h 14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430" h="1430">
                    <a:moveTo>
                      <a:pt x="1429" y="715"/>
                    </a:moveTo>
                    <a:lnTo>
                      <a:pt x="1429" y="715"/>
                    </a:lnTo>
                    <a:cubicBezTo>
                      <a:pt x="1429" y="1108"/>
                      <a:pt x="1117" y="1429"/>
                      <a:pt x="715" y="1429"/>
                    </a:cubicBezTo>
                    <a:cubicBezTo>
                      <a:pt x="322" y="1429"/>
                      <a:pt x="0" y="1108"/>
                      <a:pt x="0" y="715"/>
                    </a:cubicBezTo>
                    <a:cubicBezTo>
                      <a:pt x="0" y="322"/>
                      <a:pt x="322" y="0"/>
                      <a:pt x="715" y="0"/>
                    </a:cubicBezTo>
                    <a:cubicBezTo>
                      <a:pt x="1117" y="0"/>
                      <a:pt x="1429" y="322"/>
                      <a:pt x="1429" y="715"/>
                    </a:cubicBezTo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s-MX" sz="900">
                  <a:latin typeface="Century Gothic" panose="020B0502020202020204" pitchFamily="34" charset="0"/>
                </a:endParaRPr>
              </a:p>
            </p:txBody>
          </p:sp>
          <p:grpSp>
            <p:nvGrpSpPr>
              <p:cNvPr id="87" name="Group 86">
                <a:extLst>
                  <a:ext uri="{FF2B5EF4-FFF2-40B4-BE49-F238E27FC236}">
                    <a16:creationId xmlns:a16="http://schemas.microsoft.com/office/drawing/2014/main" id="{C03CE232-6864-5542-93B8-0A16FC29C097}"/>
                  </a:ext>
                </a:extLst>
              </p:cNvPr>
              <p:cNvGrpSpPr/>
              <p:nvPr/>
            </p:nvGrpSpPr>
            <p:grpSpPr>
              <a:xfrm>
                <a:off x="17201955" y="17721864"/>
                <a:ext cx="671944" cy="511479"/>
                <a:chOff x="25280541" y="11768738"/>
                <a:chExt cx="828574" cy="630705"/>
              </a:xfrm>
              <a:solidFill>
                <a:schemeClr val="bg1"/>
              </a:solidFill>
            </p:grpSpPr>
            <p:sp>
              <p:nvSpPr>
                <p:cNvPr id="88" name="Freeform 200">
                  <a:extLst>
                    <a:ext uri="{FF2B5EF4-FFF2-40B4-BE49-F238E27FC236}">
                      <a16:creationId xmlns:a16="http://schemas.microsoft.com/office/drawing/2014/main" id="{0A53FE07-0CFB-324B-A8AB-697969499AB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5330008" y="11991340"/>
                  <a:ext cx="742007" cy="74200"/>
                </a:xfrm>
                <a:custGeom>
                  <a:avLst/>
                  <a:gdLst>
                    <a:gd name="T0" fmla="*/ 526 w 527"/>
                    <a:gd name="T1" fmla="*/ 53 h 54"/>
                    <a:gd name="T2" fmla="*/ 0 w 527"/>
                    <a:gd name="T3" fmla="*/ 53 h 54"/>
                    <a:gd name="T4" fmla="*/ 0 w 527"/>
                    <a:gd name="T5" fmla="*/ 0 h 54"/>
                    <a:gd name="T6" fmla="*/ 526 w 527"/>
                    <a:gd name="T7" fmla="*/ 0 h 54"/>
                    <a:gd name="T8" fmla="*/ 526 w 527"/>
                    <a:gd name="T9" fmla="*/ 53 h 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27" h="54">
                      <a:moveTo>
                        <a:pt x="526" y="53"/>
                      </a:moveTo>
                      <a:lnTo>
                        <a:pt x="0" y="53"/>
                      </a:lnTo>
                      <a:lnTo>
                        <a:pt x="0" y="0"/>
                      </a:lnTo>
                      <a:lnTo>
                        <a:pt x="526" y="0"/>
                      </a:lnTo>
                      <a:lnTo>
                        <a:pt x="526" y="53"/>
                      </a:lnTo>
                    </a:path>
                  </a:pathLst>
                </a:custGeom>
                <a:grpFill/>
                <a:ln>
                  <a:noFill/>
                </a:ln>
                <a:effectLst/>
              </p:spPr>
              <p:txBody>
                <a:bodyPr wrap="none" anchor="ctr"/>
                <a:lstStyle/>
                <a:p>
                  <a:endParaRPr lang="es-MX" sz="900">
                    <a:latin typeface="Century Gothic" panose="020B0502020202020204" pitchFamily="34" charset="0"/>
                  </a:endParaRPr>
                </a:p>
              </p:txBody>
            </p:sp>
            <p:sp>
              <p:nvSpPr>
                <p:cNvPr id="89" name="Freeform 201">
                  <a:extLst>
                    <a:ext uri="{FF2B5EF4-FFF2-40B4-BE49-F238E27FC236}">
                      <a16:creationId xmlns:a16="http://schemas.microsoft.com/office/drawing/2014/main" id="{42F11891-F558-FD4C-9F7F-1ADDC53C127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5404208" y="12195390"/>
                  <a:ext cx="160768" cy="61834"/>
                </a:xfrm>
                <a:custGeom>
                  <a:avLst/>
                  <a:gdLst>
                    <a:gd name="T0" fmla="*/ 87 w 115"/>
                    <a:gd name="T1" fmla="*/ 44 h 45"/>
                    <a:gd name="T2" fmla="*/ 87 w 115"/>
                    <a:gd name="T3" fmla="*/ 44 h 45"/>
                    <a:gd name="T4" fmla="*/ 26 w 115"/>
                    <a:gd name="T5" fmla="*/ 44 h 45"/>
                    <a:gd name="T6" fmla="*/ 0 w 115"/>
                    <a:gd name="T7" fmla="*/ 27 h 45"/>
                    <a:gd name="T8" fmla="*/ 0 w 115"/>
                    <a:gd name="T9" fmla="*/ 27 h 45"/>
                    <a:gd name="T10" fmla="*/ 26 w 115"/>
                    <a:gd name="T11" fmla="*/ 0 h 45"/>
                    <a:gd name="T12" fmla="*/ 87 w 115"/>
                    <a:gd name="T13" fmla="*/ 0 h 45"/>
                    <a:gd name="T14" fmla="*/ 114 w 115"/>
                    <a:gd name="T15" fmla="*/ 27 h 45"/>
                    <a:gd name="T16" fmla="*/ 114 w 115"/>
                    <a:gd name="T17" fmla="*/ 27 h 45"/>
                    <a:gd name="T18" fmla="*/ 87 w 115"/>
                    <a:gd name="T19" fmla="*/ 44 h 4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15" h="45">
                      <a:moveTo>
                        <a:pt x="87" y="44"/>
                      </a:moveTo>
                      <a:lnTo>
                        <a:pt x="87" y="44"/>
                      </a:lnTo>
                      <a:cubicBezTo>
                        <a:pt x="26" y="44"/>
                        <a:pt x="26" y="44"/>
                        <a:pt x="26" y="44"/>
                      </a:cubicBezTo>
                      <a:cubicBezTo>
                        <a:pt x="8" y="44"/>
                        <a:pt x="0" y="36"/>
                        <a:pt x="0" y="27"/>
                      </a:cubicBezTo>
                      <a:lnTo>
                        <a:pt x="0" y="27"/>
                      </a:lnTo>
                      <a:cubicBezTo>
                        <a:pt x="0" y="9"/>
                        <a:pt x="8" y="0"/>
                        <a:pt x="26" y="0"/>
                      </a:cubicBezTo>
                      <a:cubicBezTo>
                        <a:pt x="87" y="0"/>
                        <a:pt x="87" y="0"/>
                        <a:pt x="87" y="0"/>
                      </a:cubicBezTo>
                      <a:cubicBezTo>
                        <a:pt x="105" y="0"/>
                        <a:pt x="114" y="9"/>
                        <a:pt x="114" y="27"/>
                      </a:cubicBezTo>
                      <a:lnTo>
                        <a:pt x="114" y="27"/>
                      </a:lnTo>
                      <a:cubicBezTo>
                        <a:pt x="114" y="36"/>
                        <a:pt x="105" y="44"/>
                        <a:pt x="87" y="44"/>
                      </a:cubicBezTo>
                    </a:path>
                  </a:pathLst>
                </a:custGeom>
                <a:grpFill/>
                <a:ln>
                  <a:noFill/>
                </a:ln>
                <a:effectLst/>
              </p:spPr>
              <p:txBody>
                <a:bodyPr wrap="none" anchor="ctr"/>
                <a:lstStyle/>
                <a:p>
                  <a:endParaRPr lang="es-MX" sz="900">
                    <a:latin typeface="Century Gothic" panose="020B0502020202020204" pitchFamily="34" charset="0"/>
                  </a:endParaRPr>
                </a:p>
              </p:txBody>
            </p:sp>
            <p:sp>
              <p:nvSpPr>
                <p:cNvPr id="90" name="Freeform 202">
                  <a:extLst>
                    <a:ext uri="{FF2B5EF4-FFF2-40B4-BE49-F238E27FC236}">
                      <a16:creationId xmlns:a16="http://schemas.microsoft.com/office/drawing/2014/main" id="{D6C5814A-5898-9247-A015-5FE2804A016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5280541" y="11768738"/>
                  <a:ext cx="828574" cy="630705"/>
                </a:xfrm>
                <a:custGeom>
                  <a:avLst/>
                  <a:gdLst>
                    <a:gd name="T0" fmla="*/ 500 w 589"/>
                    <a:gd name="T1" fmla="*/ 448 h 449"/>
                    <a:gd name="T2" fmla="*/ 500 w 589"/>
                    <a:gd name="T3" fmla="*/ 448 h 449"/>
                    <a:gd name="T4" fmla="*/ 88 w 589"/>
                    <a:gd name="T5" fmla="*/ 448 h 449"/>
                    <a:gd name="T6" fmla="*/ 0 w 589"/>
                    <a:gd name="T7" fmla="*/ 360 h 449"/>
                    <a:gd name="T8" fmla="*/ 0 w 589"/>
                    <a:gd name="T9" fmla="*/ 88 h 449"/>
                    <a:gd name="T10" fmla="*/ 88 w 589"/>
                    <a:gd name="T11" fmla="*/ 0 h 449"/>
                    <a:gd name="T12" fmla="*/ 500 w 589"/>
                    <a:gd name="T13" fmla="*/ 0 h 449"/>
                    <a:gd name="T14" fmla="*/ 588 w 589"/>
                    <a:gd name="T15" fmla="*/ 88 h 449"/>
                    <a:gd name="T16" fmla="*/ 588 w 589"/>
                    <a:gd name="T17" fmla="*/ 360 h 449"/>
                    <a:gd name="T18" fmla="*/ 500 w 589"/>
                    <a:gd name="T19" fmla="*/ 448 h 449"/>
                    <a:gd name="T20" fmla="*/ 88 w 589"/>
                    <a:gd name="T21" fmla="*/ 44 h 449"/>
                    <a:gd name="T22" fmla="*/ 88 w 589"/>
                    <a:gd name="T23" fmla="*/ 44 h 449"/>
                    <a:gd name="T24" fmla="*/ 44 w 589"/>
                    <a:gd name="T25" fmla="*/ 88 h 449"/>
                    <a:gd name="T26" fmla="*/ 44 w 589"/>
                    <a:gd name="T27" fmla="*/ 360 h 449"/>
                    <a:gd name="T28" fmla="*/ 88 w 589"/>
                    <a:gd name="T29" fmla="*/ 395 h 449"/>
                    <a:gd name="T30" fmla="*/ 500 w 589"/>
                    <a:gd name="T31" fmla="*/ 395 h 449"/>
                    <a:gd name="T32" fmla="*/ 535 w 589"/>
                    <a:gd name="T33" fmla="*/ 360 h 449"/>
                    <a:gd name="T34" fmla="*/ 535 w 589"/>
                    <a:gd name="T35" fmla="*/ 88 h 449"/>
                    <a:gd name="T36" fmla="*/ 500 w 589"/>
                    <a:gd name="T37" fmla="*/ 44 h 449"/>
                    <a:gd name="T38" fmla="*/ 88 w 589"/>
                    <a:gd name="T39" fmla="*/ 44 h 44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</a:cxnLst>
                  <a:rect l="0" t="0" r="r" b="b"/>
                  <a:pathLst>
                    <a:path w="589" h="449">
                      <a:moveTo>
                        <a:pt x="500" y="448"/>
                      </a:moveTo>
                      <a:lnTo>
                        <a:pt x="500" y="448"/>
                      </a:lnTo>
                      <a:cubicBezTo>
                        <a:pt x="88" y="448"/>
                        <a:pt x="88" y="448"/>
                        <a:pt x="88" y="448"/>
                      </a:cubicBezTo>
                      <a:cubicBezTo>
                        <a:pt x="44" y="448"/>
                        <a:pt x="0" y="404"/>
                        <a:pt x="0" y="360"/>
                      </a:cubicBezTo>
                      <a:cubicBezTo>
                        <a:pt x="0" y="88"/>
                        <a:pt x="0" y="88"/>
                        <a:pt x="0" y="88"/>
                      </a:cubicBezTo>
                      <a:cubicBezTo>
                        <a:pt x="0" y="35"/>
                        <a:pt x="44" y="0"/>
                        <a:pt x="88" y="0"/>
                      </a:cubicBezTo>
                      <a:cubicBezTo>
                        <a:pt x="500" y="0"/>
                        <a:pt x="500" y="0"/>
                        <a:pt x="500" y="0"/>
                      </a:cubicBezTo>
                      <a:cubicBezTo>
                        <a:pt x="544" y="0"/>
                        <a:pt x="588" y="35"/>
                        <a:pt x="588" y="88"/>
                      </a:cubicBezTo>
                      <a:cubicBezTo>
                        <a:pt x="588" y="360"/>
                        <a:pt x="588" y="360"/>
                        <a:pt x="588" y="360"/>
                      </a:cubicBezTo>
                      <a:cubicBezTo>
                        <a:pt x="588" y="404"/>
                        <a:pt x="544" y="448"/>
                        <a:pt x="500" y="448"/>
                      </a:cubicBezTo>
                      <a:close/>
                      <a:moveTo>
                        <a:pt x="88" y="44"/>
                      </a:moveTo>
                      <a:lnTo>
                        <a:pt x="88" y="44"/>
                      </a:lnTo>
                      <a:cubicBezTo>
                        <a:pt x="70" y="44"/>
                        <a:pt x="44" y="62"/>
                        <a:pt x="44" y="88"/>
                      </a:cubicBezTo>
                      <a:cubicBezTo>
                        <a:pt x="44" y="360"/>
                        <a:pt x="44" y="360"/>
                        <a:pt x="44" y="360"/>
                      </a:cubicBezTo>
                      <a:cubicBezTo>
                        <a:pt x="44" y="378"/>
                        <a:pt x="70" y="395"/>
                        <a:pt x="88" y="395"/>
                      </a:cubicBezTo>
                      <a:cubicBezTo>
                        <a:pt x="500" y="395"/>
                        <a:pt x="500" y="395"/>
                        <a:pt x="500" y="395"/>
                      </a:cubicBezTo>
                      <a:cubicBezTo>
                        <a:pt x="518" y="395"/>
                        <a:pt x="535" y="378"/>
                        <a:pt x="535" y="360"/>
                      </a:cubicBezTo>
                      <a:cubicBezTo>
                        <a:pt x="535" y="88"/>
                        <a:pt x="535" y="88"/>
                        <a:pt x="535" y="88"/>
                      </a:cubicBezTo>
                      <a:cubicBezTo>
                        <a:pt x="535" y="62"/>
                        <a:pt x="518" y="44"/>
                        <a:pt x="500" y="44"/>
                      </a:cubicBezTo>
                      <a:lnTo>
                        <a:pt x="88" y="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ffectLst/>
              </p:spPr>
              <p:txBody>
                <a:bodyPr wrap="none" anchor="ctr"/>
                <a:lstStyle/>
                <a:p>
                  <a:endParaRPr lang="es-MX" sz="900">
                    <a:latin typeface="Century Gothic" panose="020B0502020202020204" pitchFamily="34" charset="0"/>
                  </a:endParaRPr>
                </a:p>
              </p:txBody>
            </p:sp>
          </p:grpSp>
        </p:grpSp>
        <p:grpSp>
          <p:nvGrpSpPr>
            <p:cNvPr id="69" name="Group 68">
              <a:extLst>
                <a:ext uri="{FF2B5EF4-FFF2-40B4-BE49-F238E27FC236}">
                  <a16:creationId xmlns:a16="http://schemas.microsoft.com/office/drawing/2014/main" id="{AC970514-CA1A-974B-B7BC-1434F84785C2}"/>
                </a:ext>
              </a:extLst>
            </p:cNvPr>
            <p:cNvGrpSpPr/>
            <p:nvPr/>
          </p:nvGrpSpPr>
          <p:grpSpPr>
            <a:xfrm>
              <a:off x="5651227" y="11346259"/>
              <a:ext cx="989134" cy="989134"/>
              <a:chOff x="16745947" y="14023457"/>
              <a:chExt cx="1587398" cy="1587398"/>
            </a:xfrm>
          </p:grpSpPr>
          <p:sp>
            <p:nvSpPr>
              <p:cNvPr id="81" name="Freeform 210">
                <a:extLst>
                  <a:ext uri="{FF2B5EF4-FFF2-40B4-BE49-F238E27FC236}">
                    <a16:creationId xmlns:a16="http://schemas.microsoft.com/office/drawing/2014/main" id="{791709F1-0B09-4844-B65A-2512A02B6CB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745947" y="14023457"/>
                <a:ext cx="1587398" cy="1587398"/>
              </a:xfrm>
              <a:custGeom>
                <a:avLst/>
                <a:gdLst>
                  <a:gd name="T0" fmla="*/ 1429 w 1430"/>
                  <a:gd name="T1" fmla="*/ 715 h 1430"/>
                  <a:gd name="T2" fmla="*/ 1429 w 1430"/>
                  <a:gd name="T3" fmla="*/ 715 h 1430"/>
                  <a:gd name="T4" fmla="*/ 715 w 1430"/>
                  <a:gd name="T5" fmla="*/ 1429 h 1430"/>
                  <a:gd name="T6" fmla="*/ 0 w 1430"/>
                  <a:gd name="T7" fmla="*/ 715 h 1430"/>
                  <a:gd name="T8" fmla="*/ 715 w 1430"/>
                  <a:gd name="T9" fmla="*/ 0 h 1430"/>
                  <a:gd name="T10" fmla="*/ 1429 w 1430"/>
                  <a:gd name="T11" fmla="*/ 715 h 14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430" h="1430">
                    <a:moveTo>
                      <a:pt x="1429" y="715"/>
                    </a:moveTo>
                    <a:lnTo>
                      <a:pt x="1429" y="715"/>
                    </a:lnTo>
                    <a:cubicBezTo>
                      <a:pt x="1429" y="1108"/>
                      <a:pt x="1117" y="1429"/>
                      <a:pt x="715" y="1429"/>
                    </a:cubicBezTo>
                    <a:cubicBezTo>
                      <a:pt x="322" y="1429"/>
                      <a:pt x="0" y="1108"/>
                      <a:pt x="0" y="715"/>
                    </a:cubicBezTo>
                    <a:cubicBezTo>
                      <a:pt x="0" y="321"/>
                      <a:pt x="322" y="0"/>
                      <a:pt x="715" y="0"/>
                    </a:cubicBezTo>
                    <a:cubicBezTo>
                      <a:pt x="1117" y="0"/>
                      <a:pt x="1429" y="321"/>
                      <a:pt x="1429" y="715"/>
                    </a:cubicBezTo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s-MX" sz="900">
                  <a:latin typeface="Century Gothic" panose="020B0502020202020204" pitchFamily="34" charset="0"/>
                </a:endParaRPr>
              </a:p>
            </p:txBody>
          </p:sp>
          <p:grpSp>
            <p:nvGrpSpPr>
              <p:cNvPr id="82" name="Group 81">
                <a:extLst>
                  <a:ext uri="{FF2B5EF4-FFF2-40B4-BE49-F238E27FC236}">
                    <a16:creationId xmlns:a16="http://schemas.microsoft.com/office/drawing/2014/main" id="{37CA6694-635C-FB40-8A55-C93B1A4F2974}"/>
                  </a:ext>
                </a:extLst>
              </p:cNvPr>
              <p:cNvGrpSpPr/>
              <p:nvPr/>
            </p:nvGrpSpPr>
            <p:grpSpPr>
              <a:xfrm>
                <a:off x="17296934" y="14455289"/>
                <a:ext cx="519070" cy="720344"/>
                <a:chOff x="25416575" y="7032265"/>
                <a:chExt cx="605971" cy="840941"/>
              </a:xfrm>
              <a:solidFill>
                <a:schemeClr val="bg1"/>
              </a:solidFill>
            </p:grpSpPr>
            <p:sp>
              <p:nvSpPr>
                <p:cNvPr id="83" name="Freeform 203">
                  <a:extLst>
                    <a:ext uri="{FF2B5EF4-FFF2-40B4-BE49-F238E27FC236}">
                      <a16:creationId xmlns:a16="http://schemas.microsoft.com/office/drawing/2014/main" id="{8ED0B15E-051E-8E4F-9A6A-F0D31291B1D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5515510" y="7681519"/>
                  <a:ext cx="457570" cy="49467"/>
                </a:xfrm>
                <a:custGeom>
                  <a:avLst/>
                  <a:gdLst>
                    <a:gd name="T0" fmla="*/ 325 w 326"/>
                    <a:gd name="T1" fmla="*/ 35 h 36"/>
                    <a:gd name="T2" fmla="*/ 325 w 326"/>
                    <a:gd name="T3" fmla="*/ 35 h 36"/>
                    <a:gd name="T4" fmla="*/ 18 w 326"/>
                    <a:gd name="T5" fmla="*/ 35 h 36"/>
                    <a:gd name="T6" fmla="*/ 0 w 326"/>
                    <a:gd name="T7" fmla="*/ 18 h 36"/>
                    <a:gd name="T8" fmla="*/ 0 w 326"/>
                    <a:gd name="T9" fmla="*/ 18 h 36"/>
                    <a:gd name="T10" fmla="*/ 18 w 326"/>
                    <a:gd name="T11" fmla="*/ 0 h 36"/>
                    <a:gd name="T12" fmla="*/ 325 w 326"/>
                    <a:gd name="T13" fmla="*/ 0 h 36"/>
                    <a:gd name="T14" fmla="*/ 325 w 326"/>
                    <a:gd name="T15" fmla="*/ 35 h 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326" h="36">
                      <a:moveTo>
                        <a:pt x="325" y="35"/>
                      </a:moveTo>
                      <a:lnTo>
                        <a:pt x="325" y="35"/>
                      </a:lnTo>
                      <a:cubicBezTo>
                        <a:pt x="18" y="35"/>
                        <a:pt x="18" y="35"/>
                        <a:pt x="18" y="35"/>
                      </a:cubicBezTo>
                      <a:cubicBezTo>
                        <a:pt x="9" y="35"/>
                        <a:pt x="0" y="27"/>
                        <a:pt x="0" y="18"/>
                      </a:cubicBezTo>
                      <a:lnTo>
                        <a:pt x="0" y="18"/>
                      </a:lnTo>
                      <a:cubicBezTo>
                        <a:pt x="0" y="9"/>
                        <a:pt x="9" y="0"/>
                        <a:pt x="18" y="0"/>
                      </a:cubicBezTo>
                      <a:cubicBezTo>
                        <a:pt x="325" y="0"/>
                        <a:pt x="325" y="0"/>
                        <a:pt x="325" y="0"/>
                      </a:cubicBezTo>
                      <a:lnTo>
                        <a:pt x="325" y="35"/>
                      </a:lnTo>
                    </a:path>
                  </a:pathLst>
                </a:custGeom>
                <a:grpFill/>
                <a:ln>
                  <a:noFill/>
                </a:ln>
                <a:effectLst/>
              </p:spPr>
              <p:txBody>
                <a:bodyPr wrap="none" anchor="ctr"/>
                <a:lstStyle/>
                <a:p>
                  <a:endParaRPr lang="es-MX" sz="900">
                    <a:latin typeface="Century Gothic" panose="020B0502020202020204" pitchFamily="34" charset="0"/>
                  </a:endParaRPr>
                </a:p>
              </p:txBody>
            </p:sp>
            <p:sp>
              <p:nvSpPr>
                <p:cNvPr id="84" name="Freeform 204">
                  <a:extLst>
                    <a:ext uri="{FF2B5EF4-FFF2-40B4-BE49-F238E27FC236}">
                      <a16:creationId xmlns:a16="http://schemas.microsoft.com/office/drawing/2014/main" id="{ACF5EEFF-E0F3-8846-AB42-F9F9A2EEF1F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5416575" y="7193033"/>
                  <a:ext cx="605971" cy="680173"/>
                </a:xfrm>
                <a:custGeom>
                  <a:avLst/>
                  <a:gdLst>
                    <a:gd name="T0" fmla="*/ 325 w 431"/>
                    <a:gd name="T1" fmla="*/ 483 h 484"/>
                    <a:gd name="T2" fmla="*/ 325 w 431"/>
                    <a:gd name="T3" fmla="*/ 483 h 484"/>
                    <a:gd name="T4" fmla="*/ 97 w 431"/>
                    <a:gd name="T5" fmla="*/ 483 h 484"/>
                    <a:gd name="T6" fmla="*/ 27 w 431"/>
                    <a:gd name="T7" fmla="*/ 457 h 484"/>
                    <a:gd name="T8" fmla="*/ 0 w 431"/>
                    <a:gd name="T9" fmla="*/ 378 h 484"/>
                    <a:gd name="T10" fmla="*/ 18 w 431"/>
                    <a:gd name="T11" fmla="*/ 70 h 484"/>
                    <a:gd name="T12" fmla="*/ 97 w 431"/>
                    <a:gd name="T13" fmla="*/ 0 h 484"/>
                    <a:gd name="T14" fmla="*/ 334 w 431"/>
                    <a:gd name="T15" fmla="*/ 0 h 484"/>
                    <a:gd name="T16" fmla="*/ 404 w 431"/>
                    <a:gd name="T17" fmla="*/ 70 h 484"/>
                    <a:gd name="T18" fmla="*/ 430 w 431"/>
                    <a:gd name="T19" fmla="*/ 378 h 484"/>
                    <a:gd name="T20" fmla="*/ 404 w 431"/>
                    <a:gd name="T21" fmla="*/ 457 h 484"/>
                    <a:gd name="T22" fmla="*/ 325 w 431"/>
                    <a:gd name="T23" fmla="*/ 483 h 484"/>
                    <a:gd name="T24" fmla="*/ 97 w 431"/>
                    <a:gd name="T25" fmla="*/ 44 h 484"/>
                    <a:gd name="T26" fmla="*/ 97 w 431"/>
                    <a:gd name="T27" fmla="*/ 44 h 484"/>
                    <a:gd name="T28" fmla="*/ 70 w 431"/>
                    <a:gd name="T29" fmla="*/ 70 h 484"/>
                    <a:gd name="T30" fmla="*/ 53 w 431"/>
                    <a:gd name="T31" fmla="*/ 386 h 484"/>
                    <a:gd name="T32" fmla="*/ 62 w 431"/>
                    <a:gd name="T33" fmla="*/ 422 h 484"/>
                    <a:gd name="T34" fmla="*/ 97 w 431"/>
                    <a:gd name="T35" fmla="*/ 439 h 484"/>
                    <a:gd name="T36" fmla="*/ 325 w 431"/>
                    <a:gd name="T37" fmla="*/ 439 h 484"/>
                    <a:gd name="T38" fmla="*/ 369 w 431"/>
                    <a:gd name="T39" fmla="*/ 422 h 484"/>
                    <a:gd name="T40" fmla="*/ 378 w 431"/>
                    <a:gd name="T41" fmla="*/ 386 h 484"/>
                    <a:gd name="T42" fmla="*/ 360 w 431"/>
                    <a:gd name="T43" fmla="*/ 70 h 484"/>
                    <a:gd name="T44" fmla="*/ 334 w 431"/>
                    <a:gd name="T45" fmla="*/ 44 h 484"/>
                    <a:gd name="T46" fmla="*/ 97 w 431"/>
                    <a:gd name="T47" fmla="*/ 44 h 48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431" h="484">
                      <a:moveTo>
                        <a:pt x="325" y="483"/>
                      </a:moveTo>
                      <a:lnTo>
                        <a:pt x="325" y="483"/>
                      </a:lnTo>
                      <a:cubicBezTo>
                        <a:pt x="97" y="483"/>
                        <a:pt x="97" y="483"/>
                        <a:pt x="97" y="483"/>
                      </a:cubicBezTo>
                      <a:cubicBezTo>
                        <a:pt x="70" y="483"/>
                        <a:pt x="44" y="474"/>
                        <a:pt x="27" y="457"/>
                      </a:cubicBezTo>
                      <a:cubicBezTo>
                        <a:pt x="9" y="430"/>
                        <a:pt x="0" y="404"/>
                        <a:pt x="0" y="378"/>
                      </a:cubicBezTo>
                      <a:cubicBezTo>
                        <a:pt x="18" y="70"/>
                        <a:pt x="18" y="70"/>
                        <a:pt x="18" y="70"/>
                      </a:cubicBezTo>
                      <a:cubicBezTo>
                        <a:pt x="27" y="27"/>
                        <a:pt x="53" y="0"/>
                        <a:pt x="97" y="0"/>
                      </a:cubicBezTo>
                      <a:cubicBezTo>
                        <a:pt x="334" y="0"/>
                        <a:pt x="334" y="0"/>
                        <a:pt x="334" y="0"/>
                      </a:cubicBezTo>
                      <a:cubicBezTo>
                        <a:pt x="378" y="0"/>
                        <a:pt x="404" y="27"/>
                        <a:pt x="404" y="70"/>
                      </a:cubicBezTo>
                      <a:cubicBezTo>
                        <a:pt x="430" y="378"/>
                        <a:pt x="430" y="378"/>
                        <a:pt x="430" y="378"/>
                      </a:cubicBezTo>
                      <a:cubicBezTo>
                        <a:pt x="430" y="404"/>
                        <a:pt x="422" y="430"/>
                        <a:pt x="404" y="457"/>
                      </a:cubicBezTo>
                      <a:cubicBezTo>
                        <a:pt x="378" y="474"/>
                        <a:pt x="360" y="483"/>
                        <a:pt x="325" y="483"/>
                      </a:cubicBezTo>
                      <a:close/>
                      <a:moveTo>
                        <a:pt x="97" y="44"/>
                      </a:moveTo>
                      <a:lnTo>
                        <a:pt x="97" y="44"/>
                      </a:lnTo>
                      <a:cubicBezTo>
                        <a:pt x="79" y="44"/>
                        <a:pt x="70" y="62"/>
                        <a:pt x="70" y="70"/>
                      </a:cubicBezTo>
                      <a:cubicBezTo>
                        <a:pt x="53" y="386"/>
                        <a:pt x="53" y="386"/>
                        <a:pt x="53" y="386"/>
                      </a:cubicBezTo>
                      <a:cubicBezTo>
                        <a:pt x="53" y="395"/>
                        <a:pt x="53" y="413"/>
                        <a:pt x="62" y="422"/>
                      </a:cubicBezTo>
                      <a:cubicBezTo>
                        <a:pt x="70" y="430"/>
                        <a:pt x="88" y="439"/>
                        <a:pt x="97" y="439"/>
                      </a:cubicBezTo>
                      <a:cubicBezTo>
                        <a:pt x="325" y="439"/>
                        <a:pt x="325" y="439"/>
                        <a:pt x="325" y="439"/>
                      </a:cubicBezTo>
                      <a:cubicBezTo>
                        <a:pt x="343" y="439"/>
                        <a:pt x="360" y="430"/>
                        <a:pt x="369" y="422"/>
                      </a:cubicBezTo>
                      <a:cubicBezTo>
                        <a:pt x="378" y="413"/>
                        <a:pt x="378" y="395"/>
                        <a:pt x="378" y="386"/>
                      </a:cubicBezTo>
                      <a:cubicBezTo>
                        <a:pt x="360" y="70"/>
                        <a:pt x="360" y="70"/>
                        <a:pt x="360" y="70"/>
                      </a:cubicBezTo>
                      <a:cubicBezTo>
                        <a:pt x="360" y="62"/>
                        <a:pt x="351" y="44"/>
                        <a:pt x="334" y="44"/>
                      </a:cubicBezTo>
                      <a:lnTo>
                        <a:pt x="97" y="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ffectLst/>
              </p:spPr>
              <p:txBody>
                <a:bodyPr wrap="none" anchor="ctr"/>
                <a:lstStyle/>
                <a:p>
                  <a:endParaRPr lang="es-MX" sz="900">
                    <a:latin typeface="Century Gothic" panose="020B0502020202020204" pitchFamily="34" charset="0"/>
                  </a:endParaRPr>
                </a:p>
              </p:txBody>
            </p:sp>
            <p:sp>
              <p:nvSpPr>
                <p:cNvPr id="85" name="Freeform 205">
                  <a:extLst>
                    <a:ext uri="{FF2B5EF4-FFF2-40B4-BE49-F238E27FC236}">
                      <a16:creationId xmlns:a16="http://schemas.microsoft.com/office/drawing/2014/main" id="{334B1666-3F5D-124C-AB47-C66DF9CB211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5577344" y="7032265"/>
                  <a:ext cx="296803" cy="321536"/>
                </a:xfrm>
                <a:custGeom>
                  <a:avLst/>
                  <a:gdLst>
                    <a:gd name="T0" fmla="*/ 185 w 212"/>
                    <a:gd name="T1" fmla="*/ 229 h 230"/>
                    <a:gd name="T2" fmla="*/ 185 w 212"/>
                    <a:gd name="T3" fmla="*/ 229 h 230"/>
                    <a:gd name="T4" fmla="*/ 185 w 212"/>
                    <a:gd name="T5" fmla="*/ 229 h 230"/>
                    <a:gd name="T6" fmla="*/ 158 w 212"/>
                    <a:gd name="T7" fmla="*/ 202 h 230"/>
                    <a:gd name="T8" fmla="*/ 158 w 212"/>
                    <a:gd name="T9" fmla="*/ 114 h 230"/>
                    <a:gd name="T10" fmla="*/ 106 w 212"/>
                    <a:gd name="T11" fmla="*/ 53 h 230"/>
                    <a:gd name="T12" fmla="*/ 44 w 212"/>
                    <a:gd name="T13" fmla="*/ 114 h 230"/>
                    <a:gd name="T14" fmla="*/ 44 w 212"/>
                    <a:gd name="T15" fmla="*/ 202 h 230"/>
                    <a:gd name="T16" fmla="*/ 18 w 212"/>
                    <a:gd name="T17" fmla="*/ 229 h 230"/>
                    <a:gd name="T18" fmla="*/ 18 w 212"/>
                    <a:gd name="T19" fmla="*/ 229 h 230"/>
                    <a:gd name="T20" fmla="*/ 0 w 212"/>
                    <a:gd name="T21" fmla="*/ 202 h 230"/>
                    <a:gd name="T22" fmla="*/ 0 w 212"/>
                    <a:gd name="T23" fmla="*/ 114 h 230"/>
                    <a:gd name="T24" fmla="*/ 97 w 212"/>
                    <a:gd name="T25" fmla="*/ 9 h 230"/>
                    <a:gd name="T26" fmla="*/ 211 w 212"/>
                    <a:gd name="T27" fmla="*/ 114 h 230"/>
                    <a:gd name="T28" fmla="*/ 211 w 212"/>
                    <a:gd name="T29" fmla="*/ 202 h 230"/>
                    <a:gd name="T30" fmla="*/ 185 w 212"/>
                    <a:gd name="T31" fmla="*/ 229 h 2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212" h="230">
                      <a:moveTo>
                        <a:pt x="185" y="229"/>
                      </a:moveTo>
                      <a:lnTo>
                        <a:pt x="185" y="229"/>
                      </a:lnTo>
                      <a:lnTo>
                        <a:pt x="185" y="229"/>
                      </a:lnTo>
                      <a:cubicBezTo>
                        <a:pt x="176" y="229"/>
                        <a:pt x="158" y="220"/>
                        <a:pt x="158" y="202"/>
                      </a:cubicBezTo>
                      <a:cubicBezTo>
                        <a:pt x="158" y="114"/>
                        <a:pt x="158" y="114"/>
                        <a:pt x="158" y="114"/>
                      </a:cubicBezTo>
                      <a:cubicBezTo>
                        <a:pt x="158" y="79"/>
                        <a:pt x="141" y="53"/>
                        <a:pt x="106" y="53"/>
                      </a:cubicBezTo>
                      <a:cubicBezTo>
                        <a:pt x="71" y="53"/>
                        <a:pt x="44" y="79"/>
                        <a:pt x="44" y="114"/>
                      </a:cubicBezTo>
                      <a:cubicBezTo>
                        <a:pt x="44" y="202"/>
                        <a:pt x="44" y="202"/>
                        <a:pt x="44" y="202"/>
                      </a:cubicBezTo>
                      <a:cubicBezTo>
                        <a:pt x="44" y="220"/>
                        <a:pt x="35" y="229"/>
                        <a:pt x="18" y="229"/>
                      </a:cubicBezTo>
                      <a:lnTo>
                        <a:pt x="18" y="229"/>
                      </a:lnTo>
                      <a:cubicBezTo>
                        <a:pt x="9" y="229"/>
                        <a:pt x="0" y="220"/>
                        <a:pt x="0" y="202"/>
                      </a:cubicBezTo>
                      <a:cubicBezTo>
                        <a:pt x="0" y="114"/>
                        <a:pt x="0" y="114"/>
                        <a:pt x="0" y="114"/>
                      </a:cubicBezTo>
                      <a:cubicBezTo>
                        <a:pt x="0" y="62"/>
                        <a:pt x="35" y="9"/>
                        <a:pt x="97" y="9"/>
                      </a:cubicBezTo>
                      <a:cubicBezTo>
                        <a:pt x="158" y="0"/>
                        <a:pt x="211" y="53"/>
                        <a:pt x="211" y="114"/>
                      </a:cubicBezTo>
                      <a:cubicBezTo>
                        <a:pt x="211" y="202"/>
                        <a:pt x="211" y="202"/>
                        <a:pt x="211" y="202"/>
                      </a:cubicBezTo>
                      <a:cubicBezTo>
                        <a:pt x="211" y="220"/>
                        <a:pt x="194" y="229"/>
                        <a:pt x="185" y="229"/>
                      </a:cubicBezTo>
                    </a:path>
                  </a:pathLst>
                </a:custGeom>
                <a:grpFill/>
                <a:ln>
                  <a:noFill/>
                </a:ln>
                <a:effectLst/>
              </p:spPr>
              <p:txBody>
                <a:bodyPr wrap="none" anchor="ctr"/>
                <a:lstStyle/>
                <a:p>
                  <a:endParaRPr lang="es-MX" sz="900">
                    <a:latin typeface="Century Gothic" panose="020B0502020202020204" pitchFamily="34" charset="0"/>
                  </a:endParaRPr>
                </a:p>
              </p:txBody>
            </p:sp>
          </p:grpSp>
        </p:grpSp>
        <p:grpSp>
          <p:nvGrpSpPr>
            <p:cNvPr id="70" name="Group 69">
              <a:extLst>
                <a:ext uri="{FF2B5EF4-FFF2-40B4-BE49-F238E27FC236}">
                  <a16:creationId xmlns:a16="http://schemas.microsoft.com/office/drawing/2014/main" id="{A5372629-3450-3F40-9DF2-D55D8A6BF32A}"/>
                </a:ext>
              </a:extLst>
            </p:cNvPr>
            <p:cNvGrpSpPr/>
            <p:nvPr/>
          </p:nvGrpSpPr>
          <p:grpSpPr>
            <a:xfrm>
              <a:off x="17129412" y="11356059"/>
              <a:ext cx="989134" cy="989134"/>
              <a:chOff x="16745947" y="17170978"/>
              <a:chExt cx="1587398" cy="1587398"/>
            </a:xfrm>
          </p:grpSpPr>
          <p:sp>
            <p:nvSpPr>
              <p:cNvPr id="76" name="Freeform 211">
                <a:extLst>
                  <a:ext uri="{FF2B5EF4-FFF2-40B4-BE49-F238E27FC236}">
                    <a16:creationId xmlns:a16="http://schemas.microsoft.com/office/drawing/2014/main" id="{B7DDCF0F-B0C2-6F41-967E-FFE51068E8D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745947" y="17170978"/>
                <a:ext cx="1587398" cy="1587398"/>
              </a:xfrm>
              <a:custGeom>
                <a:avLst/>
                <a:gdLst>
                  <a:gd name="T0" fmla="*/ 1429 w 1430"/>
                  <a:gd name="T1" fmla="*/ 715 h 1430"/>
                  <a:gd name="T2" fmla="*/ 1429 w 1430"/>
                  <a:gd name="T3" fmla="*/ 715 h 1430"/>
                  <a:gd name="T4" fmla="*/ 715 w 1430"/>
                  <a:gd name="T5" fmla="*/ 1429 h 1430"/>
                  <a:gd name="T6" fmla="*/ 0 w 1430"/>
                  <a:gd name="T7" fmla="*/ 715 h 1430"/>
                  <a:gd name="T8" fmla="*/ 715 w 1430"/>
                  <a:gd name="T9" fmla="*/ 0 h 1430"/>
                  <a:gd name="T10" fmla="*/ 1429 w 1430"/>
                  <a:gd name="T11" fmla="*/ 715 h 14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430" h="1430">
                    <a:moveTo>
                      <a:pt x="1429" y="715"/>
                    </a:moveTo>
                    <a:lnTo>
                      <a:pt x="1429" y="715"/>
                    </a:lnTo>
                    <a:cubicBezTo>
                      <a:pt x="1429" y="1108"/>
                      <a:pt x="1117" y="1429"/>
                      <a:pt x="715" y="1429"/>
                    </a:cubicBezTo>
                    <a:cubicBezTo>
                      <a:pt x="322" y="1429"/>
                      <a:pt x="0" y="1108"/>
                      <a:pt x="0" y="715"/>
                    </a:cubicBezTo>
                    <a:cubicBezTo>
                      <a:pt x="0" y="322"/>
                      <a:pt x="322" y="0"/>
                      <a:pt x="715" y="0"/>
                    </a:cubicBezTo>
                    <a:cubicBezTo>
                      <a:pt x="1117" y="0"/>
                      <a:pt x="1429" y="322"/>
                      <a:pt x="1429" y="715"/>
                    </a:cubicBezTo>
                  </a:path>
                </a:pathLst>
              </a:custGeom>
              <a:solidFill>
                <a:schemeClr val="accent1"/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s-MX" sz="900">
                  <a:latin typeface="Century Gothic" panose="020B0502020202020204" pitchFamily="34" charset="0"/>
                </a:endParaRPr>
              </a:p>
            </p:txBody>
          </p:sp>
          <p:grpSp>
            <p:nvGrpSpPr>
              <p:cNvPr id="77" name="Group 76">
                <a:extLst>
                  <a:ext uri="{FF2B5EF4-FFF2-40B4-BE49-F238E27FC236}">
                    <a16:creationId xmlns:a16="http://schemas.microsoft.com/office/drawing/2014/main" id="{1E8F89AD-F53D-7745-8DBB-A15EB7BA3EFA}"/>
                  </a:ext>
                </a:extLst>
              </p:cNvPr>
              <p:cNvGrpSpPr/>
              <p:nvPr/>
            </p:nvGrpSpPr>
            <p:grpSpPr>
              <a:xfrm>
                <a:off x="17201955" y="17721864"/>
                <a:ext cx="671944" cy="511479"/>
                <a:chOff x="25280541" y="11768738"/>
                <a:chExt cx="828574" cy="630705"/>
              </a:xfrm>
              <a:solidFill>
                <a:schemeClr val="bg1"/>
              </a:solidFill>
            </p:grpSpPr>
            <p:sp>
              <p:nvSpPr>
                <p:cNvPr id="78" name="Freeform 200">
                  <a:extLst>
                    <a:ext uri="{FF2B5EF4-FFF2-40B4-BE49-F238E27FC236}">
                      <a16:creationId xmlns:a16="http://schemas.microsoft.com/office/drawing/2014/main" id="{F73EECAA-DA10-5E4B-887F-CDC3B1ECB79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5330008" y="11991340"/>
                  <a:ext cx="742007" cy="74200"/>
                </a:xfrm>
                <a:custGeom>
                  <a:avLst/>
                  <a:gdLst>
                    <a:gd name="T0" fmla="*/ 526 w 527"/>
                    <a:gd name="T1" fmla="*/ 53 h 54"/>
                    <a:gd name="T2" fmla="*/ 0 w 527"/>
                    <a:gd name="T3" fmla="*/ 53 h 54"/>
                    <a:gd name="T4" fmla="*/ 0 w 527"/>
                    <a:gd name="T5" fmla="*/ 0 h 54"/>
                    <a:gd name="T6" fmla="*/ 526 w 527"/>
                    <a:gd name="T7" fmla="*/ 0 h 54"/>
                    <a:gd name="T8" fmla="*/ 526 w 527"/>
                    <a:gd name="T9" fmla="*/ 53 h 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27" h="54">
                      <a:moveTo>
                        <a:pt x="526" y="53"/>
                      </a:moveTo>
                      <a:lnTo>
                        <a:pt x="0" y="53"/>
                      </a:lnTo>
                      <a:lnTo>
                        <a:pt x="0" y="0"/>
                      </a:lnTo>
                      <a:lnTo>
                        <a:pt x="526" y="0"/>
                      </a:lnTo>
                      <a:lnTo>
                        <a:pt x="526" y="53"/>
                      </a:lnTo>
                    </a:path>
                  </a:pathLst>
                </a:custGeom>
                <a:grpFill/>
                <a:ln>
                  <a:noFill/>
                </a:ln>
                <a:effectLst/>
              </p:spPr>
              <p:txBody>
                <a:bodyPr wrap="none" anchor="ctr"/>
                <a:lstStyle/>
                <a:p>
                  <a:endParaRPr lang="es-MX" sz="900">
                    <a:latin typeface="Century Gothic" panose="020B0502020202020204" pitchFamily="34" charset="0"/>
                  </a:endParaRPr>
                </a:p>
              </p:txBody>
            </p:sp>
            <p:sp>
              <p:nvSpPr>
                <p:cNvPr id="79" name="Freeform 201">
                  <a:extLst>
                    <a:ext uri="{FF2B5EF4-FFF2-40B4-BE49-F238E27FC236}">
                      <a16:creationId xmlns:a16="http://schemas.microsoft.com/office/drawing/2014/main" id="{856D06C6-B146-B444-9518-384AB013CC4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5404208" y="12195390"/>
                  <a:ext cx="160768" cy="61834"/>
                </a:xfrm>
                <a:custGeom>
                  <a:avLst/>
                  <a:gdLst>
                    <a:gd name="T0" fmla="*/ 87 w 115"/>
                    <a:gd name="T1" fmla="*/ 44 h 45"/>
                    <a:gd name="T2" fmla="*/ 87 w 115"/>
                    <a:gd name="T3" fmla="*/ 44 h 45"/>
                    <a:gd name="T4" fmla="*/ 26 w 115"/>
                    <a:gd name="T5" fmla="*/ 44 h 45"/>
                    <a:gd name="T6" fmla="*/ 0 w 115"/>
                    <a:gd name="T7" fmla="*/ 27 h 45"/>
                    <a:gd name="T8" fmla="*/ 0 w 115"/>
                    <a:gd name="T9" fmla="*/ 27 h 45"/>
                    <a:gd name="T10" fmla="*/ 26 w 115"/>
                    <a:gd name="T11" fmla="*/ 0 h 45"/>
                    <a:gd name="T12" fmla="*/ 87 w 115"/>
                    <a:gd name="T13" fmla="*/ 0 h 45"/>
                    <a:gd name="T14" fmla="*/ 114 w 115"/>
                    <a:gd name="T15" fmla="*/ 27 h 45"/>
                    <a:gd name="T16" fmla="*/ 114 w 115"/>
                    <a:gd name="T17" fmla="*/ 27 h 45"/>
                    <a:gd name="T18" fmla="*/ 87 w 115"/>
                    <a:gd name="T19" fmla="*/ 44 h 4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15" h="45">
                      <a:moveTo>
                        <a:pt x="87" y="44"/>
                      </a:moveTo>
                      <a:lnTo>
                        <a:pt x="87" y="44"/>
                      </a:lnTo>
                      <a:cubicBezTo>
                        <a:pt x="26" y="44"/>
                        <a:pt x="26" y="44"/>
                        <a:pt x="26" y="44"/>
                      </a:cubicBezTo>
                      <a:cubicBezTo>
                        <a:pt x="8" y="44"/>
                        <a:pt x="0" y="36"/>
                        <a:pt x="0" y="27"/>
                      </a:cubicBezTo>
                      <a:lnTo>
                        <a:pt x="0" y="27"/>
                      </a:lnTo>
                      <a:cubicBezTo>
                        <a:pt x="0" y="9"/>
                        <a:pt x="8" y="0"/>
                        <a:pt x="26" y="0"/>
                      </a:cubicBezTo>
                      <a:cubicBezTo>
                        <a:pt x="87" y="0"/>
                        <a:pt x="87" y="0"/>
                        <a:pt x="87" y="0"/>
                      </a:cubicBezTo>
                      <a:cubicBezTo>
                        <a:pt x="105" y="0"/>
                        <a:pt x="114" y="9"/>
                        <a:pt x="114" y="27"/>
                      </a:cubicBezTo>
                      <a:lnTo>
                        <a:pt x="114" y="27"/>
                      </a:lnTo>
                      <a:cubicBezTo>
                        <a:pt x="114" y="36"/>
                        <a:pt x="105" y="44"/>
                        <a:pt x="87" y="44"/>
                      </a:cubicBezTo>
                    </a:path>
                  </a:pathLst>
                </a:custGeom>
                <a:grpFill/>
                <a:ln>
                  <a:noFill/>
                </a:ln>
                <a:effectLst/>
              </p:spPr>
              <p:txBody>
                <a:bodyPr wrap="none" anchor="ctr"/>
                <a:lstStyle/>
                <a:p>
                  <a:endParaRPr lang="es-MX" sz="900">
                    <a:latin typeface="Century Gothic" panose="020B0502020202020204" pitchFamily="34" charset="0"/>
                  </a:endParaRPr>
                </a:p>
              </p:txBody>
            </p:sp>
            <p:sp>
              <p:nvSpPr>
                <p:cNvPr id="80" name="Freeform 202">
                  <a:extLst>
                    <a:ext uri="{FF2B5EF4-FFF2-40B4-BE49-F238E27FC236}">
                      <a16:creationId xmlns:a16="http://schemas.microsoft.com/office/drawing/2014/main" id="{15BA0A3A-F293-E645-B8A4-29F730307D8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5280541" y="11768738"/>
                  <a:ext cx="828574" cy="630705"/>
                </a:xfrm>
                <a:custGeom>
                  <a:avLst/>
                  <a:gdLst>
                    <a:gd name="T0" fmla="*/ 500 w 589"/>
                    <a:gd name="T1" fmla="*/ 448 h 449"/>
                    <a:gd name="T2" fmla="*/ 500 w 589"/>
                    <a:gd name="T3" fmla="*/ 448 h 449"/>
                    <a:gd name="T4" fmla="*/ 88 w 589"/>
                    <a:gd name="T5" fmla="*/ 448 h 449"/>
                    <a:gd name="T6" fmla="*/ 0 w 589"/>
                    <a:gd name="T7" fmla="*/ 360 h 449"/>
                    <a:gd name="T8" fmla="*/ 0 w 589"/>
                    <a:gd name="T9" fmla="*/ 88 h 449"/>
                    <a:gd name="T10" fmla="*/ 88 w 589"/>
                    <a:gd name="T11" fmla="*/ 0 h 449"/>
                    <a:gd name="T12" fmla="*/ 500 w 589"/>
                    <a:gd name="T13" fmla="*/ 0 h 449"/>
                    <a:gd name="T14" fmla="*/ 588 w 589"/>
                    <a:gd name="T15" fmla="*/ 88 h 449"/>
                    <a:gd name="T16" fmla="*/ 588 w 589"/>
                    <a:gd name="T17" fmla="*/ 360 h 449"/>
                    <a:gd name="T18" fmla="*/ 500 w 589"/>
                    <a:gd name="T19" fmla="*/ 448 h 449"/>
                    <a:gd name="T20" fmla="*/ 88 w 589"/>
                    <a:gd name="T21" fmla="*/ 44 h 449"/>
                    <a:gd name="T22" fmla="*/ 88 w 589"/>
                    <a:gd name="T23" fmla="*/ 44 h 449"/>
                    <a:gd name="T24" fmla="*/ 44 w 589"/>
                    <a:gd name="T25" fmla="*/ 88 h 449"/>
                    <a:gd name="T26" fmla="*/ 44 w 589"/>
                    <a:gd name="T27" fmla="*/ 360 h 449"/>
                    <a:gd name="T28" fmla="*/ 88 w 589"/>
                    <a:gd name="T29" fmla="*/ 395 h 449"/>
                    <a:gd name="T30" fmla="*/ 500 w 589"/>
                    <a:gd name="T31" fmla="*/ 395 h 449"/>
                    <a:gd name="T32" fmla="*/ 535 w 589"/>
                    <a:gd name="T33" fmla="*/ 360 h 449"/>
                    <a:gd name="T34" fmla="*/ 535 w 589"/>
                    <a:gd name="T35" fmla="*/ 88 h 449"/>
                    <a:gd name="T36" fmla="*/ 500 w 589"/>
                    <a:gd name="T37" fmla="*/ 44 h 449"/>
                    <a:gd name="T38" fmla="*/ 88 w 589"/>
                    <a:gd name="T39" fmla="*/ 44 h 44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</a:cxnLst>
                  <a:rect l="0" t="0" r="r" b="b"/>
                  <a:pathLst>
                    <a:path w="589" h="449">
                      <a:moveTo>
                        <a:pt x="500" y="448"/>
                      </a:moveTo>
                      <a:lnTo>
                        <a:pt x="500" y="448"/>
                      </a:lnTo>
                      <a:cubicBezTo>
                        <a:pt x="88" y="448"/>
                        <a:pt x="88" y="448"/>
                        <a:pt x="88" y="448"/>
                      </a:cubicBezTo>
                      <a:cubicBezTo>
                        <a:pt x="44" y="448"/>
                        <a:pt x="0" y="404"/>
                        <a:pt x="0" y="360"/>
                      </a:cubicBezTo>
                      <a:cubicBezTo>
                        <a:pt x="0" y="88"/>
                        <a:pt x="0" y="88"/>
                        <a:pt x="0" y="88"/>
                      </a:cubicBezTo>
                      <a:cubicBezTo>
                        <a:pt x="0" y="35"/>
                        <a:pt x="44" y="0"/>
                        <a:pt x="88" y="0"/>
                      </a:cubicBezTo>
                      <a:cubicBezTo>
                        <a:pt x="500" y="0"/>
                        <a:pt x="500" y="0"/>
                        <a:pt x="500" y="0"/>
                      </a:cubicBezTo>
                      <a:cubicBezTo>
                        <a:pt x="544" y="0"/>
                        <a:pt x="588" y="35"/>
                        <a:pt x="588" y="88"/>
                      </a:cubicBezTo>
                      <a:cubicBezTo>
                        <a:pt x="588" y="360"/>
                        <a:pt x="588" y="360"/>
                        <a:pt x="588" y="360"/>
                      </a:cubicBezTo>
                      <a:cubicBezTo>
                        <a:pt x="588" y="404"/>
                        <a:pt x="544" y="448"/>
                        <a:pt x="500" y="448"/>
                      </a:cubicBezTo>
                      <a:close/>
                      <a:moveTo>
                        <a:pt x="88" y="44"/>
                      </a:moveTo>
                      <a:lnTo>
                        <a:pt x="88" y="44"/>
                      </a:lnTo>
                      <a:cubicBezTo>
                        <a:pt x="70" y="44"/>
                        <a:pt x="44" y="62"/>
                        <a:pt x="44" y="88"/>
                      </a:cubicBezTo>
                      <a:cubicBezTo>
                        <a:pt x="44" y="360"/>
                        <a:pt x="44" y="360"/>
                        <a:pt x="44" y="360"/>
                      </a:cubicBezTo>
                      <a:cubicBezTo>
                        <a:pt x="44" y="378"/>
                        <a:pt x="70" y="395"/>
                        <a:pt x="88" y="395"/>
                      </a:cubicBezTo>
                      <a:cubicBezTo>
                        <a:pt x="500" y="395"/>
                        <a:pt x="500" y="395"/>
                        <a:pt x="500" y="395"/>
                      </a:cubicBezTo>
                      <a:cubicBezTo>
                        <a:pt x="518" y="395"/>
                        <a:pt x="535" y="378"/>
                        <a:pt x="535" y="360"/>
                      </a:cubicBezTo>
                      <a:cubicBezTo>
                        <a:pt x="535" y="88"/>
                        <a:pt x="535" y="88"/>
                        <a:pt x="535" y="88"/>
                      </a:cubicBezTo>
                      <a:cubicBezTo>
                        <a:pt x="535" y="62"/>
                        <a:pt x="518" y="44"/>
                        <a:pt x="500" y="44"/>
                      </a:cubicBezTo>
                      <a:lnTo>
                        <a:pt x="88" y="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ffectLst/>
              </p:spPr>
              <p:txBody>
                <a:bodyPr wrap="none" anchor="ctr"/>
                <a:lstStyle/>
                <a:p>
                  <a:endParaRPr lang="es-MX" sz="900">
                    <a:latin typeface="Century Gothic" panose="020B0502020202020204" pitchFamily="34" charset="0"/>
                  </a:endParaRPr>
                </a:p>
              </p:txBody>
            </p:sp>
          </p:grpSp>
        </p:grpSp>
        <p:sp>
          <p:nvSpPr>
            <p:cNvPr id="71" name="CuadroTexto 351">
              <a:extLst>
                <a:ext uri="{FF2B5EF4-FFF2-40B4-BE49-F238E27FC236}">
                  <a16:creationId xmlns:a16="http://schemas.microsoft.com/office/drawing/2014/main" id="{CFA3E896-7C7E-2C4A-BE6C-C56A10AC80AF}"/>
                </a:ext>
              </a:extLst>
            </p:cNvPr>
            <p:cNvSpPr txBox="1"/>
            <p:nvPr/>
          </p:nvSpPr>
          <p:spPr>
            <a:xfrm>
              <a:off x="2959545" y="11462605"/>
              <a:ext cx="2442190" cy="129266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>
                  <a:latin typeface="Century Gothic" panose="020B0502020202020204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Promotions only work as well.</a:t>
              </a:r>
            </a:p>
          </p:txBody>
        </p:sp>
        <p:sp>
          <p:nvSpPr>
            <p:cNvPr id="72" name="CuadroTexto 351">
              <a:extLst>
                <a:ext uri="{FF2B5EF4-FFF2-40B4-BE49-F238E27FC236}">
                  <a16:creationId xmlns:a16="http://schemas.microsoft.com/office/drawing/2014/main" id="{68D17500-EA0E-BC4C-BDF5-D7658B9EDF70}"/>
                </a:ext>
              </a:extLst>
            </p:cNvPr>
            <p:cNvSpPr txBox="1"/>
            <p:nvPr/>
          </p:nvSpPr>
          <p:spPr>
            <a:xfrm>
              <a:off x="6793165" y="11462605"/>
              <a:ext cx="2442190" cy="129266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>
                  <a:latin typeface="Century Gothic" panose="020B0502020202020204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Promotions only work as well.</a:t>
              </a:r>
            </a:p>
          </p:txBody>
        </p:sp>
        <p:sp>
          <p:nvSpPr>
            <p:cNvPr id="73" name="CuadroTexto 351">
              <a:extLst>
                <a:ext uri="{FF2B5EF4-FFF2-40B4-BE49-F238E27FC236}">
                  <a16:creationId xmlns:a16="http://schemas.microsoft.com/office/drawing/2014/main" id="{237C58ED-DD34-784C-A916-9E2472382372}"/>
                </a:ext>
              </a:extLst>
            </p:cNvPr>
            <p:cNvSpPr txBox="1"/>
            <p:nvPr/>
          </p:nvSpPr>
          <p:spPr>
            <a:xfrm>
              <a:off x="10632333" y="11462605"/>
              <a:ext cx="2442190" cy="129266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>
                  <a:latin typeface="Century Gothic" panose="020B0502020202020204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Promotions only work as well.</a:t>
              </a:r>
            </a:p>
          </p:txBody>
        </p:sp>
        <p:sp>
          <p:nvSpPr>
            <p:cNvPr id="74" name="CuadroTexto 351">
              <a:extLst>
                <a:ext uri="{FF2B5EF4-FFF2-40B4-BE49-F238E27FC236}">
                  <a16:creationId xmlns:a16="http://schemas.microsoft.com/office/drawing/2014/main" id="{577CCABB-4742-D64D-9CC4-E0759600AC06}"/>
                </a:ext>
              </a:extLst>
            </p:cNvPr>
            <p:cNvSpPr txBox="1"/>
            <p:nvPr/>
          </p:nvSpPr>
          <p:spPr>
            <a:xfrm>
              <a:off x="14499510" y="11462605"/>
              <a:ext cx="2442190" cy="129266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>
                  <a:latin typeface="Century Gothic" panose="020B0502020202020204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Promotions only work as well.</a:t>
              </a:r>
            </a:p>
          </p:txBody>
        </p:sp>
        <p:sp>
          <p:nvSpPr>
            <p:cNvPr id="75" name="CuadroTexto 351">
              <a:extLst>
                <a:ext uri="{FF2B5EF4-FFF2-40B4-BE49-F238E27FC236}">
                  <a16:creationId xmlns:a16="http://schemas.microsoft.com/office/drawing/2014/main" id="{63F617E8-EC7F-2D45-9B65-8A2F81510A61}"/>
                </a:ext>
              </a:extLst>
            </p:cNvPr>
            <p:cNvSpPr txBox="1"/>
            <p:nvPr/>
          </p:nvSpPr>
          <p:spPr>
            <a:xfrm>
              <a:off x="18296336" y="11462605"/>
              <a:ext cx="2442190" cy="129266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>
                  <a:latin typeface="Century Gothic" panose="020B0502020202020204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Promotions only work as well.</a:t>
              </a:r>
            </a:p>
          </p:txBody>
        </p:sp>
      </p:grpSp>
      <p:sp>
        <p:nvSpPr>
          <p:cNvPr id="2" name="Half Frame 1">
            <a:extLst>
              <a:ext uri="{FF2B5EF4-FFF2-40B4-BE49-F238E27FC236}">
                <a16:creationId xmlns:a16="http://schemas.microsoft.com/office/drawing/2014/main" id="{9A1AB5C7-5EE2-4A58-9FF7-0C1F730269DB}"/>
              </a:ext>
            </a:extLst>
          </p:cNvPr>
          <p:cNvSpPr/>
          <p:nvPr/>
        </p:nvSpPr>
        <p:spPr>
          <a:xfrm>
            <a:off x="0" y="0"/>
            <a:ext cx="1335740" cy="1744394"/>
          </a:xfrm>
          <a:prstGeom prst="half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K">
              <a:solidFill>
                <a:schemeClr val="tx1"/>
              </a:solidFill>
            </a:endParaRPr>
          </a:p>
        </p:txBody>
      </p:sp>
      <p:sp>
        <p:nvSpPr>
          <p:cNvPr id="106" name="Half Frame 105">
            <a:extLst>
              <a:ext uri="{FF2B5EF4-FFF2-40B4-BE49-F238E27FC236}">
                <a16:creationId xmlns:a16="http://schemas.microsoft.com/office/drawing/2014/main" id="{EF49BC9B-E177-48A0-B250-3732F75CA222}"/>
              </a:ext>
            </a:extLst>
          </p:cNvPr>
          <p:cNvSpPr/>
          <p:nvPr/>
        </p:nvSpPr>
        <p:spPr>
          <a:xfrm rot="5400000">
            <a:off x="10482252" y="214888"/>
            <a:ext cx="1948936" cy="1482823"/>
          </a:xfrm>
          <a:prstGeom prst="half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K" dirty="0">
              <a:solidFill>
                <a:schemeClr val="tx1"/>
              </a:solidFill>
            </a:endParaRPr>
          </a:p>
        </p:txBody>
      </p:sp>
      <p:sp>
        <p:nvSpPr>
          <p:cNvPr id="107" name="Half Frame 106">
            <a:extLst>
              <a:ext uri="{FF2B5EF4-FFF2-40B4-BE49-F238E27FC236}">
                <a16:creationId xmlns:a16="http://schemas.microsoft.com/office/drawing/2014/main" id="{765BCFF0-95A1-4AF3-90AB-24FA47F81FD8}"/>
              </a:ext>
            </a:extLst>
          </p:cNvPr>
          <p:cNvSpPr/>
          <p:nvPr/>
        </p:nvSpPr>
        <p:spPr>
          <a:xfrm rot="10800000">
            <a:off x="10871539" y="4927233"/>
            <a:ext cx="1311307" cy="1930767"/>
          </a:xfrm>
          <a:prstGeom prst="half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K">
              <a:solidFill>
                <a:schemeClr val="tx1"/>
              </a:solidFill>
            </a:endParaRPr>
          </a:p>
        </p:txBody>
      </p:sp>
      <p:sp>
        <p:nvSpPr>
          <p:cNvPr id="108" name="Half Frame 107">
            <a:extLst>
              <a:ext uri="{FF2B5EF4-FFF2-40B4-BE49-F238E27FC236}">
                <a16:creationId xmlns:a16="http://schemas.microsoft.com/office/drawing/2014/main" id="{B532AED1-B4B8-4874-8002-F2289EB22A04}"/>
              </a:ext>
            </a:extLst>
          </p:cNvPr>
          <p:cNvSpPr/>
          <p:nvPr/>
        </p:nvSpPr>
        <p:spPr>
          <a:xfrm rot="16200000">
            <a:off x="-283131" y="5187976"/>
            <a:ext cx="1948936" cy="1341874"/>
          </a:xfrm>
          <a:prstGeom prst="half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K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3853289"/>
      </p:ext>
    </p:extLst>
  </p:cSld>
  <p:clrMapOvr>
    <a:masterClrMapping/>
  </p:clrMapOvr>
</p:sld>
</file>

<file path=ppt/theme/theme1.xml><?xml version="1.0" encoding="utf-8"?>
<a:theme xmlns:a="http://schemas.openxmlformats.org/drawingml/2006/main" name="Atlas">
  <a:themeElements>
    <a:clrScheme name="Violet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C0EF0781-FB17-4F1F-B3B1-699933968CE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TM16401371[[fn=Atlas]]</Template>
  <TotalTime>6</TotalTime>
  <Words>97</Words>
  <Application>Microsoft Office PowerPoint</Application>
  <PresentationFormat>Widescreen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Calibri Light</vt:lpstr>
      <vt:lpstr>Century Gothic</vt:lpstr>
      <vt:lpstr>Rockwell</vt:lpstr>
      <vt:lpstr>Wingdings</vt:lpstr>
      <vt:lpstr>Atlas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Maha Qasim</dc:creator>
  <cp:lastModifiedBy>Connect</cp:lastModifiedBy>
  <cp:revision>2</cp:revision>
  <dcterms:created xsi:type="dcterms:W3CDTF">2022-09-02T20:53:47Z</dcterms:created>
  <dcterms:modified xsi:type="dcterms:W3CDTF">2022-09-03T09:08:54Z</dcterms:modified>
</cp:coreProperties>
</file>