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FCBF"/>
    <a:srgbClr val="B8F1B0"/>
    <a:srgbClr val="14C38E"/>
    <a:srgbClr val="00FF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7208E-DAF9-44CA-D174-6AA72B6A2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E078DA-E339-7395-C912-8469196429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3475A-3CB1-FC04-A516-41BA8041B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CAA1-C220-415F-8520-22FECCE7533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DF201-74C3-F21E-BEE7-446F964E4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7C6A4-2016-C40A-F98E-129F894A1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38F4-01FD-47FB-BCB9-A4E34298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40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938E4-3CA2-B11A-2E93-56E3D67D9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141C5B-DF79-C3F2-E280-07E34C217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D95CB-A87C-2EAD-60C0-FC1FE7A84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CAA1-C220-415F-8520-22FECCE7533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8DB3D-AA71-1D6F-37C1-5B4B70DDD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1D621-2401-5950-1256-6EB183393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38F4-01FD-47FB-BCB9-A4E34298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5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F0A927-33F2-B240-7385-B4DC08BDF2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527ECC-5B0D-92C2-5C5B-2E7752F73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0AC13-D7DB-09F6-B8B0-66A8DC9F6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CAA1-C220-415F-8520-22FECCE7533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EEDED-B060-CD11-8508-3271513C7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55FAF-43A0-54FE-E874-93EA13351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38F4-01FD-47FB-BCB9-A4E34298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4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1B3D8-C58A-BEB9-0AD3-D826302E0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1BFE8-002D-89C1-0B42-DC6E999D3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7CB95-5EA2-47CD-66DC-EF23A87E1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CAA1-C220-415F-8520-22FECCE7533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FB1F6-D81C-33C7-C499-2A069A30B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CFD73-7CB1-7EC3-F14B-D67C6AC10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38F4-01FD-47FB-BCB9-A4E34298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3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92319-B513-9EDE-4851-C24FFC9EE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3991E-F16F-CFF3-5061-BE0DA946F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750EC-A2B2-F0C9-A969-AF960B8C1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CAA1-C220-415F-8520-22FECCE7533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18E35-E8B5-BD84-7B34-15F2B76D7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F6302-CD6F-58C7-6F37-8C3D8C881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38F4-01FD-47FB-BCB9-A4E34298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6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51718-C43D-29BA-0778-AE1359731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79BD7-F6C5-2048-B302-EE6DD7FF8C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392528-1BC8-F6EF-2084-7B810E8F5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896767-75C6-6F8F-328E-17FCC872F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CAA1-C220-415F-8520-22FECCE7533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4DFDD-5647-5A31-D47F-61ABCB2C7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1183D-4A85-2A92-BEEB-17EFC4D93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38F4-01FD-47FB-BCB9-A4E34298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8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24EF8-F2ED-4EAB-4B1B-64117B799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9BA8F1-3CDE-F08E-8E1B-D23DD6CC1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3897FE-17ED-5A35-549F-DF1557ED5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049DD0-0241-AE9B-150A-A45D9B5EDD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D811D6-5628-B872-F7A8-E24B6C9063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17788F-4BC1-E54F-D2EA-B64E916D6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CAA1-C220-415F-8520-22FECCE7533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233EF6-81C5-E254-DFCF-039CE6CBC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6D3B96-5309-8562-F2DC-CD126037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38F4-01FD-47FB-BCB9-A4E34298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26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34357-84AD-ED52-F18E-36F650359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C769A5-C4EC-8EA9-6E67-81CA31F29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CAA1-C220-415F-8520-22FECCE7533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49F16C-491C-3BC0-8B45-0519EF4C8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93855-2487-A1A8-455B-B7EAE0C3D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38F4-01FD-47FB-BCB9-A4E34298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29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72266E-529C-C250-A831-413A6AAE7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CAA1-C220-415F-8520-22FECCE7533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C4F251-5650-3AE0-F08B-E712E34E4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383141-CA4D-B542-0A16-FA2B0566A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38F4-01FD-47FB-BCB9-A4E34298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0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0750C-B089-C526-2BF2-4ECD6C581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8AD3B-7EA0-A4E1-BEE0-51E8D108F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49D8D5-7CCF-8BF2-210A-B45280E65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1A4FAA-FA8D-EBC3-FCD6-65C8E454F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CAA1-C220-415F-8520-22FECCE7533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C169B5-EBB2-1149-54BE-D20AF7145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8E7C2F-6EED-A06E-5D18-33E9F32CA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38F4-01FD-47FB-BCB9-A4E34298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3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1D898-4EAB-196D-5BEE-E9D5D9B77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6EF1FF-53DA-AD72-C92A-AE504AE7FB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3375EA-383E-EBA6-0437-C93C48249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85C17-B068-A0A9-FEF1-EEB1EA317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CAA1-C220-415F-8520-22FECCE7533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4003AB-4821-9CAC-34C1-39E9E5F30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31F1C6-6DE8-F3AE-B9C6-6705975D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38F4-01FD-47FB-BCB9-A4E34298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60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AF162C-BBAB-48B3-6972-07AC0F5C1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C9C6EA-AAEE-593F-6C16-3F51E908D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5CE18-BDA7-BB19-2253-028C426B21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8CAA1-C220-415F-8520-22FECCE7533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4A5A7-F733-F095-E86C-11317DFB7F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418E7-B60E-F9DD-5E98-A0AA6AF3AF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C38F4-01FD-47FB-BCB9-A4E342988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1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54757780-9275-3545-8818-5057960729C5}"/>
              </a:ext>
            </a:extLst>
          </p:cNvPr>
          <p:cNvSpPr/>
          <p:nvPr/>
        </p:nvSpPr>
        <p:spPr>
          <a:xfrm>
            <a:off x="843540" y="3742267"/>
            <a:ext cx="10504921" cy="847425"/>
          </a:xfrm>
          <a:prstGeom prst="rect">
            <a:avLst/>
          </a:prstGeom>
          <a:solidFill>
            <a:srgbClr val="14C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0D6235F-F2D7-654D-BDB5-93774CE11323}"/>
              </a:ext>
            </a:extLst>
          </p:cNvPr>
          <p:cNvSpPr txBox="1"/>
          <p:nvPr/>
        </p:nvSpPr>
        <p:spPr>
          <a:xfrm>
            <a:off x="3075983" y="3893757"/>
            <a:ext cx="6040034" cy="57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 that’s why we provide point and click solutions.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F47DBA4-4BB3-B843-B7A8-0AA552501542}"/>
              </a:ext>
            </a:extLst>
          </p:cNvPr>
          <p:cNvGrpSpPr/>
          <p:nvPr/>
        </p:nvGrpSpPr>
        <p:grpSpPr>
          <a:xfrm>
            <a:off x="843539" y="1792634"/>
            <a:ext cx="2102857" cy="1534382"/>
            <a:chOff x="1683902" y="3499945"/>
            <a:chExt cx="4205714" cy="3068764"/>
          </a:xfrm>
          <a:solidFill>
            <a:srgbClr val="B8F1B0"/>
          </a:solidFill>
        </p:grpSpPr>
        <p:sp>
          <p:nvSpPr>
            <p:cNvPr id="71" name="Right Arrow 70">
              <a:extLst>
                <a:ext uri="{FF2B5EF4-FFF2-40B4-BE49-F238E27FC236}">
                  <a16:creationId xmlns:a16="http://schemas.microsoft.com/office/drawing/2014/main" id="{EF5B02F4-4ADC-0648-B538-0C00BA5C1530}"/>
                </a:ext>
              </a:extLst>
            </p:cNvPr>
            <p:cNvSpPr/>
            <p:nvPr/>
          </p:nvSpPr>
          <p:spPr>
            <a:xfrm>
              <a:off x="1683902" y="3499945"/>
              <a:ext cx="4205714" cy="30687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71EFC8A9-00A9-A34A-A05B-8F5579E0953C}"/>
                </a:ext>
              </a:extLst>
            </p:cNvPr>
            <p:cNvSpPr/>
            <p:nvPr/>
          </p:nvSpPr>
          <p:spPr>
            <a:xfrm flipH="1">
              <a:off x="2167106" y="4664995"/>
              <a:ext cx="3120052" cy="738664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Develop</a:t>
              </a:r>
              <a:endPara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996B2A7-2A92-DC49-93F8-74F7AD362F34}"/>
              </a:ext>
            </a:extLst>
          </p:cNvPr>
          <p:cNvGrpSpPr/>
          <p:nvPr/>
        </p:nvGrpSpPr>
        <p:grpSpPr>
          <a:xfrm>
            <a:off x="3302309" y="1792634"/>
            <a:ext cx="2102857" cy="1534382"/>
            <a:chOff x="7136004" y="3499945"/>
            <a:chExt cx="4205714" cy="3068764"/>
          </a:xfrm>
          <a:solidFill>
            <a:srgbClr val="B8F1B0"/>
          </a:solidFill>
        </p:grpSpPr>
        <p:sp>
          <p:nvSpPr>
            <p:cNvPr id="72" name="Right Arrow 71">
              <a:extLst>
                <a:ext uri="{FF2B5EF4-FFF2-40B4-BE49-F238E27FC236}">
                  <a16:creationId xmlns:a16="http://schemas.microsoft.com/office/drawing/2014/main" id="{20F602AF-8D3D-8141-89E3-7C2CCDE9FB20}"/>
                </a:ext>
              </a:extLst>
            </p:cNvPr>
            <p:cNvSpPr/>
            <p:nvPr/>
          </p:nvSpPr>
          <p:spPr>
            <a:xfrm>
              <a:off x="7136004" y="3499945"/>
              <a:ext cx="4205714" cy="30687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D69ABE76-9AF6-9249-B1C8-DA6EF2A6DD66}"/>
                </a:ext>
              </a:extLst>
            </p:cNvPr>
            <p:cNvSpPr/>
            <p:nvPr/>
          </p:nvSpPr>
          <p:spPr>
            <a:xfrm flipH="1">
              <a:off x="7627486" y="4664995"/>
              <a:ext cx="3120052" cy="738664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Analyze</a:t>
              </a:r>
              <a:endPara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A42FD9D4-7945-4E41-9493-163256E8E708}"/>
              </a:ext>
            </a:extLst>
          </p:cNvPr>
          <p:cNvGrpSpPr/>
          <p:nvPr/>
        </p:nvGrpSpPr>
        <p:grpSpPr>
          <a:xfrm flipV="1">
            <a:off x="843539" y="4978582"/>
            <a:ext cx="4561628" cy="1534382"/>
            <a:chOff x="1683902" y="3499945"/>
            <a:chExt cx="9123255" cy="3068764"/>
          </a:xfrm>
          <a:solidFill>
            <a:srgbClr val="B8F1B0"/>
          </a:solidFill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26C4CA05-7EE4-BB4C-92BC-5976A7CCDBEF}"/>
                </a:ext>
              </a:extLst>
            </p:cNvPr>
            <p:cNvGrpSpPr/>
            <p:nvPr/>
          </p:nvGrpSpPr>
          <p:grpSpPr>
            <a:xfrm>
              <a:off x="1683902" y="3499945"/>
              <a:ext cx="4205714" cy="3068764"/>
              <a:chOff x="1683902" y="3499945"/>
              <a:chExt cx="4205714" cy="3068764"/>
            </a:xfrm>
            <a:grpFill/>
          </p:grpSpPr>
          <p:sp>
            <p:nvSpPr>
              <p:cNvPr id="89" name="Right Arrow 88">
                <a:extLst>
                  <a:ext uri="{FF2B5EF4-FFF2-40B4-BE49-F238E27FC236}">
                    <a16:creationId xmlns:a16="http://schemas.microsoft.com/office/drawing/2014/main" id="{C5BE33C2-F11A-4D48-9D2B-A48E9A20C978}"/>
                  </a:ext>
                </a:extLst>
              </p:cNvPr>
              <p:cNvSpPr/>
              <p:nvPr/>
            </p:nvSpPr>
            <p:spPr>
              <a:xfrm>
                <a:off x="1683902" y="3499945"/>
                <a:ext cx="4205714" cy="306876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F012F30F-BC17-EA43-B9EC-8BCD82A7CA16}"/>
                  </a:ext>
                </a:extLst>
              </p:cNvPr>
              <p:cNvSpPr/>
              <p:nvPr/>
            </p:nvSpPr>
            <p:spPr>
              <a:xfrm rot="10800000" flipH="1">
                <a:off x="2167106" y="4664997"/>
                <a:ext cx="3120052" cy="738664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entury Gothic" panose="020B0502020202020204" pitchFamily="34" charset="0"/>
                    <a:ea typeface="Roboto Medium" panose="02000000000000000000" pitchFamily="2" charset="0"/>
                    <a:cs typeface="Montserrat" charset="0"/>
                  </a:rPr>
                  <a:t>Develop</a:t>
                </a:r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87A0C2E9-15F4-A94D-9B8A-0AD6981CBEBF}"/>
                </a:ext>
              </a:extLst>
            </p:cNvPr>
            <p:cNvGrpSpPr/>
            <p:nvPr/>
          </p:nvGrpSpPr>
          <p:grpSpPr>
            <a:xfrm>
              <a:off x="6601443" y="3499945"/>
              <a:ext cx="4205714" cy="3068764"/>
              <a:chOff x="7136004" y="3499945"/>
              <a:chExt cx="4205714" cy="3068764"/>
            </a:xfrm>
            <a:grpFill/>
          </p:grpSpPr>
          <p:sp>
            <p:nvSpPr>
              <p:cNvPr id="86" name="Right Arrow 85">
                <a:extLst>
                  <a:ext uri="{FF2B5EF4-FFF2-40B4-BE49-F238E27FC236}">
                    <a16:creationId xmlns:a16="http://schemas.microsoft.com/office/drawing/2014/main" id="{26B269E3-C46F-CE48-9394-2849B49B24A9}"/>
                  </a:ext>
                </a:extLst>
              </p:cNvPr>
              <p:cNvSpPr/>
              <p:nvPr/>
            </p:nvSpPr>
            <p:spPr>
              <a:xfrm>
                <a:off x="7136004" y="3499945"/>
                <a:ext cx="4205714" cy="306876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C935DE1-3A2B-7A4D-B89D-709B30A3AC7A}"/>
                  </a:ext>
                </a:extLst>
              </p:cNvPr>
              <p:cNvSpPr/>
              <p:nvPr/>
            </p:nvSpPr>
            <p:spPr>
              <a:xfrm rot="10800000" flipH="1">
                <a:off x="7627484" y="4654131"/>
                <a:ext cx="3120052" cy="738664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entury Gothic" panose="020B0502020202020204" pitchFamily="34" charset="0"/>
                    <a:ea typeface="Roboto Medium" panose="02000000000000000000" pitchFamily="2" charset="0"/>
                    <a:cs typeface="Montserrat" charset="0"/>
                  </a:rPr>
                  <a:t>Analyze</a:t>
                </a:r>
              </a:p>
            </p:txBody>
          </p:sp>
        </p:grpSp>
      </p:grpSp>
      <p:sp>
        <p:nvSpPr>
          <p:cNvPr id="98" name="Right Arrow 97">
            <a:extLst>
              <a:ext uri="{FF2B5EF4-FFF2-40B4-BE49-F238E27FC236}">
                <a16:creationId xmlns:a16="http://schemas.microsoft.com/office/drawing/2014/main" id="{379ABE73-B7D1-694A-9A51-4A10233444C5}"/>
              </a:ext>
            </a:extLst>
          </p:cNvPr>
          <p:cNvSpPr/>
          <p:nvPr/>
        </p:nvSpPr>
        <p:spPr>
          <a:xfrm>
            <a:off x="6786833" y="1792634"/>
            <a:ext cx="2102857" cy="1534382"/>
          </a:xfrm>
          <a:prstGeom prst="rect">
            <a:avLst/>
          </a:prstGeom>
          <a:solidFill>
            <a:srgbClr val="E3F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7D77008C-74E1-DA46-80AD-018E2038C61C}"/>
              </a:ext>
            </a:extLst>
          </p:cNvPr>
          <p:cNvSpPr/>
          <p:nvPr/>
        </p:nvSpPr>
        <p:spPr>
          <a:xfrm flipH="1">
            <a:off x="7058248" y="2375159"/>
            <a:ext cx="15600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Develop</a:t>
            </a:r>
          </a:p>
        </p:txBody>
      </p:sp>
      <p:sp>
        <p:nvSpPr>
          <p:cNvPr id="95" name="Right Arrow 94">
            <a:extLst>
              <a:ext uri="{FF2B5EF4-FFF2-40B4-BE49-F238E27FC236}">
                <a16:creationId xmlns:a16="http://schemas.microsoft.com/office/drawing/2014/main" id="{ECF42310-A4F1-7241-9FAC-645B34B481C0}"/>
              </a:ext>
            </a:extLst>
          </p:cNvPr>
          <p:cNvSpPr/>
          <p:nvPr/>
        </p:nvSpPr>
        <p:spPr>
          <a:xfrm>
            <a:off x="9245604" y="1792634"/>
            <a:ext cx="2102857" cy="1534382"/>
          </a:xfrm>
          <a:prstGeom prst="rect">
            <a:avLst/>
          </a:prstGeom>
          <a:solidFill>
            <a:srgbClr val="E3F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BA4C559-C2DF-B341-BC6A-790BB19F471C}"/>
              </a:ext>
            </a:extLst>
          </p:cNvPr>
          <p:cNvSpPr/>
          <p:nvPr/>
        </p:nvSpPr>
        <p:spPr>
          <a:xfrm flipH="1">
            <a:off x="9517019" y="2375159"/>
            <a:ext cx="15600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Analyze</a:t>
            </a:r>
          </a:p>
        </p:txBody>
      </p:sp>
      <p:sp>
        <p:nvSpPr>
          <p:cNvPr id="107" name="Right Arrow 106">
            <a:extLst>
              <a:ext uri="{FF2B5EF4-FFF2-40B4-BE49-F238E27FC236}">
                <a16:creationId xmlns:a16="http://schemas.microsoft.com/office/drawing/2014/main" id="{84D45C47-853C-794D-BFB6-B076DA95A87A}"/>
              </a:ext>
            </a:extLst>
          </p:cNvPr>
          <p:cNvSpPr/>
          <p:nvPr/>
        </p:nvSpPr>
        <p:spPr>
          <a:xfrm flipV="1">
            <a:off x="6786833" y="4978581"/>
            <a:ext cx="2102857" cy="1534382"/>
          </a:xfrm>
          <a:prstGeom prst="rect">
            <a:avLst/>
          </a:prstGeom>
          <a:solidFill>
            <a:srgbClr val="E3F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6EE6B110-7F3A-3C4E-BC8D-3A023BFA283E}"/>
              </a:ext>
            </a:extLst>
          </p:cNvPr>
          <p:cNvSpPr/>
          <p:nvPr/>
        </p:nvSpPr>
        <p:spPr>
          <a:xfrm rot="10800000" flipH="1" flipV="1">
            <a:off x="7058248" y="5561106"/>
            <a:ext cx="15600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Develop</a:t>
            </a:r>
          </a:p>
        </p:txBody>
      </p:sp>
      <p:sp>
        <p:nvSpPr>
          <p:cNvPr id="104" name="Right Arrow 103">
            <a:extLst>
              <a:ext uri="{FF2B5EF4-FFF2-40B4-BE49-F238E27FC236}">
                <a16:creationId xmlns:a16="http://schemas.microsoft.com/office/drawing/2014/main" id="{090D6F7B-952A-0A48-911F-ECD6C072EC77}"/>
              </a:ext>
            </a:extLst>
          </p:cNvPr>
          <p:cNvSpPr/>
          <p:nvPr/>
        </p:nvSpPr>
        <p:spPr>
          <a:xfrm flipV="1">
            <a:off x="9245604" y="4978581"/>
            <a:ext cx="2102857" cy="1534382"/>
          </a:xfrm>
          <a:prstGeom prst="rect">
            <a:avLst/>
          </a:prstGeom>
          <a:solidFill>
            <a:srgbClr val="E3FC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8F4FB77-F440-D543-A61A-C05B04665DDC}"/>
              </a:ext>
            </a:extLst>
          </p:cNvPr>
          <p:cNvSpPr/>
          <p:nvPr/>
        </p:nvSpPr>
        <p:spPr>
          <a:xfrm rot="10800000" flipH="1" flipV="1">
            <a:off x="9546833" y="5561106"/>
            <a:ext cx="15600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Analyze</a:t>
            </a:r>
          </a:p>
        </p:txBody>
      </p:sp>
      <p:sp>
        <p:nvSpPr>
          <p:cNvPr id="40" name="CuadroTexto 350">
            <a:extLst>
              <a:ext uri="{FF2B5EF4-FFF2-40B4-BE49-F238E27FC236}">
                <a16:creationId xmlns:a16="http://schemas.microsoft.com/office/drawing/2014/main" id="{C6BB93ED-FDBF-904A-8C79-C0274313D711}"/>
              </a:ext>
            </a:extLst>
          </p:cNvPr>
          <p:cNvSpPr txBox="1"/>
          <p:nvPr/>
        </p:nvSpPr>
        <p:spPr>
          <a:xfrm>
            <a:off x="1621084" y="511095"/>
            <a:ext cx="89498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600" normalizeH="0" baseline="0" noProof="0" dirty="0">
                <a:ln>
                  <a:noFill/>
                </a:ln>
                <a:solidFill>
                  <a:srgbClr val="00FFAB"/>
                </a:solidFill>
                <a:uLnTx/>
                <a:uFillTx/>
                <a:latin typeface="Century Gothic" panose="020B0502020202020204" pitchFamily="34" charset="0"/>
                <a:ea typeface="Lato Heavy" charset="0"/>
                <a:cs typeface="Lato Heavy" charset="0"/>
              </a:rPr>
              <a:t>VALUE CHAIN INFOGRAPHIC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8DF3101-255F-5BF8-17EE-6A45E1F226E8}"/>
              </a:ext>
            </a:extLst>
          </p:cNvPr>
          <p:cNvCxnSpPr/>
          <p:nvPr/>
        </p:nvCxnSpPr>
        <p:spPr>
          <a:xfrm>
            <a:off x="2244436" y="1218981"/>
            <a:ext cx="7633855" cy="0"/>
          </a:xfrm>
          <a:prstGeom prst="line">
            <a:avLst/>
          </a:prstGeom>
          <a:ln w="28575">
            <a:solidFill>
              <a:srgbClr val="00FF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879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Hafiza Rabbia Anwar</dc:creator>
  <cp:lastModifiedBy>1811</cp:lastModifiedBy>
  <cp:revision>4</cp:revision>
  <dcterms:created xsi:type="dcterms:W3CDTF">2022-08-22T11:11:24Z</dcterms:created>
  <dcterms:modified xsi:type="dcterms:W3CDTF">2022-09-16T09:05:35Z</dcterms:modified>
</cp:coreProperties>
</file>