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35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D77E5-264F-46E4-ABDB-BB1194B807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BBDDD0-D1AB-486D-A331-26B5C951EC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6BC48-4385-4723-9DD9-42BAC8335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3B6FC-546C-46C4-A26D-8F0F19B50BEB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7AD7AC-2350-44F6-B98B-BA4CA3EB3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C6C108-DAF4-4241-93B2-220D4C2E4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33419-9365-4B65-A6EA-576F65871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353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CDA6B-1706-4F9A-9A4E-1C1E17104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1D8945-206D-45AF-9B93-F386232F92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0D6504-94D5-49F8-A7BA-FCB0B4FE0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3B6FC-546C-46C4-A26D-8F0F19B50BEB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09E9CB-70E8-43FA-87CA-ADED56205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DD2DC3-E6BF-4AEE-BBE9-207A0D5D0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33419-9365-4B65-A6EA-576F65871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913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C640DD-B92A-4A79-88C8-796BBD4320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374586-D4D1-42B5-BD9A-16080FE028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8BB2D1-6841-4089-A344-4759504E3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3B6FC-546C-46C4-A26D-8F0F19B50BEB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BF37F0-910F-432E-BC1A-B8CDE6E49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242C65-D88B-4438-88A0-5BEF857D2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33419-9365-4B65-A6EA-576F65871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181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6D285-8318-4F44-B5D3-C0677E791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9DBF46-CB7C-479F-900A-0FA8D78EF6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6CB478-0672-481A-A9D2-5EA83CF9C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3B6FC-546C-46C4-A26D-8F0F19B50BEB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C62D63-AF8F-4228-93E3-42704B42D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72EE8F-EBD9-441F-8E5F-DEF1D869C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33419-9365-4B65-A6EA-576F65871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900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095AA-B860-4402-8D10-74AEA7C34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84AB8B-E050-4E2D-B079-44E55BFA4D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1787BB-94CB-4839-B297-7992C8220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3B6FC-546C-46C4-A26D-8F0F19B50BEB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F33AB5-F88E-4EDF-A1EC-3A3DBA820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B1927E-E47E-4652-BA15-FC8E91E4A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33419-9365-4B65-A6EA-576F65871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168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5D76C-4395-4D4A-AE08-1622B5192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B8B584-9C0D-480B-ADCD-E60B1996C8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16BB1D-9C72-4395-8717-3B64384DA9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E65BD4-5EEC-4073-BEF5-F670FC45B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3B6FC-546C-46C4-A26D-8F0F19B50BEB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2C41AE-A3B6-415A-9E9A-027F526DA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465ADB-A28E-45AB-A852-0E27FE3F9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33419-9365-4B65-A6EA-576F65871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252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E48CF-5047-4ACC-9485-C78661B4E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0967CB-5C41-4816-82C4-78EDC5DF35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166DDC-F8CF-4E3F-B94B-EBF71CBFC4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6175C0-9FEA-4ED4-B946-EB894DEAD6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231C9F-18A8-4280-9670-8356C19206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13E8C0-E7EC-4302-80E7-4EC42BBD4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3B6FC-546C-46C4-A26D-8F0F19B50BEB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DF6B4B-9408-4859-AAD1-A385F64FC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C0673A-3DBA-4D69-BF58-2BF13AEF0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33419-9365-4B65-A6EA-576F65871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87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E2F6D-C0FD-4415-BE1B-7B0688650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D5DC08-1D6D-454C-AA42-42C6EFB4A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3B6FC-546C-46C4-A26D-8F0F19B50BEB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30D65F-7558-4976-89A7-F9C9DF8C8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F11189-45B1-4EAB-9F43-B08A076E5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33419-9365-4B65-A6EA-576F65871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02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CF269F-6B86-4FE4-B138-762C4D7F8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3B6FC-546C-46C4-A26D-8F0F19B50BEB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E550D8-19E9-4406-968B-9084522A4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DAF235-8E8B-49CF-9C3F-4AA52A332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33419-9365-4B65-A6EA-576F65871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839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ECD96-E79D-4307-A2DD-837ECE233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413D87-624B-4C91-B167-664BD6BB87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E62C89-7278-4DBC-B75F-D012153073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622E6B-46CF-4D2A-8C38-DB03B6613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3B6FC-546C-46C4-A26D-8F0F19B50BEB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7DC9C3-3D7B-4246-AF3C-65D67C0C1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74DE91-CF84-4CD3-81E7-A21FC1897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33419-9365-4B65-A6EA-576F65871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902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FF375-F11C-4127-BF63-6F00EF768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163321-20D7-4370-8D26-456CF67A84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DAB10C-79E4-405B-9060-7F8EE46001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F8B642-0013-41D1-8E42-D854ACAB3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3B6FC-546C-46C4-A26D-8F0F19B50BEB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6E52FE-7D95-45E2-A703-A1A225C81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4BE45B-FE32-4C52-9326-D5769E70B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33419-9365-4B65-A6EA-576F65871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744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180559-5258-474F-9AB3-ABFDC9162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D42911-8247-4A5E-902D-57D190D7C2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558F4D-3F43-40D8-A8CF-94E451BCA5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3B6FC-546C-46C4-A26D-8F0F19B50BEB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47687C-2A88-450B-85F4-1E28ECD447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A508DF-AFAB-48BB-BE9C-41CD828A0B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33419-9365-4B65-A6EA-576F65871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265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Freeform 11">
            <a:extLst>
              <a:ext uri="{FF2B5EF4-FFF2-40B4-BE49-F238E27FC236}">
                <a16:creationId xmlns:a16="http://schemas.microsoft.com/office/drawing/2014/main" id="{F71F2404-2CAF-B343-A810-4C60DBE485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286" y="5847214"/>
            <a:ext cx="799508" cy="29286"/>
          </a:xfrm>
          <a:custGeom>
            <a:avLst/>
            <a:gdLst>
              <a:gd name="T0" fmla="*/ 2408 w 2409"/>
              <a:gd name="T1" fmla="*/ 88 h 89"/>
              <a:gd name="T2" fmla="*/ 0 w 2409"/>
              <a:gd name="T3" fmla="*/ 88 h 89"/>
              <a:gd name="T4" fmla="*/ 0 w 2409"/>
              <a:gd name="T5" fmla="*/ 0 h 89"/>
              <a:gd name="T6" fmla="*/ 2408 w 2409"/>
              <a:gd name="T7" fmla="*/ 0 h 89"/>
              <a:gd name="T8" fmla="*/ 2408 w 2409"/>
              <a:gd name="T9" fmla="*/ 88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09" h="89">
                <a:moveTo>
                  <a:pt x="2408" y="88"/>
                </a:moveTo>
                <a:lnTo>
                  <a:pt x="0" y="88"/>
                </a:lnTo>
                <a:lnTo>
                  <a:pt x="0" y="0"/>
                </a:lnTo>
                <a:lnTo>
                  <a:pt x="2408" y="0"/>
                </a:lnTo>
                <a:lnTo>
                  <a:pt x="2408" y="88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51" name="Freeform 7">
            <a:extLst>
              <a:ext uri="{FF2B5EF4-FFF2-40B4-BE49-F238E27FC236}">
                <a16:creationId xmlns:a16="http://schemas.microsoft.com/office/drawing/2014/main" id="{138F8E7E-5507-1746-B34F-3ECAB108B0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4017" y="2458091"/>
            <a:ext cx="799508" cy="20501"/>
          </a:xfrm>
          <a:custGeom>
            <a:avLst/>
            <a:gdLst>
              <a:gd name="T0" fmla="*/ 2408 w 2409"/>
              <a:gd name="T1" fmla="*/ 59 h 60"/>
              <a:gd name="T2" fmla="*/ 0 w 2409"/>
              <a:gd name="T3" fmla="*/ 59 h 60"/>
              <a:gd name="T4" fmla="*/ 0 w 2409"/>
              <a:gd name="T5" fmla="*/ 0 h 60"/>
              <a:gd name="T6" fmla="*/ 2408 w 2409"/>
              <a:gd name="T7" fmla="*/ 0 h 60"/>
              <a:gd name="T8" fmla="*/ 2408 w 2409"/>
              <a:gd name="T9" fmla="*/ 59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09" h="60">
                <a:moveTo>
                  <a:pt x="2408" y="59"/>
                </a:moveTo>
                <a:lnTo>
                  <a:pt x="0" y="59"/>
                </a:lnTo>
                <a:lnTo>
                  <a:pt x="0" y="0"/>
                </a:lnTo>
                <a:lnTo>
                  <a:pt x="2408" y="0"/>
                </a:lnTo>
                <a:lnTo>
                  <a:pt x="2408" y="59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59" name="Freeform 15">
            <a:extLst>
              <a:ext uri="{FF2B5EF4-FFF2-40B4-BE49-F238E27FC236}">
                <a16:creationId xmlns:a16="http://schemas.microsoft.com/office/drawing/2014/main" id="{E4AD44F3-7D19-3B4E-AC4D-86E9B35C15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4775" y="5847214"/>
            <a:ext cx="651348" cy="29286"/>
          </a:xfrm>
          <a:custGeom>
            <a:avLst/>
            <a:gdLst>
              <a:gd name="T0" fmla="*/ 2408 w 2409"/>
              <a:gd name="T1" fmla="*/ 88 h 89"/>
              <a:gd name="T2" fmla="*/ 0 w 2409"/>
              <a:gd name="T3" fmla="*/ 88 h 89"/>
              <a:gd name="T4" fmla="*/ 0 w 2409"/>
              <a:gd name="T5" fmla="*/ 0 h 89"/>
              <a:gd name="T6" fmla="*/ 2408 w 2409"/>
              <a:gd name="T7" fmla="*/ 0 h 89"/>
              <a:gd name="T8" fmla="*/ 2408 w 2409"/>
              <a:gd name="T9" fmla="*/ 88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09" h="89">
                <a:moveTo>
                  <a:pt x="2408" y="88"/>
                </a:moveTo>
                <a:lnTo>
                  <a:pt x="0" y="88"/>
                </a:lnTo>
                <a:lnTo>
                  <a:pt x="0" y="0"/>
                </a:lnTo>
                <a:lnTo>
                  <a:pt x="2408" y="0"/>
                </a:lnTo>
                <a:lnTo>
                  <a:pt x="2408" y="88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62" name="Freeform 18">
            <a:extLst>
              <a:ext uri="{FF2B5EF4-FFF2-40B4-BE49-F238E27FC236}">
                <a16:creationId xmlns:a16="http://schemas.microsoft.com/office/drawing/2014/main" id="{1ED990B2-6677-0646-9F59-8CEF8CBA60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4774" y="2458091"/>
            <a:ext cx="651348" cy="20501"/>
          </a:xfrm>
          <a:custGeom>
            <a:avLst/>
            <a:gdLst>
              <a:gd name="T0" fmla="*/ 2408 w 2409"/>
              <a:gd name="T1" fmla="*/ 59 h 60"/>
              <a:gd name="T2" fmla="*/ 0 w 2409"/>
              <a:gd name="T3" fmla="*/ 59 h 60"/>
              <a:gd name="T4" fmla="*/ 0 w 2409"/>
              <a:gd name="T5" fmla="*/ 0 h 60"/>
              <a:gd name="T6" fmla="*/ 2408 w 2409"/>
              <a:gd name="T7" fmla="*/ 0 h 60"/>
              <a:gd name="T8" fmla="*/ 2408 w 2409"/>
              <a:gd name="T9" fmla="*/ 59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09" h="60">
                <a:moveTo>
                  <a:pt x="2408" y="59"/>
                </a:moveTo>
                <a:lnTo>
                  <a:pt x="0" y="59"/>
                </a:lnTo>
                <a:lnTo>
                  <a:pt x="0" y="0"/>
                </a:lnTo>
                <a:lnTo>
                  <a:pt x="2408" y="0"/>
                </a:lnTo>
                <a:lnTo>
                  <a:pt x="2408" y="59"/>
                </a:lnTo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5B00A75-A4A2-C547-BB2E-31C0646787FD}"/>
              </a:ext>
            </a:extLst>
          </p:cNvPr>
          <p:cNvGrpSpPr/>
          <p:nvPr/>
        </p:nvGrpSpPr>
        <p:grpSpPr>
          <a:xfrm>
            <a:off x="4188282" y="2486521"/>
            <a:ext cx="3794539" cy="3308102"/>
            <a:chOff x="8901074" y="5433082"/>
            <a:chExt cx="6533706" cy="5696124"/>
          </a:xfrm>
          <a:solidFill>
            <a:schemeClr val="tx1"/>
          </a:solidFill>
        </p:grpSpPr>
        <p:sp>
          <p:nvSpPr>
            <p:cNvPr id="68" name="Freeform 24">
              <a:extLst>
                <a:ext uri="{FF2B5EF4-FFF2-40B4-BE49-F238E27FC236}">
                  <a16:creationId xmlns:a16="http://schemas.microsoft.com/office/drawing/2014/main" id="{2FDB75E1-C786-7645-922E-BF44272716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01074" y="5433082"/>
              <a:ext cx="6533706" cy="5696124"/>
            </a:xfrm>
            <a:custGeom>
              <a:avLst/>
              <a:gdLst>
                <a:gd name="T0" fmla="*/ 7459 w 9838"/>
                <a:gd name="T1" fmla="*/ 4786 h 8576"/>
                <a:gd name="T2" fmla="*/ 8252 w 9838"/>
                <a:gd name="T3" fmla="*/ 4346 h 8576"/>
                <a:gd name="T4" fmla="*/ 9837 w 9838"/>
                <a:gd name="T5" fmla="*/ 4346 h 8576"/>
                <a:gd name="T6" fmla="*/ 9837 w 9838"/>
                <a:gd name="T7" fmla="*/ 4258 h 8576"/>
                <a:gd name="T8" fmla="*/ 8281 w 9838"/>
                <a:gd name="T9" fmla="*/ 4258 h 8576"/>
                <a:gd name="T10" fmla="*/ 7459 w 9838"/>
                <a:gd name="T11" fmla="*/ 3788 h 8576"/>
                <a:gd name="T12" fmla="*/ 6636 w 9838"/>
                <a:gd name="T13" fmla="*/ 2350 h 8576"/>
                <a:gd name="T14" fmla="*/ 6636 w 9838"/>
                <a:gd name="T15" fmla="*/ 1410 h 8576"/>
                <a:gd name="T16" fmla="*/ 7429 w 9838"/>
                <a:gd name="T17" fmla="*/ 58 h 8576"/>
                <a:gd name="T18" fmla="*/ 7370 w 9838"/>
                <a:gd name="T19" fmla="*/ 0 h 8576"/>
                <a:gd name="T20" fmla="*/ 6577 w 9838"/>
                <a:gd name="T21" fmla="*/ 1351 h 8576"/>
                <a:gd name="T22" fmla="*/ 5755 w 9838"/>
                <a:gd name="T23" fmla="*/ 1850 h 8576"/>
                <a:gd name="T24" fmla="*/ 4111 w 9838"/>
                <a:gd name="T25" fmla="*/ 1850 h 8576"/>
                <a:gd name="T26" fmla="*/ 3289 w 9838"/>
                <a:gd name="T27" fmla="*/ 1381 h 8576"/>
                <a:gd name="T28" fmla="*/ 2496 w 9838"/>
                <a:gd name="T29" fmla="*/ 0 h 8576"/>
                <a:gd name="T30" fmla="*/ 2437 w 9838"/>
                <a:gd name="T31" fmla="*/ 29 h 8576"/>
                <a:gd name="T32" fmla="*/ 3231 w 9838"/>
                <a:gd name="T33" fmla="*/ 1410 h 8576"/>
                <a:gd name="T34" fmla="*/ 3231 w 9838"/>
                <a:gd name="T35" fmla="*/ 2350 h 8576"/>
                <a:gd name="T36" fmla="*/ 2408 w 9838"/>
                <a:gd name="T37" fmla="*/ 3788 h 8576"/>
                <a:gd name="T38" fmla="*/ 1586 w 9838"/>
                <a:gd name="T39" fmla="*/ 4229 h 8576"/>
                <a:gd name="T40" fmla="*/ 0 w 9838"/>
                <a:gd name="T41" fmla="*/ 4229 h 8576"/>
                <a:gd name="T42" fmla="*/ 0 w 9838"/>
                <a:gd name="T43" fmla="*/ 4317 h 8576"/>
                <a:gd name="T44" fmla="*/ 1557 w 9838"/>
                <a:gd name="T45" fmla="*/ 4317 h 8576"/>
                <a:gd name="T46" fmla="*/ 2408 w 9838"/>
                <a:gd name="T47" fmla="*/ 4786 h 8576"/>
                <a:gd name="T48" fmla="*/ 3231 w 9838"/>
                <a:gd name="T49" fmla="*/ 6225 h 8576"/>
                <a:gd name="T50" fmla="*/ 3231 w 9838"/>
                <a:gd name="T51" fmla="*/ 7165 h 8576"/>
                <a:gd name="T52" fmla="*/ 2437 w 9838"/>
                <a:gd name="T53" fmla="*/ 8516 h 8576"/>
                <a:gd name="T54" fmla="*/ 2496 w 9838"/>
                <a:gd name="T55" fmla="*/ 8575 h 8576"/>
                <a:gd name="T56" fmla="*/ 3289 w 9838"/>
                <a:gd name="T57" fmla="*/ 7194 h 8576"/>
                <a:gd name="T58" fmla="*/ 4111 w 9838"/>
                <a:gd name="T59" fmla="*/ 6724 h 8576"/>
                <a:gd name="T60" fmla="*/ 5755 w 9838"/>
                <a:gd name="T61" fmla="*/ 6724 h 8576"/>
                <a:gd name="T62" fmla="*/ 6548 w 9838"/>
                <a:gd name="T63" fmla="*/ 7194 h 8576"/>
                <a:gd name="T64" fmla="*/ 7341 w 9838"/>
                <a:gd name="T65" fmla="*/ 8575 h 8576"/>
                <a:gd name="T66" fmla="*/ 7399 w 9838"/>
                <a:gd name="T67" fmla="*/ 8546 h 8576"/>
                <a:gd name="T68" fmla="*/ 6636 w 9838"/>
                <a:gd name="T69" fmla="*/ 7165 h 8576"/>
                <a:gd name="T70" fmla="*/ 6636 w 9838"/>
                <a:gd name="T71" fmla="*/ 6225 h 8576"/>
                <a:gd name="T72" fmla="*/ 7459 w 9838"/>
                <a:gd name="T73" fmla="*/ 4786 h 8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838" h="8576">
                  <a:moveTo>
                    <a:pt x="7459" y="4786"/>
                  </a:moveTo>
                  <a:lnTo>
                    <a:pt x="8252" y="4346"/>
                  </a:lnTo>
                  <a:lnTo>
                    <a:pt x="9837" y="4346"/>
                  </a:lnTo>
                  <a:lnTo>
                    <a:pt x="9837" y="4258"/>
                  </a:lnTo>
                  <a:lnTo>
                    <a:pt x="8281" y="4258"/>
                  </a:lnTo>
                  <a:lnTo>
                    <a:pt x="7459" y="3788"/>
                  </a:lnTo>
                  <a:lnTo>
                    <a:pt x="6636" y="2350"/>
                  </a:lnTo>
                  <a:lnTo>
                    <a:pt x="6636" y="1410"/>
                  </a:lnTo>
                  <a:lnTo>
                    <a:pt x="7429" y="58"/>
                  </a:lnTo>
                  <a:lnTo>
                    <a:pt x="7370" y="0"/>
                  </a:lnTo>
                  <a:lnTo>
                    <a:pt x="6577" y="1351"/>
                  </a:lnTo>
                  <a:lnTo>
                    <a:pt x="5755" y="1850"/>
                  </a:lnTo>
                  <a:lnTo>
                    <a:pt x="4111" y="1850"/>
                  </a:lnTo>
                  <a:lnTo>
                    <a:pt x="3289" y="1381"/>
                  </a:lnTo>
                  <a:lnTo>
                    <a:pt x="2496" y="0"/>
                  </a:lnTo>
                  <a:lnTo>
                    <a:pt x="2437" y="29"/>
                  </a:lnTo>
                  <a:lnTo>
                    <a:pt x="3231" y="1410"/>
                  </a:lnTo>
                  <a:lnTo>
                    <a:pt x="3231" y="2350"/>
                  </a:lnTo>
                  <a:lnTo>
                    <a:pt x="2408" y="3788"/>
                  </a:lnTo>
                  <a:lnTo>
                    <a:pt x="1586" y="4229"/>
                  </a:lnTo>
                  <a:lnTo>
                    <a:pt x="0" y="4229"/>
                  </a:lnTo>
                  <a:lnTo>
                    <a:pt x="0" y="4317"/>
                  </a:lnTo>
                  <a:lnTo>
                    <a:pt x="1557" y="4317"/>
                  </a:lnTo>
                  <a:lnTo>
                    <a:pt x="2408" y="4786"/>
                  </a:lnTo>
                  <a:lnTo>
                    <a:pt x="3231" y="6225"/>
                  </a:lnTo>
                  <a:lnTo>
                    <a:pt x="3231" y="7165"/>
                  </a:lnTo>
                  <a:lnTo>
                    <a:pt x="2437" y="8516"/>
                  </a:lnTo>
                  <a:lnTo>
                    <a:pt x="2496" y="8575"/>
                  </a:lnTo>
                  <a:lnTo>
                    <a:pt x="3289" y="7194"/>
                  </a:lnTo>
                  <a:lnTo>
                    <a:pt x="4111" y="6724"/>
                  </a:lnTo>
                  <a:lnTo>
                    <a:pt x="5755" y="6724"/>
                  </a:lnTo>
                  <a:lnTo>
                    <a:pt x="6548" y="7194"/>
                  </a:lnTo>
                  <a:lnTo>
                    <a:pt x="7341" y="8575"/>
                  </a:lnTo>
                  <a:lnTo>
                    <a:pt x="7399" y="8546"/>
                  </a:lnTo>
                  <a:lnTo>
                    <a:pt x="6636" y="7165"/>
                  </a:lnTo>
                  <a:lnTo>
                    <a:pt x="6636" y="6225"/>
                  </a:lnTo>
                  <a:lnTo>
                    <a:pt x="7459" y="4786"/>
                  </a:lnTo>
                </a:path>
              </a:pathLst>
            </a:custGeom>
            <a:grpFill/>
            <a:ln>
              <a:solidFill>
                <a:schemeClr val="bg1"/>
              </a:solidFill>
            </a:ln>
            <a:effectLst/>
          </p:spPr>
          <p:txBody>
            <a:bodyPr wrap="none" anchor="ctr"/>
            <a:lstStyle/>
            <a:p>
              <a:endParaRPr lang="en-US" sz="900"/>
            </a:p>
          </p:txBody>
        </p:sp>
        <p:sp>
          <p:nvSpPr>
            <p:cNvPr id="74" name="Freeform 25">
              <a:extLst>
                <a:ext uri="{FF2B5EF4-FFF2-40B4-BE49-F238E27FC236}">
                  <a16:creationId xmlns:a16="http://schemas.microsoft.com/office/drawing/2014/main" id="{896D51B1-50B0-094F-9EB0-F69055EF1C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92950" y="7049669"/>
              <a:ext cx="2770455" cy="2457093"/>
            </a:xfrm>
            <a:custGeom>
              <a:avLst/>
              <a:gdLst>
                <a:gd name="T0" fmla="*/ 940 w 4170"/>
                <a:gd name="T1" fmla="*/ 3523 h 3700"/>
                <a:gd name="T2" fmla="*/ 940 w 4170"/>
                <a:gd name="T3" fmla="*/ 3523 h 3700"/>
                <a:gd name="T4" fmla="*/ 58 w 4170"/>
                <a:gd name="T5" fmla="*/ 1996 h 3700"/>
                <a:gd name="T6" fmla="*/ 58 w 4170"/>
                <a:gd name="T7" fmla="*/ 1703 h 3700"/>
                <a:gd name="T8" fmla="*/ 940 w 4170"/>
                <a:gd name="T9" fmla="*/ 176 h 3700"/>
                <a:gd name="T10" fmla="*/ 1204 w 4170"/>
                <a:gd name="T11" fmla="*/ 0 h 3700"/>
                <a:gd name="T12" fmla="*/ 2965 w 4170"/>
                <a:gd name="T13" fmla="*/ 0 h 3700"/>
                <a:gd name="T14" fmla="*/ 3229 w 4170"/>
                <a:gd name="T15" fmla="*/ 176 h 3700"/>
                <a:gd name="T16" fmla="*/ 4111 w 4170"/>
                <a:gd name="T17" fmla="*/ 1703 h 3700"/>
                <a:gd name="T18" fmla="*/ 4111 w 4170"/>
                <a:gd name="T19" fmla="*/ 1996 h 3700"/>
                <a:gd name="T20" fmla="*/ 3229 w 4170"/>
                <a:gd name="T21" fmla="*/ 3523 h 3700"/>
                <a:gd name="T22" fmla="*/ 2965 w 4170"/>
                <a:gd name="T23" fmla="*/ 3699 h 3700"/>
                <a:gd name="T24" fmla="*/ 1204 w 4170"/>
                <a:gd name="T25" fmla="*/ 3699 h 3700"/>
                <a:gd name="T26" fmla="*/ 940 w 4170"/>
                <a:gd name="T27" fmla="*/ 3523 h 37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170" h="3700">
                  <a:moveTo>
                    <a:pt x="940" y="3523"/>
                  </a:moveTo>
                  <a:lnTo>
                    <a:pt x="940" y="3523"/>
                  </a:lnTo>
                  <a:cubicBezTo>
                    <a:pt x="58" y="1996"/>
                    <a:pt x="58" y="1996"/>
                    <a:pt x="58" y="1996"/>
                  </a:cubicBezTo>
                  <a:cubicBezTo>
                    <a:pt x="0" y="1908"/>
                    <a:pt x="0" y="1791"/>
                    <a:pt x="58" y="1703"/>
                  </a:cubicBezTo>
                  <a:cubicBezTo>
                    <a:pt x="940" y="176"/>
                    <a:pt x="940" y="176"/>
                    <a:pt x="940" y="176"/>
                  </a:cubicBezTo>
                  <a:cubicBezTo>
                    <a:pt x="969" y="87"/>
                    <a:pt x="1086" y="0"/>
                    <a:pt x="1204" y="0"/>
                  </a:cubicBezTo>
                  <a:cubicBezTo>
                    <a:pt x="2965" y="0"/>
                    <a:pt x="2965" y="0"/>
                    <a:pt x="2965" y="0"/>
                  </a:cubicBezTo>
                  <a:cubicBezTo>
                    <a:pt x="3053" y="0"/>
                    <a:pt x="3171" y="87"/>
                    <a:pt x="3229" y="176"/>
                  </a:cubicBezTo>
                  <a:cubicBezTo>
                    <a:pt x="4111" y="1703"/>
                    <a:pt x="4111" y="1703"/>
                    <a:pt x="4111" y="1703"/>
                  </a:cubicBezTo>
                  <a:cubicBezTo>
                    <a:pt x="4169" y="1791"/>
                    <a:pt x="4169" y="1908"/>
                    <a:pt x="4111" y="1996"/>
                  </a:cubicBezTo>
                  <a:cubicBezTo>
                    <a:pt x="3229" y="3523"/>
                    <a:pt x="3229" y="3523"/>
                    <a:pt x="3229" y="3523"/>
                  </a:cubicBezTo>
                  <a:cubicBezTo>
                    <a:pt x="3171" y="3611"/>
                    <a:pt x="3053" y="3699"/>
                    <a:pt x="2965" y="3699"/>
                  </a:cubicBezTo>
                  <a:cubicBezTo>
                    <a:pt x="1204" y="3699"/>
                    <a:pt x="1204" y="3699"/>
                    <a:pt x="1204" y="3699"/>
                  </a:cubicBezTo>
                  <a:cubicBezTo>
                    <a:pt x="1086" y="3699"/>
                    <a:pt x="969" y="3611"/>
                    <a:pt x="940" y="3523"/>
                  </a:cubicBezTo>
                </a:path>
              </a:pathLst>
            </a:custGeom>
            <a:grpFill/>
            <a:ln w="9525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00"/>
            </a:p>
          </p:txBody>
        </p:sp>
      </p:grpSp>
      <p:sp>
        <p:nvSpPr>
          <p:cNvPr id="82" name="Freeform 26">
            <a:extLst>
              <a:ext uri="{FF2B5EF4-FFF2-40B4-BE49-F238E27FC236}">
                <a16:creationId xmlns:a16="http://schemas.microsoft.com/office/drawing/2014/main" id="{0130C63B-FB0C-D940-9529-4A951FF9F7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9269" y="1896534"/>
            <a:ext cx="1102618" cy="1111403"/>
          </a:xfrm>
          <a:custGeom>
            <a:avLst/>
            <a:gdLst>
              <a:gd name="T0" fmla="*/ 2937 w 3320"/>
              <a:gd name="T1" fmla="*/ 940 h 3349"/>
              <a:gd name="T2" fmla="*/ 2937 w 3320"/>
              <a:gd name="T3" fmla="*/ 940 h 3349"/>
              <a:gd name="T4" fmla="*/ 2380 w 3320"/>
              <a:gd name="T5" fmla="*/ 2937 h 3349"/>
              <a:gd name="T6" fmla="*/ 412 w 3320"/>
              <a:gd name="T7" fmla="*/ 2408 h 3349"/>
              <a:gd name="T8" fmla="*/ 940 w 3320"/>
              <a:gd name="T9" fmla="*/ 411 h 3349"/>
              <a:gd name="T10" fmla="*/ 2937 w 3320"/>
              <a:gd name="T11" fmla="*/ 940 h 33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320" h="3349">
                <a:moveTo>
                  <a:pt x="2937" y="940"/>
                </a:moveTo>
                <a:lnTo>
                  <a:pt x="2937" y="940"/>
                </a:lnTo>
                <a:cubicBezTo>
                  <a:pt x="3319" y="1645"/>
                  <a:pt x="3084" y="2555"/>
                  <a:pt x="2380" y="2937"/>
                </a:cubicBezTo>
                <a:cubicBezTo>
                  <a:pt x="1704" y="3348"/>
                  <a:pt x="793" y="3113"/>
                  <a:pt x="412" y="2408"/>
                </a:cubicBezTo>
                <a:cubicBezTo>
                  <a:pt x="0" y="1703"/>
                  <a:pt x="235" y="823"/>
                  <a:pt x="940" y="411"/>
                </a:cubicBezTo>
                <a:cubicBezTo>
                  <a:pt x="1645" y="0"/>
                  <a:pt x="2526" y="264"/>
                  <a:pt x="2937" y="94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84" name="Freeform 27">
            <a:extLst>
              <a:ext uri="{FF2B5EF4-FFF2-40B4-BE49-F238E27FC236}">
                <a16:creationId xmlns:a16="http://schemas.microsoft.com/office/drawing/2014/main" id="{882C82E8-FE88-6242-8A79-5F6DA59F0F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6162" y="2003427"/>
            <a:ext cx="897617" cy="897616"/>
          </a:xfrm>
          <a:custGeom>
            <a:avLst/>
            <a:gdLst>
              <a:gd name="T0" fmla="*/ 2350 w 2703"/>
              <a:gd name="T1" fmla="*/ 764 h 2703"/>
              <a:gd name="T2" fmla="*/ 2350 w 2703"/>
              <a:gd name="T3" fmla="*/ 764 h 2703"/>
              <a:gd name="T4" fmla="*/ 1939 w 2703"/>
              <a:gd name="T5" fmla="*/ 2379 h 2703"/>
              <a:gd name="T6" fmla="*/ 324 w 2703"/>
              <a:gd name="T7" fmla="*/ 1938 h 2703"/>
              <a:gd name="T8" fmla="*/ 734 w 2703"/>
              <a:gd name="T9" fmla="*/ 323 h 2703"/>
              <a:gd name="T10" fmla="*/ 2350 w 2703"/>
              <a:gd name="T11" fmla="*/ 764 h 2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03" h="2703">
                <a:moveTo>
                  <a:pt x="2350" y="764"/>
                </a:moveTo>
                <a:lnTo>
                  <a:pt x="2350" y="764"/>
                </a:lnTo>
                <a:cubicBezTo>
                  <a:pt x="2702" y="1322"/>
                  <a:pt x="2496" y="2056"/>
                  <a:pt x="1939" y="2379"/>
                </a:cubicBezTo>
                <a:cubicBezTo>
                  <a:pt x="1352" y="2702"/>
                  <a:pt x="647" y="2526"/>
                  <a:pt x="324" y="1938"/>
                </a:cubicBezTo>
                <a:cubicBezTo>
                  <a:pt x="0" y="1380"/>
                  <a:pt x="177" y="646"/>
                  <a:pt x="734" y="323"/>
                </a:cubicBezTo>
                <a:cubicBezTo>
                  <a:pt x="1322" y="0"/>
                  <a:pt x="2026" y="205"/>
                  <a:pt x="2350" y="764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85" name="Freeform 28">
            <a:extLst>
              <a:ext uri="{FF2B5EF4-FFF2-40B4-BE49-F238E27FC236}">
                <a16:creationId xmlns:a16="http://schemas.microsoft.com/office/drawing/2014/main" id="{7F566203-0BA1-FC41-8F4E-62A0B3A688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9466" y="1896534"/>
            <a:ext cx="1111404" cy="1111403"/>
          </a:xfrm>
          <a:custGeom>
            <a:avLst/>
            <a:gdLst>
              <a:gd name="T0" fmla="*/ 411 w 3349"/>
              <a:gd name="T1" fmla="*/ 940 h 3349"/>
              <a:gd name="T2" fmla="*/ 411 w 3349"/>
              <a:gd name="T3" fmla="*/ 940 h 3349"/>
              <a:gd name="T4" fmla="*/ 2408 w 3349"/>
              <a:gd name="T5" fmla="*/ 411 h 3349"/>
              <a:gd name="T6" fmla="*/ 2936 w 3349"/>
              <a:gd name="T7" fmla="*/ 2408 h 3349"/>
              <a:gd name="T8" fmla="*/ 939 w 3349"/>
              <a:gd name="T9" fmla="*/ 2937 h 3349"/>
              <a:gd name="T10" fmla="*/ 411 w 3349"/>
              <a:gd name="T11" fmla="*/ 940 h 33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349" h="3349">
                <a:moveTo>
                  <a:pt x="411" y="940"/>
                </a:moveTo>
                <a:lnTo>
                  <a:pt x="411" y="940"/>
                </a:lnTo>
                <a:cubicBezTo>
                  <a:pt x="822" y="235"/>
                  <a:pt x="1703" y="0"/>
                  <a:pt x="2408" y="411"/>
                </a:cubicBezTo>
                <a:cubicBezTo>
                  <a:pt x="3113" y="823"/>
                  <a:pt x="3348" y="1703"/>
                  <a:pt x="2936" y="2408"/>
                </a:cubicBezTo>
                <a:cubicBezTo>
                  <a:pt x="2526" y="3113"/>
                  <a:pt x="1644" y="3348"/>
                  <a:pt x="939" y="2937"/>
                </a:cubicBezTo>
                <a:cubicBezTo>
                  <a:pt x="235" y="2525"/>
                  <a:pt x="0" y="1645"/>
                  <a:pt x="411" y="94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114" name="Freeform 29">
            <a:extLst>
              <a:ext uri="{FF2B5EF4-FFF2-40B4-BE49-F238E27FC236}">
                <a16:creationId xmlns:a16="http://schemas.microsoft.com/office/drawing/2014/main" id="{200D0A15-E930-104C-B3EF-CD1BC1AD0A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6360" y="2003427"/>
            <a:ext cx="897616" cy="897616"/>
          </a:xfrm>
          <a:custGeom>
            <a:avLst/>
            <a:gdLst>
              <a:gd name="T0" fmla="*/ 322 w 2703"/>
              <a:gd name="T1" fmla="*/ 764 h 2703"/>
              <a:gd name="T2" fmla="*/ 322 w 2703"/>
              <a:gd name="T3" fmla="*/ 764 h 2703"/>
              <a:gd name="T4" fmla="*/ 1938 w 2703"/>
              <a:gd name="T5" fmla="*/ 323 h 2703"/>
              <a:gd name="T6" fmla="*/ 2378 w 2703"/>
              <a:gd name="T7" fmla="*/ 1938 h 2703"/>
              <a:gd name="T8" fmla="*/ 763 w 2703"/>
              <a:gd name="T9" fmla="*/ 2379 h 2703"/>
              <a:gd name="T10" fmla="*/ 322 w 2703"/>
              <a:gd name="T11" fmla="*/ 764 h 2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03" h="2703">
                <a:moveTo>
                  <a:pt x="322" y="764"/>
                </a:moveTo>
                <a:lnTo>
                  <a:pt x="322" y="764"/>
                </a:lnTo>
                <a:cubicBezTo>
                  <a:pt x="646" y="205"/>
                  <a:pt x="1380" y="0"/>
                  <a:pt x="1938" y="323"/>
                </a:cubicBezTo>
                <a:cubicBezTo>
                  <a:pt x="2496" y="646"/>
                  <a:pt x="2702" y="1380"/>
                  <a:pt x="2378" y="1938"/>
                </a:cubicBezTo>
                <a:cubicBezTo>
                  <a:pt x="2055" y="2497"/>
                  <a:pt x="1321" y="2702"/>
                  <a:pt x="763" y="2379"/>
                </a:cubicBezTo>
                <a:cubicBezTo>
                  <a:pt x="206" y="2056"/>
                  <a:pt x="0" y="1322"/>
                  <a:pt x="322" y="764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115" name="Freeform 30">
            <a:extLst>
              <a:ext uri="{FF2B5EF4-FFF2-40B4-BE49-F238E27FC236}">
                <a16:creationId xmlns:a16="http://schemas.microsoft.com/office/drawing/2014/main" id="{48333C17-DF74-FB45-A5E1-13B0418EC3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3512" y="3652228"/>
            <a:ext cx="975224" cy="975224"/>
          </a:xfrm>
          <a:custGeom>
            <a:avLst/>
            <a:gdLst>
              <a:gd name="T0" fmla="*/ 1468 w 2938"/>
              <a:gd name="T1" fmla="*/ 0 h 2936"/>
              <a:gd name="T2" fmla="*/ 1468 w 2938"/>
              <a:gd name="T3" fmla="*/ 0 h 2936"/>
              <a:gd name="T4" fmla="*/ 2937 w 2938"/>
              <a:gd name="T5" fmla="*/ 1467 h 2936"/>
              <a:gd name="T6" fmla="*/ 1468 w 2938"/>
              <a:gd name="T7" fmla="*/ 2935 h 2936"/>
              <a:gd name="T8" fmla="*/ 0 w 2938"/>
              <a:gd name="T9" fmla="*/ 1467 h 2936"/>
              <a:gd name="T10" fmla="*/ 1468 w 2938"/>
              <a:gd name="T11" fmla="*/ 0 h 29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38" h="2936">
                <a:moveTo>
                  <a:pt x="1468" y="0"/>
                </a:moveTo>
                <a:lnTo>
                  <a:pt x="1468" y="0"/>
                </a:lnTo>
                <a:cubicBezTo>
                  <a:pt x="2261" y="0"/>
                  <a:pt x="2937" y="675"/>
                  <a:pt x="2937" y="1467"/>
                </a:cubicBezTo>
                <a:cubicBezTo>
                  <a:pt x="2937" y="2260"/>
                  <a:pt x="2261" y="2935"/>
                  <a:pt x="1468" y="2935"/>
                </a:cubicBezTo>
                <a:cubicBezTo>
                  <a:pt x="646" y="2935"/>
                  <a:pt x="0" y="2260"/>
                  <a:pt x="0" y="1467"/>
                </a:cubicBezTo>
                <a:cubicBezTo>
                  <a:pt x="0" y="675"/>
                  <a:pt x="646" y="0"/>
                  <a:pt x="1468" y="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116" name="Freeform 31">
            <a:extLst>
              <a:ext uri="{FF2B5EF4-FFF2-40B4-BE49-F238E27FC236}">
                <a16:creationId xmlns:a16="http://schemas.microsoft.com/office/drawing/2014/main" id="{C76B9B49-2F9A-B949-9E92-89AC9A27F6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0156" y="3750337"/>
            <a:ext cx="780472" cy="780471"/>
          </a:xfrm>
          <a:custGeom>
            <a:avLst/>
            <a:gdLst>
              <a:gd name="T0" fmla="*/ 1175 w 2351"/>
              <a:gd name="T1" fmla="*/ 0 h 2349"/>
              <a:gd name="T2" fmla="*/ 1175 w 2351"/>
              <a:gd name="T3" fmla="*/ 0 h 2349"/>
              <a:gd name="T4" fmla="*/ 2350 w 2351"/>
              <a:gd name="T5" fmla="*/ 1174 h 2349"/>
              <a:gd name="T6" fmla="*/ 1175 w 2351"/>
              <a:gd name="T7" fmla="*/ 2348 h 2349"/>
              <a:gd name="T8" fmla="*/ 0 w 2351"/>
              <a:gd name="T9" fmla="*/ 1174 h 2349"/>
              <a:gd name="T10" fmla="*/ 1175 w 2351"/>
              <a:gd name="T11" fmla="*/ 0 h 23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351" h="2349">
                <a:moveTo>
                  <a:pt x="1175" y="0"/>
                </a:moveTo>
                <a:lnTo>
                  <a:pt x="1175" y="0"/>
                </a:lnTo>
                <a:cubicBezTo>
                  <a:pt x="1822" y="0"/>
                  <a:pt x="2350" y="529"/>
                  <a:pt x="2350" y="1174"/>
                </a:cubicBezTo>
                <a:cubicBezTo>
                  <a:pt x="2350" y="1820"/>
                  <a:pt x="1822" y="2348"/>
                  <a:pt x="1175" y="2348"/>
                </a:cubicBezTo>
                <a:cubicBezTo>
                  <a:pt x="530" y="2348"/>
                  <a:pt x="0" y="1820"/>
                  <a:pt x="0" y="1174"/>
                </a:cubicBezTo>
                <a:cubicBezTo>
                  <a:pt x="0" y="529"/>
                  <a:pt x="530" y="0"/>
                  <a:pt x="1175" y="0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117" name="Freeform 32">
            <a:extLst>
              <a:ext uri="{FF2B5EF4-FFF2-40B4-BE49-F238E27FC236}">
                <a16:creationId xmlns:a16="http://schemas.microsoft.com/office/drawing/2014/main" id="{1DFE1654-7F6B-3C4A-9CB7-604F0E4D34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2866" y="3652228"/>
            <a:ext cx="975224" cy="975224"/>
          </a:xfrm>
          <a:custGeom>
            <a:avLst/>
            <a:gdLst>
              <a:gd name="T0" fmla="*/ 1469 w 2938"/>
              <a:gd name="T1" fmla="*/ 0 h 2936"/>
              <a:gd name="T2" fmla="*/ 1469 w 2938"/>
              <a:gd name="T3" fmla="*/ 0 h 2936"/>
              <a:gd name="T4" fmla="*/ 2937 w 2938"/>
              <a:gd name="T5" fmla="*/ 1467 h 2936"/>
              <a:gd name="T6" fmla="*/ 1469 w 2938"/>
              <a:gd name="T7" fmla="*/ 2935 h 2936"/>
              <a:gd name="T8" fmla="*/ 0 w 2938"/>
              <a:gd name="T9" fmla="*/ 1467 h 2936"/>
              <a:gd name="T10" fmla="*/ 1469 w 2938"/>
              <a:gd name="T11" fmla="*/ 0 h 29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38" h="2936">
                <a:moveTo>
                  <a:pt x="1469" y="0"/>
                </a:moveTo>
                <a:lnTo>
                  <a:pt x="1469" y="0"/>
                </a:lnTo>
                <a:cubicBezTo>
                  <a:pt x="2261" y="0"/>
                  <a:pt x="2937" y="675"/>
                  <a:pt x="2937" y="1467"/>
                </a:cubicBezTo>
                <a:cubicBezTo>
                  <a:pt x="2937" y="2260"/>
                  <a:pt x="2261" y="2935"/>
                  <a:pt x="1469" y="2935"/>
                </a:cubicBezTo>
                <a:cubicBezTo>
                  <a:pt x="647" y="2935"/>
                  <a:pt x="0" y="2260"/>
                  <a:pt x="0" y="1467"/>
                </a:cubicBezTo>
                <a:cubicBezTo>
                  <a:pt x="0" y="675"/>
                  <a:pt x="647" y="0"/>
                  <a:pt x="1469" y="0"/>
                </a:cubicBez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118" name="Freeform 33">
            <a:extLst>
              <a:ext uri="{FF2B5EF4-FFF2-40B4-BE49-F238E27FC236}">
                <a16:creationId xmlns:a16="http://schemas.microsoft.com/office/drawing/2014/main" id="{048795CC-F4AD-024B-99B3-CEA80F0B83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9510" y="3750337"/>
            <a:ext cx="780472" cy="780471"/>
          </a:xfrm>
          <a:custGeom>
            <a:avLst/>
            <a:gdLst>
              <a:gd name="T0" fmla="*/ 1175 w 2351"/>
              <a:gd name="T1" fmla="*/ 0 h 2349"/>
              <a:gd name="T2" fmla="*/ 1175 w 2351"/>
              <a:gd name="T3" fmla="*/ 0 h 2349"/>
              <a:gd name="T4" fmla="*/ 2350 w 2351"/>
              <a:gd name="T5" fmla="*/ 1174 h 2349"/>
              <a:gd name="T6" fmla="*/ 1175 w 2351"/>
              <a:gd name="T7" fmla="*/ 2348 h 2349"/>
              <a:gd name="T8" fmla="*/ 0 w 2351"/>
              <a:gd name="T9" fmla="*/ 1174 h 2349"/>
              <a:gd name="T10" fmla="*/ 1175 w 2351"/>
              <a:gd name="T11" fmla="*/ 0 h 23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351" h="2349">
                <a:moveTo>
                  <a:pt x="1175" y="0"/>
                </a:moveTo>
                <a:lnTo>
                  <a:pt x="1175" y="0"/>
                </a:lnTo>
                <a:cubicBezTo>
                  <a:pt x="1820" y="0"/>
                  <a:pt x="2350" y="529"/>
                  <a:pt x="2350" y="1174"/>
                </a:cubicBezTo>
                <a:cubicBezTo>
                  <a:pt x="2350" y="1820"/>
                  <a:pt x="1820" y="2348"/>
                  <a:pt x="1175" y="2348"/>
                </a:cubicBezTo>
                <a:cubicBezTo>
                  <a:pt x="528" y="2348"/>
                  <a:pt x="0" y="1820"/>
                  <a:pt x="0" y="1174"/>
                </a:cubicBezTo>
                <a:cubicBezTo>
                  <a:pt x="0" y="529"/>
                  <a:pt x="528" y="0"/>
                  <a:pt x="1175" y="0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119" name="Freeform 34">
            <a:extLst>
              <a:ext uri="{FF2B5EF4-FFF2-40B4-BE49-F238E27FC236}">
                <a16:creationId xmlns:a16="http://schemas.microsoft.com/office/drawing/2014/main" id="{1AD5402B-13AE-3446-8FAF-810C20330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9269" y="5270280"/>
            <a:ext cx="1102618" cy="1112868"/>
          </a:xfrm>
          <a:custGeom>
            <a:avLst/>
            <a:gdLst>
              <a:gd name="T0" fmla="*/ 412 w 3320"/>
              <a:gd name="T1" fmla="*/ 940 h 3350"/>
              <a:gd name="T2" fmla="*/ 412 w 3320"/>
              <a:gd name="T3" fmla="*/ 940 h 3350"/>
              <a:gd name="T4" fmla="*/ 2380 w 3320"/>
              <a:gd name="T5" fmla="*/ 412 h 3350"/>
              <a:gd name="T6" fmla="*/ 2937 w 3320"/>
              <a:gd name="T7" fmla="*/ 2409 h 3350"/>
              <a:gd name="T8" fmla="*/ 940 w 3320"/>
              <a:gd name="T9" fmla="*/ 2937 h 3350"/>
              <a:gd name="T10" fmla="*/ 412 w 3320"/>
              <a:gd name="T11" fmla="*/ 940 h 3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320" h="3350">
                <a:moveTo>
                  <a:pt x="412" y="940"/>
                </a:moveTo>
                <a:lnTo>
                  <a:pt x="412" y="940"/>
                </a:lnTo>
                <a:cubicBezTo>
                  <a:pt x="793" y="235"/>
                  <a:pt x="1704" y="0"/>
                  <a:pt x="2380" y="412"/>
                </a:cubicBezTo>
                <a:cubicBezTo>
                  <a:pt x="3084" y="793"/>
                  <a:pt x="3319" y="1704"/>
                  <a:pt x="2937" y="2409"/>
                </a:cubicBezTo>
                <a:cubicBezTo>
                  <a:pt x="2526" y="3085"/>
                  <a:pt x="1645" y="3349"/>
                  <a:pt x="940" y="2937"/>
                </a:cubicBezTo>
                <a:cubicBezTo>
                  <a:pt x="235" y="2526"/>
                  <a:pt x="0" y="1645"/>
                  <a:pt x="412" y="94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120" name="Freeform 35">
            <a:extLst>
              <a:ext uri="{FF2B5EF4-FFF2-40B4-BE49-F238E27FC236}">
                <a16:creationId xmlns:a16="http://schemas.microsoft.com/office/drawing/2014/main" id="{4CFD9992-2E14-ED4B-85F6-41F9524E08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6162" y="5378638"/>
            <a:ext cx="897617" cy="897615"/>
          </a:xfrm>
          <a:custGeom>
            <a:avLst/>
            <a:gdLst>
              <a:gd name="T0" fmla="*/ 324 w 2703"/>
              <a:gd name="T1" fmla="*/ 763 h 2702"/>
              <a:gd name="T2" fmla="*/ 324 w 2703"/>
              <a:gd name="T3" fmla="*/ 763 h 2702"/>
              <a:gd name="T4" fmla="*/ 1939 w 2703"/>
              <a:gd name="T5" fmla="*/ 323 h 2702"/>
              <a:gd name="T6" fmla="*/ 2350 w 2703"/>
              <a:gd name="T7" fmla="*/ 1938 h 2702"/>
              <a:gd name="T8" fmla="*/ 734 w 2703"/>
              <a:gd name="T9" fmla="*/ 2378 h 2702"/>
              <a:gd name="T10" fmla="*/ 324 w 2703"/>
              <a:gd name="T11" fmla="*/ 763 h 27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03" h="2702">
                <a:moveTo>
                  <a:pt x="324" y="763"/>
                </a:moveTo>
                <a:lnTo>
                  <a:pt x="324" y="763"/>
                </a:lnTo>
                <a:cubicBezTo>
                  <a:pt x="647" y="175"/>
                  <a:pt x="1352" y="0"/>
                  <a:pt x="1939" y="323"/>
                </a:cubicBezTo>
                <a:cubicBezTo>
                  <a:pt x="2496" y="646"/>
                  <a:pt x="2702" y="1380"/>
                  <a:pt x="2350" y="1938"/>
                </a:cubicBezTo>
                <a:cubicBezTo>
                  <a:pt x="2026" y="2496"/>
                  <a:pt x="1322" y="2701"/>
                  <a:pt x="734" y="2378"/>
                </a:cubicBezTo>
                <a:cubicBezTo>
                  <a:pt x="177" y="2056"/>
                  <a:pt x="0" y="1321"/>
                  <a:pt x="324" y="763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121" name="Freeform 36">
            <a:extLst>
              <a:ext uri="{FF2B5EF4-FFF2-40B4-BE49-F238E27FC236}">
                <a16:creationId xmlns:a16="http://schemas.microsoft.com/office/drawing/2014/main" id="{E8EDF8A8-425B-1B42-9F3D-E5156EACD0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9466" y="5270280"/>
            <a:ext cx="1111404" cy="1112868"/>
          </a:xfrm>
          <a:custGeom>
            <a:avLst/>
            <a:gdLst>
              <a:gd name="T0" fmla="*/ 2936 w 3349"/>
              <a:gd name="T1" fmla="*/ 940 h 3350"/>
              <a:gd name="T2" fmla="*/ 2936 w 3349"/>
              <a:gd name="T3" fmla="*/ 940 h 3350"/>
              <a:gd name="T4" fmla="*/ 2408 w 3349"/>
              <a:gd name="T5" fmla="*/ 2937 h 3350"/>
              <a:gd name="T6" fmla="*/ 411 w 3349"/>
              <a:gd name="T7" fmla="*/ 2409 h 3350"/>
              <a:gd name="T8" fmla="*/ 939 w 3349"/>
              <a:gd name="T9" fmla="*/ 412 h 3350"/>
              <a:gd name="T10" fmla="*/ 2936 w 3349"/>
              <a:gd name="T11" fmla="*/ 940 h 3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349" h="3350">
                <a:moveTo>
                  <a:pt x="2936" y="940"/>
                </a:moveTo>
                <a:lnTo>
                  <a:pt x="2936" y="940"/>
                </a:lnTo>
                <a:cubicBezTo>
                  <a:pt x="3348" y="1645"/>
                  <a:pt x="3113" y="2526"/>
                  <a:pt x="2408" y="2937"/>
                </a:cubicBezTo>
                <a:cubicBezTo>
                  <a:pt x="1703" y="3349"/>
                  <a:pt x="822" y="3085"/>
                  <a:pt x="411" y="2409"/>
                </a:cubicBezTo>
                <a:cubicBezTo>
                  <a:pt x="0" y="1704"/>
                  <a:pt x="235" y="793"/>
                  <a:pt x="939" y="412"/>
                </a:cubicBezTo>
                <a:cubicBezTo>
                  <a:pt x="1644" y="0"/>
                  <a:pt x="2526" y="235"/>
                  <a:pt x="2936" y="94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122" name="Freeform 37">
            <a:extLst>
              <a:ext uri="{FF2B5EF4-FFF2-40B4-BE49-F238E27FC236}">
                <a16:creationId xmlns:a16="http://schemas.microsoft.com/office/drawing/2014/main" id="{976BEE37-A523-F64C-83E6-2EBD901B6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6360" y="5378638"/>
            <a:ext cx="897616" cy="897615"/>
          </a:xfrm>
          <a:custGeom>
            <a:avLst/>
            <a:gdLst>
              <a:gd name="T0" fmla="*/ 2378 w 2703"/>
              <a:gd name="T1" fmla="*/ 763 h 2702"/>
              <a:gd name="T2" fmla="*/ 2378 w 2703"/>
              <a:gd name="T3" fmla="*/ 763 h 2702"/>
              <a:gd name="T4" fmla="*/ 1938 w 2703"/>
              <a:gd name="T5" fmla="*/ 2378 h 2702"/>
              <a:gd name="T6" fmla="*/ 322 w 2703"/>
              <a:gd name="T7" fmla="*/ 1938 h 2702"/>
              <a:gd name="T8" fmla="*/ 763 w 2703"/>
              <a:gd name="T9" fmla="*/ 323 h 2702"/>
              <a:gd name="T10" fmla="*/ 2378 w 2703"/>
              <a:gd name="T11" fmla="*/ 763 h 27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03" h="2702">
                <a:moveTo>
                  <a:pt x="2378" y="763"/>
                </a:moveTo>
                <a:lnTo>
                  <a:pt x="2378" y="763"/>
                </a:lnTo>
                <a:cubicBezTo>
                  <a:pt x="2702" y="1321"/>
                  <a:pt x="2496" y="2056"/>
                  <a:pt x="1938" y="2378"/>
                </a:cubicBezTo>
                <a:cubicBezTo>
                  <a:pt x="1380" y="2701"/>
                  <a:pt x="646" y="2496"/>
                  <a:pt x="322" y="1938"/>
                </a:cubicBezTo>
                <a:cubicBezTo>
                  <a:pt x="0" y="1380"/>
                  <a:pt x="206" y="646"/>
                  <a:pt x="763" y="323"/>
                </a:cubicBezTo>
                <a:cubicBezTo>
                  <a:pt x="1321" y="0"/>
                  <a:pt x="2055" y="175"/>
                  <a:pt x="2378" y="763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1BE4EB93-0CD6-8E41-A6EA-C6DEFD61CBDC}"/>
              </a:ext>
            </a:extLst>
          </p:cNvPr>
          <p:cNvSpPr/>
          <p:nvPr/>
        </p:nvSpPr>
        <p:spPr>
          <a:xfrm>
            <a:off x="7836122" y="2003427"/>
            <a:ext cx="3212663" cy="897616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25" name="Rounded Rectangle 124">
            <a:extLst>
              <a:ext uri="{FF2B5EF4-FFF2-40B4-BE49-F238E27FC236}">
                <a16:creationId xmlns:a16="http://schemas.microsoft.com/office/drawing/2014/main" id="{D8AA36EA-17F9-8542-BEBC-C5F24D229DB0}"/>
              </a:ext>
            </a:extLst>
          </p:cNvPr>
          <p:cNvSpPr/>
          <p:nvPr/>
        </p:nvSpPr>
        <p:spPr>
          <a:xfrm>
            <a:off x="1143216" y="2003427"/>
            <a:ext cx="3214713" cy="897616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26" name="Rounded Rectangle 125">
            <a:extLst>
              <a:ext uri="{FF2B5EF4-FFF2-40B4-BE49-F238E27FC236}">
                <a16:creationId xmlns:a16="http://schemas.microsoft.com/office/drawing/2014/main" id="{27CB4CC4-E81C-9C42-B80C-66D073475A9E}"/>
              </a:ext>
            </a:extLst>
          </p:cNvPr>
          <p:cNvSpPr/>
          <p:nvPr/>
        </p:nvSpPr>
        <p:spPr>
          <a:xfrm>
            <a:off x="7836122" y="5380022"/>
            <a:ext cx="3212663" cy="897616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27" name="Rounded Rectangle 126">
            <a:extLst>
              <a:ext uri="{FF2B5EF4-FFF2-40B4-BE49-F238E27FC236}">
                <a16:creationId xmlns:a16="http://schemas.microsoft.com/office/drawing/2014/main" id="{C5777DDC-168A-2F4C-A136-71680FB528B9}"/>
              </a:ext>
            </a:extLst>
          </p:cNvPr>
          <p:cNvSpPr/>
          <p:nvPr/>
        </p:nvSpPr>
        <p:spPr>
          <a:xfrm>
            <a:off x="1143216" y="5380022"/>
            <a:ext cx="3214713" cy="897616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13C5DCDA-8DAC-F74D-8D9B-154E338DF374}"/>
              </a:ext>
            </a:extLst>
          </p:cNvPr>
          <p:cNvSpPr txBox="1"/>
          <p:nvPr/>
        </p:nvSpPr>
        <p:spPr>
          <a:xfrm>
            <a:off x="4927892" y="2164350"/>
            <a:ext cx="408033" cy="6001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300" dirty="0">
                <a:solidFill>
                  <a:schemeClr val="accent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Poppins Medium" pitchFamily="2" charset="77"/>
              </a:rPr>
              <a:t>A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D85F48B6-E8A4-304B-B37B-F3D2A8DB6289}"/>
              </a:ext>
            </a:extLst>
          </p:cNvPr>
          <p:cNvSpPr txBox="1"/>
          <p:nvPr/>
        </p:nvSpPr>
        <p:spPr>
          <a:xfrm>
            <a:off x="6873132" y="2164350"/>
            <a:ext cx="408033" cy="6001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300" dirty="0">
                <a:solidFill>
                  <a:schemeClr val="accent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Poppins Medium" pitchFamily="2" charset="77"/>
              </a:rPr>
              <a:t>B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D48D9520-8D23-0A48-A1DF-F69248A85533}"/>
              </a:ext>
            </a:extLst>
          </p:cNvPr>
          <p:cNvSpPr txBox="1"/>
          <p:nvPr/>
        </p:nvSpPr>
        <p:spPr>
          <a:xfrm>
            <a:off x="7846766" y="3844777"/>
            <a:ext cx="408033" cy="6001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300" dirty="0">
                <a:solidFill>
                  <a:schemeClr val="accent3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Poppins Medium" pitchFamily="2" charset="77"/>
              </a:rPr>
              <a:t>C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724E0819-33D0-DC49-B506-727BC8AF6A5B}"/>
              </a:ext>
            </a:extLst>
          </p:cNvPr>
          <p:cNvSpPr txBox="1"/>
          <p:nvPr/>
        </p:nvSpPr>
        <p:spPr>
          <a:xfrm>
            <a:off x="4913704" y="5538922"/>
            <a:ext cx="408033" cy="6001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300" dirty="0">
                <a:solidFill>
                  <a:schemeClr val="accent5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Poppins Medium" pitchFamily="2" charset="77"/>
              </a:rPr>
              <a:t>E</a:t>
            </a: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8622AF42-E5DD-BE40-8B5D-715F0F84E61F}"/>
              </a:ext>
            </a:extLst>
          </p:cNvPr>
          <p:cNvSpPr txBox="1"/>
          <p:nvPr/>
        </p:nvSpPr>
        <p:spPr>
          <a:xfrm>
            <a:off x="3951905" y="3844777"/>
            <a:ext cx="408033" cy="6001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300" dirty="0">
                <a:solidFill>
                  <a:schemeClr val="accent6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Poppins Medium" pitchFamily="2" charset="77"/>
              </a:rPr>
              <a:t>E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CEEBB351-AAB8-7B4E-A308-560DC4EB23F1}"/>
              </a:ext>
            </a:extLst>
          </p:cNvPr>
          <p:cNvSpPr txBox="1"/>
          <p:nvPr/>
        </p:nvSpPr>
        <p:spPr>
          <a:xfrm>
            <a:off x="6862247" y="5538922"/>
            <a:ext cx="408033" cy="6001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300" dirty="0">
                <a:solidFill>
                  <a:schemeClr val="accent4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Poppins Medium" pitchFamily="2" charset="77"/>
              </a:rPr>
              <a:t>D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E1169903-FC47-A94D-BD21-07A26E3E7B1E}"/>
              </a:ext>
            </a:extLst>
          </p:cNvPr>
          <p:cNvSpPr txBox="1"/>
          <p:nvPr/>
        </p:nvSpPr>
        <p:spPr>
          <a:xfrm>
            <a:off x="8702063" y="3736864"/>
            <a:ext cx="2969494" cy="835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40"/>
              </a:lnSpc>
            </a:pPr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there, you need to make sure, that’s why we provide.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09A56648-EA4D-5345-8A72-BA9F546DA39E}"/>
              </a:ext>
            </a:extLst>
          </p:cNvPr>
          <p:cNvSpPr txBox="1"/>
          <p:nvPr/>
        </p:nvSpPr>
        <p:spPr>
          <a:xfrm>
            <a:off x="520443" y="3736864"/>
            <a:ext cx="2969494" cy="835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2040"/>
              </a:lnSpc>
            </a:pPr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there, you need to make sure, that’s why we provide.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DFF062DD-E285-B349-8B25-AF0AEF62BEC6}"/>
              </a:ext>
            </a:extLst>
          </p:cNvPr>
          <p:cNvSpPr txBox="1"/>
          <p:nvPr/>
        </p:nvSpPr>
        <p:spPr>
          <a:xfrm>
            <a:off x="1312371" y="2051379"/>
            <a:ext cx="2679695" cy="835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2040"/>
              </a:lnSpc>
            </a:pPr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there, you need to make sure.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451E441C-F580-9445-9617-DA43DF542222}"/>
              </a:ext>
            </a:extLst>
          </p:cNvPr>
          <p:cNvSpPr txBox="1"/>
          <p:nvPr/>
        </p:nvSpPr>
        <p:spPr>
          <a:xfrm>
            <a:off x="1264891" y="5434740"/>
            <a:ext cx="2679695" cy="835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2040"/>
              </a:lnSpc>
            </a:pPr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there, you need to make sure.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7831F202-8C31-3744-B5B6-10D20114D8A6}"/>
              </a:ext>
            </a:extLst>
          </p:cNvPr>
          <p:cNvSpPr txBox="1"/>
          <p:nvPr/>
        </p:nvSpPr>
        <p:spPr>
          <a:xfrm>
            <a:off x="8147764" y="2022138"/>
            <a:ext cx="2679695" cy="835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40"/>
              </a:lnSpc>
            </a:pPr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there, you need to make sure.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C1C3A372-F071-504D-821B-0307EE470D99}"/>
              </a:ext>
            </a:extLst>
          </p:cNvPr>
          <p:cNvSpPr txBox="1"/>
          <p:nvPr/>
        </p:nvSpPr>
        <p:spPr>
          <a:xfrm>
            <a:off x="8247414" y="5463273"/>
            <a:ext cx="2679695" cy="835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40"/>
              </a:lnSpc>
            </a:pPr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there, you need to make sure.</a:t>
            </a:r>
          </a:p>
        </p:txBody>
      </p: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E9A121A8-D72C-7F48-80AE-38D6F88342F1}"/>
              </a:ext>
            </a:extLst>
          </p:cNvPr>
          <p:cNvGrpSpPr/>
          <p:nvPr/>
        </p:nvGrpSpPr>
        <p:grpSpPr>
          <a:xfrm>
            <a:off x="5639213" y="3660055"/>
            <a:ext cx="895630" cy="981173"/>
            <a:chOff x="4676775" y="3094038"/>
            <a:chExt cx="1379538" cy="1511300"/>
          </a:xfrm>
          <a:solidFill>
            <a:schemeClr val="tx2"/>
          </a:solidFill>
        </p:grpSpPr>
        <p:sp>
          <p:nvSpPr>
            <p:cNvPr id="141" name="Freeform 83">
              <a:extLst>
                <a:ext uri="{FF2B5EF4-FFF2-40B4-BE49-F238E27FC236}">
                  <a16:creationId xmlns:a16="http://schemas.microsoft.com/office/drawing/2014/main" id="{49FCAA08-5F04-144B-8E26-3F98ED224C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76775" y="3094038"/>
              <a:ext cx="657225" cy="1511300"/>
            </a:xfrm>
            <a:custGeom>
              <a:avLst/>
              <a:gdLst>
                <a:gd name="T0" fmla="*/ 1825 w 1826"/>
                <a:gd name="T1" fmla="*/ 219 h 4196"/>
                <a:gd name="T2" fmla="*/ 1825 w 1826"/>
                <a:gd name="T3" fmla="*/ 219 h 4196"/>
                <a:gd name="T4" fmla="*/ 1825 w 1826"/>
                <a:gd name="T5" fmla="*/ 145 h 4196"/>
                <a:gd name="T6" fmla="*/ 1605 w 1826"/>
                <a:gd name="T7" fmla="*/ 0 h 4196"/>
                <a:gd name="T8" fmla="*/ 1386 w 1826"/>
                <a:gd name="T9" fmla="*/ 181 h 4196"/>
                <a:gd name="T10" fmla="*/ 1313 w 1826"/>
                <a:gd name="T11" fmla="*/ 181 h 4196"/>
                <a:gd name="T12" fmla="*/ 838 w 1826"/>
                <a:gd name="T13" fmla="*/ 620 h 4196"/>
                <a:gd name="T14" fmla="*/ 838 w 1826"/>
                <a:gd name="T15" fmla="*/ 657 h 4196"/>
                <a:gd name="T16" fmla="*/ 657 w 1826"/>
                <a:gd name="T17" fmla="*/ 620 h 4196"/>
                <a:gd name="T18" fmla="*/ 145 w 1826"/>
                <a:gd name="T19" fmla="*/ 1132 h 4196"/>
                <a:gd name="T20" fmla="*/ 183 w 1826"/>
                <a:gd name="T21" fmla="*/ 1386 h 4196"/>
                <a:gd name="T22" fmla="*/ 0 w 1826"/>
                <a:gd name="T23" fmla="*/ 1825 h 4196"/>
                <a:gd name="T24" fmla="*/ 256 w 1826"/>
                <a:gd name="T25" fmla="*/ 2298 h 4196"/>
                <a:gd name="T26" fmla="*/ 145 w 1826"/>
                <a:gd name="T27" fmla="*/ 2590 h 4196"/>
                <a:gd name="T28" fmla="*/ 401 w 1826"/>
                <a:gd name="T29" fmla="*/ 3064 h 4196"/>
                <a:gd name="T30" fmla="*/ 401 w 1826"/>
                <a:gd name="T31" fmla="*/ 3100 h 4196"/>
                <a:gd name="T32" fmla="*/ 802 w 1826"/>
                <a:gd name="T33" fmla="*/ 3612 h 4196"/>
                <a:gd name="T34" fmla="*/ 1241 w 1826"/>
                <a:gd name="T35" fmla="*/ 3940 h 4196"/>
                <a:gd name="T36" fmla="*/ 1350 w 1826"/>
                <a:gd name="T37" fmla="*/ 3904 h 4196"/>
                <a:gd name="T38" fmla="*/ 1605 w 1826"/>
                <a:gd name="T39" fmla="*/ 4195 h 4196"/>
                <a:gd name="T40" fmla="*/ 1825 w 1826"/>
                <a:gd name="T41" fmla="*/ 3976 h 4196"/>
                <a:gd name="T42" fmla="*/ 1825 w 1826"/>
                <a:gd name="T43" fmla="*/ 219 h 4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26" h="4196">
                  <a:moveTo>
                    <a:pt x="1825" y="219"/>
                  </a:moveTo>
                  <a:lnTo>
                    <a:pt x="1825" y="219"/>
                  </a:lnTo>
                  <a:cubicBezTo>
                    <a:pt x="1825" y="181"/>
                    <a:pt x="1825" y="145"/>
                    <a:pt x="1825" y="145"/>
                  </a:cubicBezTo>
                  <a:cubicBezTo>
                    <a:pt x="1789" y="36"/>
                    <a:pt x="1714" y="0"/>
                    <a:pt x="1605" y="0"/>
                  </a:cubicBezTo>
                  <a:cubicBezTo>
                    <a:pt x="1459" y="0"/>
                    <a:pt x="1386" y="73"/>
                    <a:pt x="1386" y="181"/>
                  </a:cubicBezTo>
                  <a:cubicBezTo>
                    <a:pt x="1350" y="181"/>
                    <a:pt x="1313" y="181"/>
                    <a:pt x="1313" y="181"/>
                  </a:cubicBezTo>
                  <a:cubicBezTo>
                    <a:pt x="1058" y="181"/>
                    <a:pt x="838" y="365"/>
                    <a:pt x="838" y="620"/>
                  </a:cubicBezTo>
                  <a:cubicBezTo>
                    <a:pt x="838" y="657"/>
                    <a:pt x="838" y="657"/>
                    <a:pt x="838" y="657"/>
                  </a:cubicBezTo>
                  <a:cubicBezTo>
                    <a:pt x="766" y="657"/>
                    <a:pt x="729" y="620"/>
                    <a:pt x="657" y="620"/>
                  </a:cubicBezTo>
                  <a:cubicBezTo>
                    <a:pt x="365" y="620"/>
                    <a:pt x="145" y="876"/>
                    <a:pt x="145" y="1132"/>
                  </a:cubicBezTo>
                  <a:cubicBezTo>
                    <a:pt x="145" y="1241"/>
                    <a:pt x="145" y="1313"/>
                    <a:pt x="183" y="1386"/>
                  </a:cubicBezTo>
                  <a:cubicBezTo>
                    <a:pt x="73" y="1495"/>
                    <a:pt x="0" y="1641"/>
                    <a:pt x="0" y="1825"/>
                  </a:cubicBezTo>
                  <a:cubicBezTo>
                    <a:pt x="0" y="2006"/>
                    <a:pt x="109" y="2188"/>
                    <a:pt x="256" y="2298"/>
                  </a:cubicBezTo>
                  <a:cubicBezTo>
                    <a:pt x="183" y="2371"/>
                    <a:pt x="145" y="2480"/>
                    <a:pt x="145" y="2590"/>
                  </a:cubicBezTo>
                  <a:cubicBezTo>
                    <a:pt x="145" y="2808"/>
                    <a:pt x="256" y="2992"/>
                    <a:pt x="401" y="3064"/>
                  </a:cubicBezTo>
                  <a:lnTo>
                    <a:pt x="401" y="3100"/>
                  </a:lnTo>
                  <a:cubicBezTo>
                    <a:pt x="401" y="3356"/>
                    <a:pt x="584" y="3537"/>
                    <a:pt x="802" y="3612"/>
                  </a:cubicBezTo>
                  <a:cubicBezTo>
                    <a:pt x="838" y="3793"/>
                    <a:pt x="1021" y="3940"/>
                    <a:pt x="1241" y="3940"/>
                  </a:cubicBezTo>
                  <a:cubicBezTo>
                    <a:pt x="1277" y="3940"/>
                    <a:pt x="1313" y="3904"/>
                    <a:pt x="1350" y="3904"/>
                  </a:cubicBezTo>
                  <a:cubicBezTo>
                    <a:pt x="1386" y="4049"/>
                    <a:pt x="1422" y="4195"/>
                    <a:pt x="1605" y="4195"/>
                  </a:cubicBezTo>
                  <a:cubicBezTo>
                    <a:pt x="1825" y="4195"/>
                    <a:pt x="1825" y="3976"/>
                    <a:pt x="1825" y="3976"/>
                  </a:cubicBezTo>
                  <a:lnTo>
                    <a:pt x="1825" y="219"/>
                  </a:ln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n-US" sz="900"/>
            </a:p>
          </p:txBody>
        </p:sp>
        <p:sp>
          <p:nvSpPr>
            <p:cNvPr id="142" name="Freeform 84">
              <a:extLst>
                <a:ext uri="{FF2B5EF4-FFF2-40B4-BE49-F238E27FC236}">
                  <a16:creationId xmlns:a16="http://schemas.microsoft.com/office/drawing/2014/main" id="{5817335B-50C8-194B-B9F8-594A48EFBF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7775" y="3502025"/>
              <a:ext cx="276225" cy="341313"/>
            </a:xfrm>
            <a:custGeom>
              <a:avLst/>
              <a:gdLst>
                <a:gd name="T0" fmla="*/ 767 w 768"/>
                <a:gd name="T1" fmla="*/ 0 h 948"/>
                <a:gd name="T2" fmla="*/ 767 w 768"/>
                <a:gd name="T3" fmla="*/ 0 h 948"/>
                <a:gd name="T4" fmla="*/ 219 w 768"/>
                <a:gd name="T5" fmla="*/ 947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68" h="948">
                  <a:moveTo>
                    <a:pt x="767" y="0"/>
                  </a:moveTo>
                  <a:lnTo>
                    <a:pt x="767" y="0"/>
                  </a:lnTo>
                  <a:cubicBezTo>
                    <a:pt x="767" y="0"/>
                    <a:pt x="0" y="36"/>
                    <a:pt x="219" y="947"/>
                  </a:cubicBezTo>
                </a:path>
              </a:pathLst>
            </a:custGeom>
            <a:grpFill/>
            <a:ln w="10800" cap="flat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43" name="Freeform 85">
              <a:extLst>
                <a:ext uri="{FF2B5EF4-FFF2-40B4-BE49-F238E27FC236}">
                  <a16:creationId xmlns:a16="http://schemas.microsoft.com/office/drawing/2014/main" id="{4A8BA9ED-52F2-E44B-9456-E6EF5EB121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62550" y="3290888"/>
              <a:ext cx="171450" cy="169862"/>
            </a:xfrm>
            <a:custGeom>
              <a:avLst/>
              <a:gdLst>
                <a:gd name="T0" fmla="*/ 0 w 476"/>
                <a:gd name="T1" fmla="*/ 181 h 474"/>
                <a:gd name="T2" fmla="*/ 0 w 476"/>
                <a:gd name="T3" fmla="*/ 181 h 474"/>
                <a:gd name="T4" fmla="*/ 475 w 476"/>
                <a:gd name="T5" fmla="*/ 473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6" h="474">
                  <a:moveTo>
                    <a:pt x="0" y="181"/>
                  </a:moveTo>
                  <a:lnTo>
                    <a:pt x="0" y="181"/>
                  </a:lnTo>
                  <a:cubicBezTo>
                    <a:pt x="0" y="181"/>
                    <a:pt x="475" y="0"/>
                    <a:pt x="475" y="473"/>
                  </a:cubicBezTo>
                </a:path>
              </a:pathLst>
            </a:custGeom>
            <a:grpFill/>
            <a:ln w="10800" cap="flat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44" name="Freeform 86">
              <a:extLst>
                <a:ext uri="{FF2B5EF4-FFF2-40B4-BE49-F238E27FC236}">
                  <a16:creationId xmlns:a16="http://schemas.microsoft.com/office/drawing/2014/main" id="{0CE2AC0D-2938-634A-82CF-F332D5B6C5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8400" y="3317875"/>
              <a:ext cx="53975" cy="144463"/>
            </a:xfrm>
            <a:custGeom>
              <a:avLst/>
              <a:gdLst>
                <a:gd name="T0" fmla="*/ 0 w 148"/>
                <a:gd name="T1" fmla="*/ 0 h 402"/>
                <a:gd name="T2" fmla="*/ 0 w 148"/>
                <a:gd name="T3" fmla="*/ 0 h 402"/>
                <a:gd name="T4" fmla="*/ 147 w 148"/>
                <a:gd name="T5" fmla="*/ 401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8" h="402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256"/>
                    <a:pt x="147" y="401"/>
                  </a:cubicBezTo>
                </a:path>
              </a:pathLst>
            </a:custGeom>
            <a:grpFill/>
            <a:ln w="10800" cap="flat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45" name="Freeform 87">
              <a:extLst>
                <a:ext uri="{FF2B5EF4-FFF2-40B4-BE49-F238E27FC236}">
                  <a16:creationId xmlns:a16="http://schemas.microsoft.com/office/drawing/2014/main" id="{F949132B-5144-0F4D-9DAB-0904291859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41863" y="3514725"/>
              <a:ext cx="355600" cy="104775"/>
            </a:xfrm>
            <a:custGeom>
              <a:avLst/>
              <a:gdLst>
                <a:gd name="T0" fmla="*/ 0 w 986"/>
                <a:gd name="T1" fmla="*/ 218 h 292"/>
                <a:gd name="T2" fmla="*/ 0 w 986"/>
                <a:gd name="T3" fmla="*/ 218 h 292"/>
                <a:gd name="T4" fmla="*/ 546 w 986"/>
                <a:gd name="T5" fmla="*/ 291 h 292"/>
                <a:gd name="T6" fmla="*/ 985 w 986"/>
                <a:gd name="T7" fmla="*/ 145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6" h="292">
                  <a:moveTo>
                    <a:pt x="0" y="218"/>
                  </a:moveTo>
                  <a:lnTo>
                    <a:pt x="0" y="218"/>
                  </a:lnTo>
                  <a:cubicBezTo>
                    <a:pt x="291" y="0"/>
                    <a:pt x="546" y="291"/>
                    <a:pt x="546" y="291"/>
                  </a:cubicBezTo>
                  <a:cubicBezTo>
                    <a:pt x="546" y="291"/>
                    <a:pt x="619" y="36"/>
                    <a:pt x="985" y="145"/>
                  </a:cubicBezTo>
                </a:path>
              </a:pathLst>
            </a:custGeom>
            <a:grpFill/>
            <a:ln w="10800" cap="flat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46" name="Freeform 88">
              <a:extLst>
                <a:ext uri="{FF2B5EF4-FFF2-40B4-BE49-F238E27FC236}">
                  <a16:creationId xmlns:a16="http://schemas.microsoft.com/office/drawing/2014/main" id="{83CAE5D3-CC3E-2540-9B76-9CF1E7B8DA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1238" y="3881438"/>
              <a:ext cx="184150" cy="328612"/>
            </a:xfrm>
            <a:custGeom>
              <a:avLst/>
              <a:gdLst>
                <a:gd name="T0" fmla="*/ 0 w 513"/>
                <a:gd name="T1" fmla="*/ 912 h 913"/>
                <a:gd name="T2" fmla="*/ 0 w 513"/>
                <a:gd name="T3" fmla="*/ 912 h 913"/>
                <a:gd name="T4" fmla="*/ 365 w 513"/>
                <a:gd name="T5" fmla="*/ 512 h 913"/>
                <a:gd name="T6" fmla="*/ 512 w 513"/>
                <a:gd name="T7" fmla="*/ 0 h 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3" h="913">
                  <a:moveTo>
                    <a:pt x="0" y="912"/>
                  </a:moveTo>
                  <a:lnTo>
                    <a:pt x="0" y="912"/>
                  </a:lnTo>
                  <a:cubicBezTo>
                    <a:pt x="0" y="912"/>
                    <a:pt x="0" y="438"/>
                    <a:pt x="365" y="512"/>
                  </a:cubicBezTo>
                  <a:cubicBezTo>
                    <a:pt x="365" y="512"/>
                    <a:pt x="183" y="256"/>
                    <a:pt x="512" y="0"/>
                  </a:cubicBezTo>
                </a:path>
              </a:pathLst>
            </a:custGeom>
            <a:grpFill/>
            <a:ln w="10800" cap="flat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47" name="Freeform 89">
              <a:extLst>
                <a:ext uri="{FF2B5EF4-FFF2-40B4-BE49-F238E27FC236}">
                  <a16:creationId xmlns:a16="http://schemas.microsoft.com/office/drawing/2014/main" id="{D7FCD5B8-08B8-EA4A-83AD-99C5EF3B61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6013" y="4210050"/>
              <a:ext cx="79375" cy="223838"/>
            </a:xfrm>
            <a:custGeom>
              <a:avLst/>
              <a:gdLst>
                <a:gd name="T0" fmla="*/ 220 w 221"/>
                <a:gd name="T1" fmla="*/ 0 h 622"/>
                <a:gd name="T2" fmla="*/ 220 w 221"/>
                <a:gd name="T3" fmla="*/ 0 h 622"/>
                <a:gd name="T4" fmla="*/ 145 w 221"/>
                <a:gd name="T5" fmla="*/ 621 h 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1" h="622">
                  <a:moveTo>
                    <a:pt x="220" y="0"/>
                  </a:moveTo>
                  <a:lnTo>
                    <a:pt x="220" y="0"/>
                  </a:lnTo>
                  <a:cubicBezTo>
                    <a:pt x="220" y="0"/>
                    <a:pt x="0" y="256"/>
                    <a:pt x="145" y="621"/>
                  </a:cubicBezTo>
                </a:path>
              </a:pathLst>
            </a:custGeom>
            <a:grpFill/>
            <a:ln w="10800" cap="flat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48" name="Freeform 90">
              <a:extLst>
                <a:ext uri="{FF2B5EF4-FFF2-40B4-BE49-F238E27FC236}">
                  <a16:creationId xmlns:a16="http://schemas.microsoft.com/office/drawing/2014/main" id="{296AE3E1-027A-EF49-BFE5-3104C0A43F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7463" y="4197350"/>
              <a:ext cx="236537" cy="144463"/>
            </a:xfrm>
            <a:custGeom>
              <a:avLst/>
              <a:gdLst>
                <a:gd name="T0" fmla="*/ 657 w 658"/>
                <a:gd name="T1" fmla="*/ 36 h 402"/>
                <a:gd name="T2" fmla="*/ 657 w 658"/>
                <a:gd name="T3" fmla="*/ 36 h 402"/>
                <a:gd name="T4" fmla="*/ 182 w 658"/>
                <a:gd name="T5" fmla="*/ 365 h 402"/>
                <a:gd name="T6" fmla="*/ 0 w 658"/>
                <a:gd name="T7" fmla="*/ 401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8" h="402">
                  <a:moveTo>
                    <a:pt x="657" y="36"/>
                  </a:moveTo>
                  <a:lnTo>
                    <a:pt x="657" y="36"/>
                  </a:lnTo>
                  <a:cubicBezTo>
                    <a:pt x="329" y="0"/>
                    <a:pt x="182" y="365"/>
                    <a:pt x="182" y="365"/>
                  </a:cubicBezTo>
                  <a:cubicBezTo>
                    <a:pt x="182" y="365"/>
                    <a:pt x="73" y="292"/>
                    <a:pt x="0" y="401"/>
                  </a:cubicBezTo>
                </a:path>
              </a:pathLst>
            </a:custGeom>
            <a:grpFill/>
            <a:ln w="10800" cap="flat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49" name="Freeform 91">
              <a:extLst>
                <a:ext uri="{FF2B5EF4-FFF2-40B4-BE49-F238E27FC236}">
                  <a16:creationId xmlns:a16="http://schemas.microsoft.com/office/drawing/2014/main" id="{26620986-7454-8F45-AB54-D7133691D7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13313" y="3736975"/>
              <a:ext cx="211137" cy="104775"/>
            </a:xfrm>
            <a:custGeom>
              <a:avLst/>
              <a:gdLst>
                <a:gd name="T0" fmla="*/ 584 w 585"/>
                <a:gd name="T1" fmla="*/ 0 h 293"/>
                <a:gd name="T2" fmla="*/ 584 w 585"/>
                <a:gd name="T3" fmla="*/ 0 h 293"/>
                <a:gd name="T4" fmla="*/ 0 w 585"/>
                <a:gd name="T5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5" h="293">
                  <a:moveTo>
                    <a:pt x="584" y="0"/>
                  </a:moveTo>
                  <a:lnTo>
                    <a:pt x="584" y="0"/>
                  </a:lnTo>
                  <a:cubicBezTo>
                    <a:pt x="584" y="0"/>
                    <a:pt x="256" y="292"/>
                    <a:pt x="0" y="0"/>
                  </a:cubicBezTo>
                </a:path>
              </a:pathLst>
            </a:custGeom>
            <a:grpFill/>
            <a:ln w="10800" cap="flat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50" name="Freeform 92">
              <a:extLst>
                <a:ext uri="{FF2B5EF4-FFF2-40B4-BE49-F238E27FC236}">
                  <a16:creationId xmlns:a16="http://schemas.microsoft.com/office/drawing/2014/main" id="{60C08ABA-7188-7947-9B04-A683D7E1B9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22863" y="3948113"/>
              <a:ext cx="211137" cy="92075"/>
            </a:xfrm>
            <a:custGeom>
              <a:avLst/>
              <a:gdLst>
                <a:gd name="T0" fmla="*/ 0 w 585"/>
                <a:gd name="T1" fmla="*/ 73 h 256"/>
                <a:gd name="T2" fmla="*/ 0 w 585"/>
                <a:gd name="T3" fmla="*/ 73 h 256"/>
                <a:gd name="T4" fmla="*/ 584 w 585"/>
                <a:gd name="T5" fmla="*/ 255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5" h="256">
                  <a:moveTo>
                    <a:pt x="0" y="73"/>
                  </a:moveTo>
                  <a:lnTo>
                    <a:pt x="0" y="73"/>
                  </a:lnTo>
                  <a:cubicBezTo>
                    <a:pt x="0" y="73"/>
                    <a:pt x="364" y="0"/>
                    <a:pt x="584" y="255"/>
                  </a:cubicBezTo>
                </a:path>
              </a:pathLst>
            </a:custGeom>
            <a:grpFill/>
            <a:ln w="10800" cap="flat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51" name="Freeform 93">
              <a:extLst>
                <a:ext uri="{FF2B5EF4-FFF2-40B4-BE49-F238E27FC236}">
                  <a16:creationId xmlns:a16="http://schemas.microsoft.com/office/drawing/2014/main" id="{09E4B3A8-2549-D242-A6B4-643AB34944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9088" y="3094038"/>
              <a:ext cx="657225" cy="1511300"/>
            </a:xfrm>
            <a:custGeom>
              <a:avLst/>
              <a:gdLst>
                <a:gd name="T0" fmla="*/ 0 w 1825"/>
                <a:gd name="T1" fmla="*/ 219 h 4196"/>
                <a:gd name="T2" fmla="*/ 0 w 1825"/>
                <a:gd name="T3" fmla="*/ 219 h 4196"/>
                <a:gd name="T4" fmla="*/ 36 w 1825"/>
                <a:gd name="T5" fmla="*/ 145 h 4196"/>
                <a:gd name="T6" fmla="*/ 220 w 1825"/>
                <a:gd name="T7" fmla="*/ 0 h 4196"/>
                <a:gd name="T8" fmla="*/ 438 w 1825"/>
                <a:gd name="T9" fmla="*/ 181 h 4196"/>
                <a:gd name="T10" fmla="*/ 512 w 1825"/>
                <a:gd name="T11" fmla="*/ 181 h 4196"/>
                <a:gd name="T12" fmla="*/ 986 w 1825"/>
                <a:gd name="T13" fmla="*/ 620 h 4196"/>
                <a:gd name="T14" fmla="*/ 986 w 1825"/>
                <a:gd name="T15" fmla="*/ 657 h 4196"/>
                <a:gd name="T16" fmla="*/ 1167 w 1825"/>
                <a:gd name="T17" fmla="*/ 620 h 4196"/>
                <a:gd name="T18" fmla="*/ 1679 w 1825"/>
                <a:gd name="T19" fmla="*/ 1132 h 4196"/>
                <a:gd name="T20" fmla="*/ 1642 w 1825"/>
                <a:gd name="T21" fmla="*/ 1386 h 4196"/>
                <a:gd name="T22" fmla="*/ 1824 w 1825"/>
                <a:gd name="T23" fmla="*/ 1825 h 4196"/>
                <a:gd name="T24" fmla="*/ 1570 w 1825"/>
                <a:gd name="T25" fmla="*/ 2298 h 4196"/>
                <a:gd name="T26" fmla="*/ 1679 w 1825"/>
                <a:gd name="T27" fmla="*/ 2590 h 4196"/>
                <a:gd name="T28" fmla="*/ 1423 w 1825"/>
                <a:gd name="T29" fmla="*/ 3064 h 4196"/>
                <a:gd name="T30" fmla="*/ 1423 w 1825"/>
                <a:gd name="T31" fmla="*/ 3100 h 4196"/>
                <a:gd name="T32" fmla="*/ 1022 w 1825"/>
                <a:gd name="T33" fmla="*/ 3612 h 4196"/>
                <a:gd name="T34" fmla="*/ 584 w 1825"/>
                <a:gd name="T35" fmla="*/ 3940 h 4196"/>
                <a:gd name="T36" fmla="*/ 474 w 1825"/>
                <a:gd name="T37" fmla="*/ 3904 h 4196"/>
                <a:gd name="T38" fmla="*/ 220 w 1825"/>
                <a:gd name="T39" fmla="*/ 4195 h 4196"/>
                <a:gd name="T40" fmla="*/ 0 w 1825"/>
                <a:gd name="T41" fmla="*/ 3976 h 4196"/>
                <a:gd name="T42" fmla="*/ 0 w 1825"/>
                <a:gd name="T43" fmla="*/ 219 h 4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25" h="4196">
                  <a:moveTo>
                    <a:pt x="0" y="219"/>
                  </a:moveTo>
                  <a:lnTo>
                    <a:pt x="0" y="219"/>
                  </a:lnTo>
                  <a:cubicBezTo>
                    <a:pt x="0" y="181"/>
                    <a:pt x="0" y="145"/>
                    <a:pt x="36" y="145"/>
                  </a:cubicBezTo>
                  <a:cubicBezTo>
                    <a:pt x="36" y="36"/>
                    <a:pt x="110" y="0"/>
                    <a:pt x="220" y="0"/>
                  </a:cubicBezTo>
                  <a:cubicBezTo>
                    <a:pt x="366" y="0"/>
                    <a:pt x="438" y="73"/>
                    <a:pt x="438" y="181"/>
                  </a:cubicBezTo>
                  <a:cubicBezTo>
                    <a:pt x="474" y="181"/>
                    <a:pt x="512" y="181"/>
                    <a:pt x="512" y="181"/>
                  </a:cubicBezTo>
                  <a:cubicBezTo>
                    <a:pt x="766" y="181"/>
                    <a:pt x="986" y="365"/>
                    <a:pt x="986" y="620"/>
                  </a:cubicBezTo>
                  <a:cubicBezTo>
                    <a:pt x="986" y="657"/>
                    <a:pt x="986" y="657"/>
                    <a:pt x="986" y="657"/>
                  </a:cubicBezTo>
                  <a:cubicBezTo>
                    <a:pt x="1058" y="657"/>
                    <a:pt x="1131" y="620"/>
                    <a:pt x="1167" y="620"/>
                  </a:cubicBezTo>
                  <a:cubicBezTo>
                    <a:pt x="1459" y="620"/>
                    <a:pt x="1679" y="876"/>
                    <a:pt x="1679" y="1132"/>
                  </a:cubicBezTo>
                  <a:cubicBezTo>
                    <a:pt x="1679" y="1241"/>
                    <a:pt x="1679" y="1313"/>
                    <a:pt x="1642" y="1386"/>
                  </a:cubicBezTo>
                  <a:cubicBezTo>
                    <a:pt x="1751" y="1495"/>
                    <a:pt x="1824" y="1641"/>
                    <a:pt x="1824" y="1825"/>
                  </a:cubicBezTo>
                  <a:cubicBezTo>
                    <a:pt x="1824" y="2006"/>
                    <a:pt x="1751" y="2188"/>
                    <a:pt x="1570" y="2298"/>
                  </a:cubicBezTo>
                  <a:cubicBezTo>
                    <a:pt x="1642" y="2371"/>
                    <a:pt x="1679" y="2480"/>
                    <a:pt x="1679" y="2590"/>
                  </a:cubicBezTo>
                  <a:cubicBezTo>
                    <a:pt x="1679" y="2808"/>
                    <a:pt x="1570" y="2992"/>
                    <a:pt x="1423" y="3064"/>
                  </a:cubicBezTo>
                  <a:lnTo>
                    <a:pt x="1423" y="3100"/>
                  </a:lnTo>
                  <a:cubicBezTo>
                    <a:pt x="1423" y="3356"/>
                    <a:pt x="1241" y="3537"/>
                    <a:pt x="1022" y="3612"/>
                  </a:cubicBezTo>
                  <a:cubicBezTo>
                    <a:pt x="986" y="3793"/>
                    <a:pt x="803" y="3940"/>
                    <a:pt x="584" y="3940"/>
                  </a:cubicBezTo>
                  <a:cubicBezTo>
                    <a:pt x="548" y="3940"/>
                    <a:pt x="512" y="3904"/>
                    <a:pt x="474" y="3904"/>
                  </a:cubicBezTo>
                  <a:cubicBezTo>
                    <a:pt x="474" y="4049"/>
                    <a:pt x="402" y="4195"/>
                    <a:pt x="220" y="4195"/>
                  </a:cubicBezTo>
                  <a:cubicBezTo>
                    <a:pt x="0" y="4195"/>
                    <a:pt x="0" y="3976"/>
                    <a:pt x="0" y="3976"/>
                  </a:cubicBezTo>
                  <a:lnTo>
                    <a:pt x="0" y="219"/>
                  </a:ln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n-US" sz="900"/>
            </a:p>
          </p:txBody>
        </p:sp>
        <p:sp>
          <p:nvSpPr>
            <p:cNvPr id="152" name="Freeform 94">
              <a:extLst>
                <a:ext uri="{FF2B5EF4-FFF2-40B4-BE49-F238E27FC236}">
                  <a16:creationId xmlns:a16="http://schemas.microsoft.com/office/drawing/2014/main" id="{5229BA93-2D1C-764E-ABDC-66A0D040CD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9088" y="3502025"/>
              <a:ext cx="276225" cy="341313"/>
            </a:xfrm>
            <a:custGeom>
              <a:avLst/>
              <a:gdLst>
                <a:gd name="T0" fmla="*/ 0 w 767"/>
                <a:gd name="T1" fmla="*/ 0 h 948"/>
                <a:gd name="T2" fmla="*/ 0 w 767"/>
                <a:gd name="T3" fmla="*/ 0 h 948"/>
                <a:gd name="T4" fmla="*/ 548 w 767"/>
                <a:gd name="T5" fmla="*/ 947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67" h="948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766" y="36"/>
                    <a:pt x="548" y="947"/>
                  </a:cubicBezTo>
                </a:path>
              </a:pathLst>
            </a:custGeom>
            <a:grpFill/>
            <a:ln w="10800" cap="flat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53" name="Freeform 95">
              <a:extLst>
                <a:ext uri="{FF2B5EF4-FFF2-40B4-BE49-F238E27FC236}">
                  <a16:creationId xmlns:a16="http://schemas.microsoft.com/office/drawing/2014/main" id="{A614E9F5-626B-E64D-83ED-2B8F9CCBE0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9088" y="3290888"/>
              <a:ext cx="184150" cy="169862"/>
            </a:xfrm>
            <a:custGeom>
              <a:avLst/>
              <a:gdLst>
                <a:gd name="T0" fmla="*/ 512 w 513"/>
                <a:gd name="T1" fmla="*/ 181 h 474"/>
                <a:gd name="T2" fmla="*/ 512 w 513"/>
                <a:gd name="T3" fmla="*/ 181 h 474"/>
                <a:gd name="T4" fmla="*/ 0 w 513"/>
                <a:gd name="T5" fmla="*/ 473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13" h="474">
                  <a:moveTo>
                    <a:pt x="512" y="181"/>
                  </a:moveTo>
                  <a:lnTo>
                    <a:pt x="512" y="181"/>
                  </a:lnTo>
                  <a:cubicBezTo>
                    <a:pt x="512" y="181"/>
                    <a:pt x="0" y="0"/>
                    <a:pt x="0" y="473"/>
                  </a:cubicBezTo>
                </a:path>
              </a:pathLst>
            </a:custGeom>
            <a:grpFill/>
            <a:ln w="10800" cap="flat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54" name="Freeform 96">
              <a:extLst>
                <a:ext uri="{FF2B5EF4-FFF2-40B4-BE49-F238E27FC236}">
                  <a16:creationId xmlns:a16="http://schemas.microsoft.com/office/drawing/2014/main" id="{AA9CBA89-C35B-8F4D-AA3F-4DF4D186BF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00713" y="3317875"/>
              <a:ext cx="53975" cy="144463"/>
            </a:xfrm>
            <a:custGeom>
              <a:avLst/>
              <a:gdLst>
                <a:gd name="T0" fmla="*/ 147 w 148"/>
                <a:gd name="T1" fmla="*/ 0 h 402"/>
                <a:gd name="T2" fmla="*/ 147 w 148"/>
                <a:gd name="T3" fmla="*/ 0 h 402"/>
                <a:gd name="T4" fmla="*/ 0 w 148"/>
                <a:gd name="T5" fmla="*/ 401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8" h="402">
                  <a:moveTo>
                    <a:pt x="147" y="0"/>
                  </a:moveTo>
                  <a:lnTo>
                    <a:pt x="147" y="0"/>
                  </a:lnTo>
                  <a:cubicBezTo>
                    <a:pt x="147" y="0"/>
                    <a:pt x="147" y="256"/>
                    <a:pt x="0" y="401"/>
                  </a:cubicBezTo>
                </a:path>
              </a:pathLst>
            </a:custGeom>
            <a:grpFill/>
            <a:ln w="10800" cap="flat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55" name="Freeform 97">
              <a:extLst>
                <a:ext uri="{FF2B5EF4-FFF2-40B4-BE49-F238E27FC236}">
                  <a16:creationId xmlns:a16="http://schemas.microsoft.com/office/drawing/2014/main" id="{789ACA22-3602-D543-9235-A5CCA92DFE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5625" y="3514725"/>
              <a:ext cx="355600" cy="104775"/>
            </a:xfrm>
            <a:custGeom>
              <a:avLst/>
              <a:gdLst>
                <a:gd name="T0" fmla="*/ 985 w 986"/>
                <a:gd name="T1" fmla="*/ 218 h 292"/>
                <a:gd name="T2" fmla="*/ 985 w 986"/>
                <a:gd name="T3" fmla="*/ 218 h 292"/>
                <a:gd name="T4" fmla="*/ 438 w 986"/>
                <a:gd name="T5" fmla="*/ 291 h 292"/>
                <a:gd name="T6" fmla="*/ 0 w 986"/>
                <a:gd name="T7" fmla="*/ 145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6" h="292">
                  <a:moveTo>
                    <a:pt x="985" y="218"/>
                  </a:moveTo>
                  <a:lnTo>
                    <a:pt x="985" y="218"/>
                  </a:lnTo>
                  <a:cubicBezTo>
                    <a:pt x="693" y="0"/>
                    <a:pt x="438" y="291"/>
                    <a:pt x="438" y="291"/>
                  </a:cubicBezTo>
                  <a:cubicBezTo>
                    <a:pt x="438" y="291"/>
                    <a:pt x="365" y="36"/>
                    <a:pt x="0" y="145"/>
                  </a:cubicBezTo>
                </a:path>
              </a:pathLst>
            </a:custGeom>
            <a:grpFill/>
            <a:ln w="10800" cap="flat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56" name="Freeform 98">
              <a:extLst>
                <a:ext uri="{FF2B5EF4-FFF2-40B4-BE49-F238E27FC236}">
                  <a16:creationId xmlns:a16="http://schemas.microsoft.com/office/drawing/2014/main" id="{8B7AB03C-3DD4-3446-BCF7-56B9A807AC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27700" y="3881438"/>
              <a:ext cx="184150" cy="328612"/>
            </a:xfrm>
            <a:custGeom>
              <a:avLst/>
              <a:gdLst>
                <a:gd name="T0" fmla="*/ 511 w 512"/>
                <a:gd name="T1" fmla="*/ 912 h 913"/>
                <a:gd name="T2" fmla="*/ 511 w 512"/>
                <a:gd name="T3" fmla="*/ 912 h 913"/>
                <a:gd name="T4" fmla="*/ 146 w 512"/>
                <a:gd name="T5" fmla="*/ 512 h 913"/>
                <a:gd name="T6" fmla="*/ 0 w 512"/>
                <a:gd name="T7" fmla="*/ 0 h 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2" h="913">
                  <a:moveTo>
                    <a:pt x="511" y="912"/>
                  </a:moveTo>
                  <a:lnTo>
                    <a:pt x="511" y="912"/>
                  </a:lnTo>
                  <a:cubicBezTo>
                    <a:pt x="511" y="912"/>
                    <a:pt x="511" y="438"/>
                    <a:pt x="146" y="512"/>
                  </a:cubicBezTo>
                  <a:cubicBezTo>
                    <a:pt x="146" y="512"/>
                    <a:pt x="329" y="256"/>
                    <a:pt x="0" y="0"/>
                  </a:cubicBezTo>
                </a:path>
              </a:pathLst>
            </a:custGeom>
            <a:grpFill/>
            <a:ln w="10800" cap="flat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57" name="Freeform 99">
              <a:extLst>
                <a:ext uri="{FF2B5EF4-FFF2-40B4-BE49-F238E27FC236}">
                  <a16:creationId xmlns:a16="http://schemas.microsoft.com/office/drawing/2014/main" id="{CAAE832D-C585-F346-BFA5-017F89821A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27700" y="4210050"/>
              <a:ext cx="79375" cy="223838"/>
            </a:xfrm>
            <a:custGeom>
              <a:avLst/>
              <a:gdLst>
                <a:gd name="T0" fmla="*/ 0 w 220"/>
                <a:gd name="T1" fmla="*/ 0 h 622"/>
                <a:gd name="T2" fmla="*/ 0 w 220"/>
                <a:gd name="T3" fmla="*/ 0 h 622"/>
                <a:gd name="T4" fmla="*/ 74 w 220"/>
                <a:gd name="T5" fmla="*/ 621 h 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" h="622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219" y="256"/>
                    <a:pt x="74" y="621"/>
                  </a:cubicBezTo>
                </a:path>
              </a:pathLst>
            </a:custGeom>
            <a:grpFill/>
            <a:ln w="10800" cap="flat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58" name="Freeform 100">
              <a:extLst>
                <a:ext uri="{FF2B5EF4-FFF2-40B4-BE49-F238E27FC236}">
                  <a16:creationId xmlns:a16="http://schemas.microsoft.com/office/drawing/2014/main" id="{F718A503-8092-6549-980E-F3071BB447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9088" y="4197350"/>
              <a:ext cx="236537" cy="144463"/>
            </a:xfrm>
            <a:custGeom>
              <a:avLst/>
              <a:gdLst>
                <a:gd name="T0" fmla="*/ 0 w 658"/>
                <a:gd name="T1" fmla="*/ 36 h 402"/>
                <a:gd name="T2" fmla="*/ 0 w 658"/>
                <a:gd name="T3" fmla="*/ 36 h 402"/>
                <a:gd name="T4" fmla="*/ 512 w 658"/>
                <a:gd name="T5" fmla="*/ 365 h 402"/>
                <a:gd name="T6" fmla="*/ 657 w 658"/>
                <a:gd name="T7" fmla="*/ 401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8" h="402">
                  <a:moveTo>
                    <a:pt x="0" y="36"/>
                  </a:moveTo>
                  <a:lnTo>
                    <a:pt x="0" y="36"/>
                  </a:lnTo>
                  <a:cubicBezTo>
                    <a:pt x="366" y="0"/>
                    <a:pt x="512" y="365"/>
                    <a:pt x="512" y="365"/>
                  </a:cubicBezTo>
                  <a:cubicBezTo>
                    <a:pt x="512" y="365"/>
                    <a:pt x="584" y="292"/>
                    <a:pt x="657" y="401"/>
                  </a:cubicBezTo>
                </a:path>
              </a:pathLst>
            </a:custGeom>
            <a:grpFill/>
            <a:ln w="10800" cap="flat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59" name="Freeform 101">
              <a:extLst>
                <a:ext uri="{FF2B5EF4-FFF2-40B4-BE49-F238E27FC236}">
                  <a16:creationId xmlns:a16="http://schemas.microsoft.com/office/drawing/2014/main" id="{B4E7FCE4-D88A-BC43-A5FD-EACDC0E3E4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08638" y="3736975"/>
              <a:ext cx="209550" cy="104775"/>
            </a:xfrm>
            <a:custGeom>
              <a:avLst/>
              <a:gdLst>
                <a:gd name="T0" fmla="*/ 0 w 584"/>
                <a:gd name="T1" fmla="*/ 0 h 293"/>
                <a:gd name="T2" fmla="*/ 0 w 584"/>
                <a:gd name="T3" fmla="*/ 0 h 293"/>
                <a:gd name="T4" fmla="*/ 583 w 584"/>
                <a:gd name="T5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4" h="293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65" y="292"/>
                    <a:pt x="583" y="0"/>
                  </a:cubicBezTo>
                </a:path>
              </a:pathLst>
            </a:custGeom>
            <a:grpFill/>
            <a:ln w="10800" cap="flat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60" name="Freeform 102">
              <a:extLst>
                <a:ext uri="{FF2B5EF4-FFF2-40B4-BE49-F238E27FC236}">
                  <a16:creationId xmlns:a16="http://schemas.microsoft.com/office/drawing/2014/main" id="{FDBD3E1C-C5E0-E04C-BEC5-B2AC65CD82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9088" y="3948113"/>
              <a:ext cx="211137" cy="92075"/>
            </a:xfrm>
            <a:custGeom>
              <a:avLst/>
              <a:gdLst>
                <a:gd name="T0" fmla="*/ 584 w 585"/>
                <a:gd name="T1" fmla="*/ 73 h 256"/>
                <a:gd name="T2" fmla="*/ 584 w 585"/>
                <a:gd name="T3" fmla="*/ 73 h 256"/>
                <a:gd name="T4" fmla="*/ 0 w 585"/>
                <a:gd name="T5" fmla="*/ 255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5" h="256">
                  <a:moveTo>
                    <a:pt x="584" y="73"/>
                  </a:moveTo>
                  <a:lnTo>
                    <a:pt x="584" y="73"/>
                  </a:lnTo>
                  <a:cubicBezTo>
                    <a:pt x="584" y="73"/>
                    <a:pt x="220" y="0"/>
                    <a:pt x="0" y="255"/>
                  </a:cubicBezTo>
                </a:path>
              </a:pathLst>
            </a:custGeom>
            <a:grpFill/>
            <a:ln w="10800" cap="flat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900"/>
            </a:p>
          </p:txBody>
        </p:sp>
      </p:grpSp>
      <p:grpSp>
        <p:nvGrpSpPr>
          <p:cNvPr id="63" name="Grupo 349">
            <a:extLst>
              <a:ext uri="{FF2B5EF4-FFF2-40B4-BE49-F238E27FC236}">
                <a16:creationId xmlns:a16="http://schemas.microsoft.com/office/drawing/2014/main" id="{34E2F134-78E1-B647-B1D9-399FEDF740E0}"/>
              </a:ext>
            </a:extLst>
          </p:cNvPr>
          <p:cNvGrpSpPr/>
          <p:nvPr/>
        </p:nvGrpSpPr>
        <p:grpSpPr>
          <a:xfrm>
            <a:off x="1335742" y="511095"/>
            <a:ext cx="9520518" cy="911393"/>
            <a:chOff x="2668308" y="861425"/>
            <a:chExt cx="19041035" cy="1822785"/>
          </a:xfrm>
        </p:grpSpPr>
        <p:sp>
          <p:nvSpPr>
            <p:cNvPr id="64" name="CuadroTexto 350">
              <a:extLst>
                <a:ext uri="{FF2B5EF4-FFF2-40B4-BE49-F238E27FC236}">
                  <a16:creationId xmlns:a16="http://schemas.microsoft.com/office/drawing/2014/main" id="{A72B59C1-FBCF-574A-8AD3-33E9F4CCC957}"/>
                </a:ext>
              </a:extLst>
            </p:cNvPr>
            <p:cNvSpPr txBox="1"/>
            <p:nvPr/>
          </p:nvSpPr>
          <p:spPr>
            <a:xfrm>
              <a:off x="6573216" y="861425"/>
              <a:ext cx="11231281" cy="14157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000" b="1" dirty="0">
                  <a:solidFill>
                    <a:schemeClr val="tx2"/>
                  </a:solidFill>
                  <a:latin typeface="Lato Heavy" charset="0"/>
                  <a:ea typeface="Lato Heavy" charset="0"/>
                  <a:cs typeface="Lato Heavy" charset="0"/>
                </a:rPr>
                <a:t>Mind Map Infographic</a:t>
              </a:r>
            </a:p>
          </p:txBody>
        </p:sp>
        <p:sp>
          <p:nvSpPr>
            <p:cNvPr id="65" name="CuadroTexto 351">
              <a:extLst>
                <a:ext uri="{FF2B5EF4-FFF2-40B4-BE49-F238E27FC236}">
                  <a16:creationId xmlns:a16="http://schemas.microsoft.com/office/drawing/2014/main" id="{0D33EEA5-5195-6C42-B74F-366242F5E0D8}"/>
                </a:ext>
              </a:extLst>
            </p:cNvPr>
            <p:cNvSpPr txBox="1"/>
            <p:nvPr/>
          </p:nvSpPr>
          <p:spPr>
            <a:xfrm>
              <a:off x="2668308" y="2222546"/>
              <a:ext cx="19041035" cy="461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Marketing is the study and management of exchange relationships. Marketing is the business process of creating relationships with and satisfying customers.</a:t>
              </a:r>
            </a:p>
          </p:txBody>
        </p:sp>
      </p:grpSp>
      <p:pic>
        <p:nvPicPr>
          <p:cNvPr id="61" name="Picture 60">
            <a:extLst>
              <a:ext uri="{FF2B5EF4-FFF2-40B4-BE49-F238E27FC236}">
                <a16:creationId xmlns:a16="http://schemas.microsoft.com/office/drawing/2014/main" id="{F973E86C-F8D2-4904-BC76-B0A56874413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3208" y="6551010"/>
            <a:ext cx="2147801" cy="177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999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Lato Heavy</vt:lpstr>
      <vt:lpstr>Lato Light</vt:lpstr>
      <vt:lpstr>Roboto Medium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1811</dc:creator>
  <cp:lastModifiedBy>1811</cp:lastModifiedBy>
  <cp:revision>5</cp:revision>
  <cp:lastPrinted>2022-04-07T10:53:56Z</cp:lastPrinted>
  <dcterms:created xsi:type="dcterms:W3CDTF">2022-04-07T06:52:20Z</dcterms:created>
  <dcterms:modified xsi:type="dcterms:W3CDTF">2022-04-07T10:54:47Z</dcterms:modified>
</cp:coreProperties>
</file>