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A376-3D53-4633-92E5-398969530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4926D-7D2A-43C1-B3BD-FFC0928E8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BE309-5CFE-4FFD-8C60-4AF152C1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8BE4-4D52-40C1-B30B-1B4CB857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54DBD-0A04-40B4-B995-DAEBD01F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7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E9187-9724-488B-8A23-9D558CFB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277FB-86E8-4D48-A1B3-9FB6A5084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533F-4A13-4D73-9B9B-AC339EF8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04D55-F5E2-473D-AB5D-84B2017C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F9AED-8541-416E-9041-B9A3684D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6614A-F731-422F-9EC4-8D3A914AE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5F80B-63A7-48C5-BDAE-3C3F2A4A5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A380-CCA8-4D5C-BE71-BA53D1BA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1B42-FF97-4D71-9C81-A15795CF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3E17-1333-4697-9B99-8601DA44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3EB9-9385-416C-AB0D-8F669EB7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515D-1B63-4189-A27C-C817CC2A7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B25C-FF65-4B97-8F07-5E6C6C89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842B-AEB9-4F8D-9A98-F11EFFBE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BBE7-F7AD-441A-AE84-5FB1B27E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3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DC9E-11FD-4CFC-8257-0CFA09C1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B1DD3-7CEC-49D2-8E8A-8DC5084C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E09FF-7F90-45BA-AE1F-9632A1AB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384DE-36F4-49D4-8226-78FD8A56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EB92-3040-47AC-9D80-EF498A5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F482-AF39-4FBC-B9F6-6F705520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70BB4-236C-4CB2-99EF-A34214107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FAA74-85BA-43FE-9582-C34BAC53D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F9C97-E500-4A7A-A9D3-F1702FD0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29C51-76A6-4E77-A150-2C123287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95533-38D5-42D8-ACE6-60736FFA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3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D734-2BEA-43FF-89CD-31F6846A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E95C4-87BD-4E3E-8BE9-3518058E3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97D8C-5153-4EEB-AB46-9ABBF9677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8F4D5-1911-4A3F-A646-9877167AD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575DB-DA39-45A7-9CC9-DEDCA22FD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7FF9F-5BD5-4A1B-B11B-E75F1B8A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FC1F8-E4D3-41D4-8B0D-A3FF37A20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84444-3D25-490F-8957-C2C3E153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6ABD-A06A-4FDD-909A-92563D74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A2A0B-EAF7-4D03-BE19-D3A8595A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2F9F7-A453-4A56-A63F-8CA7927A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0343E-5486-4496-81AA-08A71939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8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3FF210-96EC-46E6-875C-DBE12DCE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40960-364B-4690-8498-5B5759F6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736CD-5689-45DE-A86E-67CA6FCA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B0DD-CC44-4069-9A88-BE25962B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F24A8-41BB-4408-993C-C4CF929D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EBA0E-7381-4EDD-8D2F-F9E4EB4B0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26E57-7FF8-4F3E-9C9A-84F08F95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2C91A-CF41-4999-ACCD-89637BA8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53738-B8C1-4FE4-BC9A-28CD44C4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6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678E-D0D2-4CB6-A727-B866F293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B0CB4-8B4B-4BF2-82E3-DA0A6B016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8071F-9F0C-4774-B611-463664EE0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D6417-8A68-497F-9490-C5D22344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C583A-E91A-4067-8D68-29C20C2B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177F0-CB50-43F4-96A2-2F41BCAD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4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B31C0-5669-42AA-8689-B1147606E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F5655-2056-4289-9C8B-5676FCD6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975CD-102A-4759-B023-5768DA1AC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33D7-54FB-4ACF-B34B-019663BA0CB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15BA-E5E1-4D84-B1A6-8358BEDD3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D523-40AA-4E9A-84B5-A0ADF82A5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6B3E0-B37F-4E89-9E52-198FF2D8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4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6A8BDED5-DB22-DF44-AA62-4B3B3B759516}"/>
              </a:ext>
            </a:extLst>
          </p:cNvPr>
          <p:cNvGrpSpPr/>
          <p:nvPr/>
        </p:nvGrpSpPr>
        <p:grpSpPr>
          <a:xfrm>
            <a:off x="1974867" y="2528607"/>
            <a:ext cx="8230593" cy="746288"/>
            <a:chOff x="3946558" y="5057214"/>
            <a:chExt cx="16461186" cy="1492575"/>
          </a:xfrm>
        </p:grpSpPr>
        <p:cxnSp>
          <p:nvCxnSpPr>
            <p:cNvPr id="75" name="Elbow Connector 74">
              <a:extLst>
                <a:ext uri="{FF2B5EF4-FFF2-40B4-BE49-F238E27FC236}">
                  <a16:creationId xmlns:a16="http://schemas.microsoft.com/office/drawing/2014/main" id="{C8E20570-63C3-ED47-ACF1-FAC9EB35C68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271938" y="2413981"/>
              <a:ext cx="1492574" cy="6779039"/>
            </a:xfrm>
            <a:prstGeom prst="bentConnector4">
              <a:avLst>
                <a:gd name="adj1" fmla="val -56158"/>
                <a:gd name="adj2" fmla="val 100278"/>
              </a:avLst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926B8A07-A165-6045-8ED3-DF7CC87E3B3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589791" y="2413982"/>
              <a:ext cx="1492574" cy="6779039"/>
            </a:xfrm>
            <a:prstGeom prst="bentConnector4">
              <a:avLst>
                <a:gd name="adj1" fmla="val -56158"/>
                <a:gd name="adj2" fmla="val 100278"/>
              </a:avLst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C34C99-0F7B-A243-9DAE-47CA8FD193CC}"/>
              </a:ext>
            </a:extLst>
          </p:cNvPr>
          <p:cNvGrpSpPr/>
          <p:nvPr/>
        </p:nvGrpSpPr>
        <p:grpSpPr>
          <a:xfrm flipV="1">
            <a:off x="1974867" y="4881474"/>
            <a:ext cx="8230593" cy="746288"/>
            <a:chOff x="3946558" y="5057214"/>
            <a:chExt cx="16461186" cy="1492575"/>
          </a:xfrm>
        </p:grpSpPr>
        <p:cxnSp>
          <p:nvCxnSpPr>
            <p:cNvPr id="78" name="Elbow Connector 77">
              <a:extLst>
                <a:ext uri="{FF2B5EF4-FFF2-40B4-BE49-F238E27FC236}">
                  <a16:creationId xmlns:a16="http://schemas.microsoft.com/office/drawing/2014/main" id="{C329F2A0-E64A-3945-A3EA-F36B1D7BC6D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271938" y="2413981"/>
              <a:ext cx="1492574" cy="6779039"/>
            </a:xfrm>
            <a:prstGeom prst="bentConnector4">
              <a:avLst>
                <a:gd name="adj1" fmla="val -56158"/>
                <a:gd name="adj2" fmla="val 100278"/>
              </a:avLst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>
              <a:extLst>
                <a:ext uri="{FF2B5EF4-FFF2-40B4-BE49-F238E27FC236}">
                  <a16:creationId xmlns:a16="http://schemas.microsoft.com/office/drawing/2014/main" id="{CC764BE8-A48A-904E-9747-19178D9BAF5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589791" y="2413982"/>
              <a:ext cx="1492574" cy="6779039"/>
            </a:xfrm>
            <a:prstGeom prst="bentConnector4">
              <a:avLst>
                <a:gd name="adj1" fmla="val -56158"/>
                <a:gd name="adj2" fmla="val 100278"/>
              </a:avLst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B0DD0D9-0964-0B4C-BE81-7DF92A16B3CC}"/>
              </a:ext>
            </a:extLst>
          </p:cNvPr>
          <p:cNvGrpSpPr/>
          <p:nvPr/>
        </p:nvGrpSpPr>
        <p:grpSpPr>
          <a:xfrm>
            <a:off x="4430061" y="2286032"/>
            <a:ext cx="3330747" cy="3648871"/>
            <a:chOff x="8856946" y="4572064"/>
            <a:chExt cx="6661494" cy="7297742"/>
          </a:xfrm>
        </p:grpSpPr>
        <p:sp>
          <p:nvSpPr>
            <p:cNvPr id="102" name="Freeform 83">
              <a:extLst>
                <a:ext uri="{FF2B5EF4-FFF2-40B4-BE49-F238E27FC236}">
                  <a16:creationId xmlns:a16="http://schemas.microsoft.com/office/drawing/2014/main" id="{0078860D-01F5-9343-A832-755CFFC3A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6946" y="4572064"/>
              <a:ext cx="3173599" cy="7297742"/>
            </a:xfrm>
            <a:custGeom>
              <a:avLst/>
              <a:gdLst>
                <a:gd name="T0" fmla="*/ 1825 w 1826"/>
                <a:gd name="T1" fmla="*/ 219 h 4196"/>
                <a:gd name="T2" fmla="*/ 1825 w 1826"/>
                <a:gd name="T3" fmla="*/ 219 h 4196"/>
                <a:gd name="T4" fmla="*/ 1825 w 1826"/>
                <a:gd name="T5" fmla="*/ 145 h 4196"/>
                <a:gd name="T6" fmla="*/ 1605 w 1826"/>
                <a:gd name="T7" fmla="*/ 0 h 4196"/>
                <a:gd name="T8" fmla="*/ 1386 w 1826"/>
                <a:gd name="T9" fmla="*/ 181 h 4196"/>
                <a:gd name="T10" fmla="*/ 1313 w 1826"/>
                <a:gd name="T11" fmla="*/ 181 h 4196"/>
                <a:gd name="T12" fmla="*/ 838 w 1826"/>
                <a:gd name="T13" fmla="*/ 620 h 4196"/>
                <a:gd name="T14" fmla="*/ 838 w 1826"/>
                <a:gd name="T15" fmla="*/ 657 h 4196"/>
                <a:gd name="T16" fmla="*/ 657 w 1826"/>
                <a:gd name="T17" fmla="*/ 620 h 4196"/>
                <a:gd name="T18" fmla="*/ 145 w 1826"/>
                <a:gd name="T19" fmla="*/ 1132 h 4196"/>
                <a:gd name="T20" fmla="*/ 183 w 1826"/>
                <a:gd name="T21" fmla="*/ 1386 h 4196"/>
                <a:gd name="T22" fmla="*/ 0 w 1826"/>
                <a:gd name="T23" fmla="*/ 1825 h 4196"/>
                <a:gd name="T24" fmla="*/ 256 w 1826"/>
                <a:gd name="T25" fmla="*/ 2298 h 4196"/>
                <a:gd name="T26" fmla="*/ 145 w 1826"/>
                <a:gd name="T27" fmla="*/ 2590 h 4196"/>
                <a:gd name="T28" fmla="*/ 401 w 1826"/>
                <a:gd name="T29" fmla="*/ 3064 h 4196"/>
                <a:gd name="T30" fmla="*/ 401 w 1826"/>
                <a:gd name="T31" fmla="*/ 3100 h 4196"/>
                <a:gd name="T32" fmla="*/ 802 w 1826"/>
                <a:gd name="T33" fmla="*/ 3612 h 4196"/>
                <a:gd name="T34" fmla="*/ 1241 w 1826"/>
                <a:gd name="T35" fmla="*/ 3940 h 4196"/>
                <a:gd name="T36" fmla="*/ 1350 w 1826"/>
                <a:gd name="T37" fmla="*/ 3904 h 4196"/>
                <a:gd name="T38" fmla="*/ 1605 w 1826"/>
                <a:gd name="T39" fmla="*/ 4195 h 4196"/>
                <a:gd name="T40" fmla="*/ 1825 w 1826"/>
                <a:gd name="T41" fmla="*/ 3976 h 4196"/>
                <a:gd name="T42" fmla="*/ 1825 w 1826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6" h="4196">
                  <a:moveTo>
                    <a:pt x="1825" y="219"/>
                  </a:moveTo>
                  <a:lnTo>
                    <a:pt x="1825" y="219"/>
                  </a:lnTo>
                  <a:cubicBezTo>
                    <a:pt x="1825" y="181"/>
                    <a:pt x="1825" y="145"/>
                    <a:pt x="1825" y="145"/>
                  </a:cubicBezTo>
                  <a:cubicBezTo>
                    <a:pt x="1789" y="36"/>
                    <a:pt x="1714" y="0"/>
                    <a:pt x="1605" y="0"/>
                  </a:cubicBezTo>
                  <a:cubicBezTo>
                    <a:pt x="1459" y="0"/>
                    <a:pt x="1386" y="73"/>
                    <a:pt x="1386" y="181"/>
                  </a:cubicBezTo>
                  <a:cubicBezTo>
                    <a:pt x="1350" y="181"/>
                    <a:pt x="1313" y="181"/>
                    <a:pt x="1313" y="181"/>
                  </a:cubicBezTo>
                  <a:cubicBezTo>
                    <a:pt x="1058" y="181"/>
                    <a:pt x="838" y="365"/>
                    <a:pt x="838" y="620"/>
                  </a:cubicBezTo>
                  <a:cubicBezTo>
                    <a:pt x="838" y="657"/>
                    <a:pt x="838" y="657"/>
                    <a:pt x="838" y="657"/>
                  </a:cubicBezTo>
                  <a:cubicBezTo>
                    <a:pt x="766" y="657"/>
                    <a:pt x="729" y="620"/>
                    <a:pt x="657" y="620"/>
                  </a:cubicBezTo>
                  <a:cubicBezTo>
                    <a:pt x="365" y="620"/>
                    <a:pt x="145" y="876"/>
                    <a:pt x="145" y="1132"/>
                  </a:cubicBezTo>
                  <a:cubicBezTo>
                    <a:pt x="145" y="1241"/>
                    <a:pt x="145" y="1313"/>
                    <a:pt x="183" y="1386"/>
                  </a:cubicBezTo>
                  <a:cubicBezTo>
                    <a:pt x="73" y="1495"/>
                    <a:pt x="0" y="1641"/>
                    <a:pt x="0" y="1825"/>
                  </a:cubicBezTo>
                  <a:cubicBezTo>
                    <a:pt x="0" y="2006"/>
                    <a:pt x="109" y="2188"/>
                    <a:pt x="256" y="2298"/>
                  </a:cubicBezTo>
                  <a:cubicBezTo>
                    <a:pt x="183" y="2371"/>
                    <a:pt x="145" y="2480"/>
                    <a:pt x="145" y="2590"/>
                  </a:cubicBezTo>
                  <a:cubicBezTo>
                    <a:pt x="145" y="2808"/>
                    <a:pt x="256" y="2992"/>
                    <a:pt x="401" y="3064"/>
                  </a:cubicBezTo>
                  <a:lnTo>
                    <a:pt x="401" y="3100"/>
                  </a:lnTo>
                  <a:cubicBezTo>
                    <a:pt x="401" y="3356"/>
                    <a:pt x="584" y="3537"/>
                    <a:pt x="802" y="3612"/>
                  </a:cubicBezTo>
                  <a:cubicBezTo>
                    <a:pt x="838" y="3793"/>
                    <a:pt x="1021" y="3940"/>
                    <a:pt x="1241" y="3940"/>
                  </a:cubicBezTo>
                  <a:cubicBezTo>
                    <a:pt x="1277" y="3940"/>
                    <a:pt x="1313" y="3904"/>
                    <a:pt x="1350" y="3904"/>
                  </a:cubicBezTo>
                  <a:cubicBezTo>
                    <a:pt x="1386" y="4049"/>
                    <a:pt x="1422" y="4195"/>
                    <a:pt x="1605" y="4195"/>
                  </a:cubicBezTo>
                  <a:cubicBezTo>
                    <a:pt x="1825" y="4195"/>
                    <a:pt x="1825" y="3976"/>
                    <a:pt x="1825" y="3976"/>
                  </a:cubicBezTo>
                  <a:lnTo>
                    <a:pt x="1825" y="219"/>
                  </a:lnTo>
                </a:path>
              </a:pathLst>
            </a:cu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23" name="Freeform 93">
              <a:extLst>
                <a:ext uri="{FF2B5EF4-FFF2-40B4-BE49-F238E27FC236}">
                  <a16:creationId xmlns:a16="http://schemas.microsoft.com/office/drawing/2014/main" id="{4AF66C03-EBFF-7A4A-B2A2-43A8C0C11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4841" y="4572064"/>
              <a:ext cx="3173599" cy="7297742"/>
            </a:xfrm>
            <a:custGeom>
              <a:avLst/>
              <a:gdLst>
                <a:gd name="T0" fmla="*/ 0 w 1825"/>
                <a:gd name="T1" fmla="*/ 219 h 4196"/>
                <a:gd name="T2" fmla="*/ 0 w 1825"/>
                <a:gd name="T3" fmla="*/ 219 h 4196"/>
                <a:gd name="T4" fmla="*/ 36 w 1825"/>
                <a:gd name="T5" fmla="*/ 145 h 4196"/>
                <a:gd name="T6" fmla="*/ 220 w 1825"/>
                <a:gd name="T7" fmla="*/ 0 h 4196"/>
                <a:gd name="T8" fmla="*/ 438 w 1825"/>
                <a:gd name="T9" fmla="*/ 181 h 4196"/>
                <a:gd name="T10" fmla="*/ 512 w 1825"/>
                <a:gd name="T11" fmla="*/ 181 h 4196"/>
                <a:gd name="T12" fmla="*/ 986 w 1825"/>
                <a:gd name="T13" fmla="*/ 620 h 4196"/>
                <a:gd name="T14" fmla="*/ 986 w 1825"/>
                <a:gd name="T15" fmla="*/ 657 h 4196"/>
                <a:gd name="T16" fmla="*/ 1167 w 1825"/>
                <a:gd name="T17" fmla="*/ 620 h 4196"/>
                <a:gd name="T18" fmla="*/ 1679 w 1825"/>
                <a:gd name="T19" fmla="*/ 1132 h 4196"/>
                <a:gd name="T20" fmla="*/ 1642 w 1825"/>
                <a:gd name="T21" fmla="*/ 1386 h 4196"/>
                <a:gd name="T22" fmla="*/ 1824 w 1825"/>
                <a:gd name="T23" fmla="*/ 1825 h 4196"/>
                <a:gd name="T24" fmla="*/ 1570 w 1825"/>
                <a:gd name="T25" fmla="*/ 2298 h 4196"/>
                <a:gd name="T26" fmla="*/ 1679 w 1825"/>
                <a:gd name="T27" fmla="*/ 2590 h 4196"/>
                <a:gd name="T28" fmla="*/ 1423 w 1825"/>
                <a:gd name="T29" fmla="*/ 3064 h 4196"/>
                <a:gd name="T30" fmla="*/ 1423 w 1825"/>
                <a:gd name="T31" fmla="*/ 3100 h 4196"/>
                <a:gd name="T32" fmla="*/ 1022 w 1825"/>
                <a:gd name="T33" fmla="*/ 3612 h 4196"/>
                <a:gd name="T34" fmla="*/ 584 w 1825"/>
                <a:gd name="T35" fmla="*/ 3940 h 4196"/>
                <a:gd name="T36" fmla="*/ 474 w 1825"/>
                <a:gd name="T37" fmla="*/ 3904 h 4196"/>
                <a:gd name="T38" fmla="*/ 220 w 1825"/>
                <a:gd name="T39" fmla="*/ 4195 h 4196"/>
                <a:gd name="T40" fmla="*/ 0 w 1825"/>
                <a:gd name="T41" fmla="*/ 3976 h 4196"/>
                <a:gd name="T42" fmla="*/ 0 w 1825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5" h="4196">
                  <a:moveTo>
                    <a:pt x="0" y="219"/>
                  </a:moveTo>
                  <a:lnTo>
                    <a:pt x="0" y="219"/>
                  </a:lnTo>
                  <a:cubicBezTo>
                    <a:pt x="0" y="181"/>
                    <a:pt x="0" y="145"/>
                    <a:pt x="36" y="145"/>
                  </a:cubicBezTo>
                  <a:cubicBezTo>
                    <a:pt x="36" y="36"/>
                    <a:pt x="110" y="0"/>
                    <a:pt x="220" y="0"/>
                  </a:cubicBezTo>
                  <a:cubicBezTo>
                    <a:pt x="366" y="0"/>
                    <a:pt x="438" y="73"/>
                    <a:pt x="438" y="181"/>
                  </a:cubicBezTo>
                  <a:cubicBezTo>
                    <a:pt x="474" y="181"/>
                    <a:pt x="512" y="181"/>
                    <a:pt x="512" y="181"/>
                  </a:cubicBezTo>
                  <a:cubicBezTo>
                    <a:pt x="766" y="181"/>
                    <a:pt x="986" y="365"/>
                    <a:pt x="986" y="620"/>
                  </a:cubicBezTo>
                  <a:cubicBezTo>
                    <a:pt x="986" y="657"/>
                    <a:pt x="986" y="657"/>
                    <a:pt x="986" y="657"/>
                  </a:cubicBezTo>
                  <a:cubicBezTo>
                    <a:pt x="1058" y="657"/>
                    <a:pt x="1131" y="620"/>
                    <a:pt x="1167" y="620"/>
                  </a:cubicBezTo>
                  <a:cubicBezTo>
                    <a:pt x="1459" y="620"/>
                    <a:pt x="1679" y="876"/>
                    <a:pt x="1679" y="1132"/>
                  </a:cubicBezTo>
                  <a:cubicBezTo>
                    <a:pt x="1679" y="1241"/>
                    <a:pt x="1679" y="1313"/>
                    <a:pt x="1642" y="1386"/>
                  </a:cubicBezTo>
                  <a:cubicBezTo>
                    <a:pt x="1751" y="1495"/>
                    <a:pt x="1824" y="1641"/>
                    <a:pt x="1824" y="1825"/>
                  </a:cubicBezTo>
                  <a:cubicBezTo>
                    <a:pt x="1824" y="2006"/>
                    <a:pt x="1751" y="2188"/>
                    <a:pt x="1570" y="2298"/>
                  </a:cubicBezTo>
                  <a:cubicBezTo>
                    <a:pt x="1642" y="2371"/>
                    <a:pt x="1679" y="2480"/>
                    <a:pt x="1679" y="2590"/>
                  </a:cubicBezTo>
                  <a:cubicBezTo>
                    <a:pt x="1679" y="2808"/>
                    <a:pt x="1570" y="2992"/>
                    <a:pt x="1423" y="3064"/>
                  </a:cubicBezTo>
                  <a:lnTo>
                    <a:pt x="1423" y="3100"/>
                  </a:lnTo>
                  <a:cubicBezTo>
                    <a:pt x="1423" y="3356"/>
                    <a:pt x="1241" y="3537"/>
                    <a:pt x="1022" y="3612"/>
                  </a:cubicBezTo>
                  <a:cubicBezTo>
                    <a:pt x="986" y="3793"/>
                    <a:pt x="803" y="3940"/>
                    <a:pt x="584" y="3940"/>
                  </a:cubicBezTo>
                  <a:cubicBezTo>
                    <a:pt x="548" y="3940"/>
                    <a:pt x="512" y="3904"/>
                    <a:pt x="474" y="3904"/>
                  </a:cubicBezTo>
                  <a:cubicBezTo>
                    <a:pt x="474" y="4049"/>
                    <a:pt x="402" y="4195"/>
                    <a:pt x="220" y="4195"/>
                  </a:cubicBezTo>
                  <a:cubicBezTo>
                    <a:pt x="0" y="4195"/>
                    <a:pt x="0" y="3976"/>
                    <a:pt x="0" y="3976"/>
                  </a:cubicBezTo>
                  <a:lnTo>
                    <a:pt x="0" y="219"/>
                  </a:lnTo>
                </a:path>
              </a:pathLst>
            </a:cu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51EEBF2-F737-884F-B8D2-93D7ABF64796}"/>
                </a:ext>
              </a:extLst>
            </p:cNvPr>
            <p:cNvGrpSpPr/>
            <p:nvPr/>
          </p:nvGrpSpPr>
          <p:grpSpPr>
            <a:xfrm>
              <a:off x="9171242" y="5522610"/>
              <a:ext cx="6032902" cy="5519300"/>
              <a:chOff x="9171242" y="5522610"/>
              <a:chExt cx="6032902" cy="5519300"/>
            </a:xfrm>
          </p:grpSpPr>
          <p:sp>
            <p:nvSpPr>
              <p:cNvPr id="103" name="Freeform 84">
                <a:extLst>
                  <a:ext uri="{FF2B5EF4-FFF2-40B4-BE49-F238E27FC236}">
                    <a16:creationId xmlns:a16="http://schemas.microsoft.com/office/drawing/2014/main" id="{8C0F819D-C2C1-CD48-9EDD-B970FEE44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96714" y="6542145"/>
                <a:ext cx="1333831" cy="1648127"/>
              </a:xfrm>
              <a:custGeom>
                <a:avLst/>
                <a:gdLst>
                  <a:gd name="T0" fmla="*/ 767 w 768"/>
                  <a:gd name="T1" fmla="*/ 0 h 948"/>
                  <a:gd name="T2" fmla="*/ 767 w 768"/>
                  <a:gd name="T3" fmla="*/ 0 h 948"/>
                  <a:gd name="T4" fmla="*/ 219 w 768"/>
                  <a:gd name="T5" fmla="*/ 947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948">
                    <a:moveTo>
                      <a:pt x="767" y="0"/>
                    </a:moveTo>
                    <a:lnTo>
                      <a:pt x="767" y="0"/>
                    </a:lnTo>
                    <a:cubicBezTo>
                      <a:pt x="767" y="0"/>
                      <a:pt x="0" y="36"/>
                      <a:pt x="219" y="947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04" name="Freeform 85">
                <a:extLst>
                  <a:ext uri="{FF2B5EF4-FFF2-40B4-BE49-F238E27FC236}">
                    <a16:creationId xmlns:a16="http://schemas.microsoft.com/office/drawing/2014/main" id="{2576F0D0-EED2-0945-B7D3-6354671B0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2650" y="5522610"/>
                <a:ext cx="827895" cy="820227"/>
              </a:xfrm>
              <a:custGeom>
                <a:avLst/>
                <a:gdLst>
                  <a:gd name="T0" fmla="*/ 0 w 476"/>
                  <a:gd name="T1" fmla="*/ 181 h 474"/>
                  <a:gd name="T2" fmla="*/ 0 w 476"/>
                  <a:gd name="T3" fmla="*/ 181 h 474"/>
                  <a:gd name="T4" fmla="*/ 475 w 476"/>
                  <a:gd name="T5" fmla="*/ 473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" h="474">
                    <a:moveTo>
                      <a:pt x="0" y="181"/>
                    </a:moveTo>
                    <a:lnTo>
                      <a:pt x="0" y="181"/>
                    </a:lnTo>
                    <a:cubicBezTo>
                      <a:pt x="0" y="181"/>
                      <a:pt x="475" y="0"/>
                      <a:pt x="475" y="473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07" name="Freeform 86">
                <a:extLst>
                  <a:ext uri="{FF2B5EF4-FFF2-40B4-BE49-F238E27FC236}">
                    <a16:creationId xmlns:a16="http://schemas.microsoft.com/office/drawing/2014/main" id="{E4720C22-0238-364A-AE1A-865B24C70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3429" y="5652925"/>
                <a:ext cx="260634" cy="697581"/>
              </a:xfrm>
              <a:custGeom>
                <a:avLst/>
                <a:gdLst>
                  <a:gd name="T0" fmla="*/ 0 w 148"/>
                  <a:gd name="T1" fmla="*/ 0 h 402"/>
                  <a:gd name="T2" fmla="*/ 0 w 148"/>
                  <a:gd name="T3" fmla="*/ 0 h 402"/>
                  <a:gd name="T4" fmla="*/ 147 w 148"/>
                  <a:gd name="T5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" h="402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256"/>
                      <a:pt x="147" y="40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08" name="Freeform 87">
                <a:extLst>
                  <a:ext uri="{FF2B5EF4-FFF2-40B4-BE49-F238E27FC236}">
                    <a16:creationId xmlns:a16="http://schemas.microsoft.com/office/drawing/2014/main" id="{F32329AD-5CB3-D142-930A-FDBB14C3C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71242" y="6603471"/>
                <a:ext cx="1717116" cy="505936"/>
              </a:xfrm>
              <a:custGeom>
                <a:avLst/>
                <a:gdLst>
                  <a:gd name="T0" fmla="*/ 0 w 986"/>
                  <a:gd name="T1" fmla="*/ 218 h 292"/>
                  <a:gd name="T2" fmla="*/ 0 w 986"/>
                  <a:gd name="T3" fmla="*/ 218 h 292"/>
                  <a:gd name="T4" fmla="*/ 546 w 986"/>
                  <a:gd name="T5" fmla="*/ 291 h 292"/>
                  <a:gd name="T6" fmla="*/ 985 w 986"/>
                  <a:gd name="T7" fmla="*/ 145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6" h="292">
                    <a:moveTo>
                      <a:pt x="0" y="218"/>
                    </a:moveTo>
                    <a:lnTo>
                      <a:pt x="0" y="218"/>
                    </a:lnTo>
                    <a:cubicBezTo>
                      <a:pt x="291" y="0"/>
                      <a:pt x="546" y="291"/>
                      <a:pt x="546" y="291"/>
                    </a:cubicBezTo>
                    <a:cubicBezTo>
                      <a:pt x="546" y="291"/>
                      <a:pt x="619" y="36"/>
                      <a:pt x="985" y="145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09" name="Freeform 88">
                <a:extLst>
                  <a:ext uri="{FF2B5EF4-FFF2-40B4-BE49-F238E27FC236}">
                    <a16:creationId xmlns:a16="http://schemas.microsoft.com/office/drawing/2014/main" id="{B0834729-6A61-1A4D-BF71-334CE5EA7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4527" y="8374249"/>
                <a:ext cx="889221" cy="1586797"/>
              </a:xfrm>
              <a:custGeom>
                <a:avLst/>
                <a:gdLst>
                  <a:gd name="T0" fmla="*/ 0 w 513"/>
                  <a:gd name="T1" fmla="*/ 912 h 913"/>
                  <a:gd name="T2" fmla="*/ 0 w 513"/>
                  <a:gd name="T3" fmla="*/ 912 h 913"/>
                  <a:gd name="T4" fmla="*/ 365 w 513"/>
                  <a:gd name="T5" fmla="*/ 512 h 913"/>
                  <a:gd name="T6" fmla="*/ 512 w 513"/>
                  <a:gd name="T7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3" h="913">
                    <a:moveTo>
                      <a:pt x="0" y="912"/>
                    </a:moveTo>
                    <a:lnTo>
                      <a:pt x="0" y="912"/>
                    </a:lnTo>
                    <a:cubicBezTo>
                      <a:pt x="0" y="912"/>
                      <a:pt x="0" y="438"/>
                      <a:pt x="365" y="512"/>
                    </a:cubicBezTo>
                    <a:cubicBezTo>
                      <a:pt x="365" y="512"/>
                      <a:pt x="183" y="256"/>
                      <a:pt x="512" y="0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10" name="Freeform 89">
                <a:extLst>
                  <a:ext uri="{FF2B5EF4-FFF2-40B4-BE49-F238E27FC236}">
                    <a16:creationId xmlns:a16="http://schemas.microsoft.com/office/drawing/2014/main" id="{F345C15B-75E9-D84E-B051-FD697B35E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0463" y="9961045"/>
                <a:ext cx="383285" cy="1080865"/>
              </a:xfrm>
              <a:custGeom>
                <a:avLst/>
                <a:gdLst>
                  <a:gd name="T0" fmla="*/ 220 w 221"/>
                  <a:gd name="T1" fmla="*/ 0 h 622"/>
                  <a:gd name="T2" fmla="*/ 220 w 221"/>
                  <a:gd name="T3" fmla="*/ 0 h 622"/>
                  <a:gd name="T4" fmla="*/ 145 w 221"/>
                  <a:gd name="T5" fmla="*/ 621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1" h="622">
                    <a:moveTo>
                      <a:pt x="220" y="0"/>
                    </a:moveTo>
                    <a:lnTo>
                      <a:pt x="220" y="0"/>
                    </a:lnTo>
                    <a:cubicBezTo>
                      <a:pt x="220" y="0"/>
                      <a:pt x="0" y="256"/>
                      <a:pt x="145" y="62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11" name="Freeform 90">
                <a:extLst>
                  <a:ext uri="{FF2B5EF4-FFF2-40B4-BE49-F238E27FC236}">
                    <a16:creationId xmlns:a16="http://schemas.microsoft.com/office/drawing/2014/main" id="{FE973B40-36DB-034A-A867-D7BBD0EC0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8358" y="9899720"/>
                <a:ext cx="1142187" cy="697581"/>
              </a:xfrm>
              <a:custGeom>
                <a:avLst/>
                <a:gdLst>
                  <a:gd name="T0" fmla="*/ 657 w 658"/>
                  <a:gd name="T1" fmla="*/ 36 h 402"/>
                  <a:gd name="T2" fmla="*/ 657 w 658"/>
                  <a:gd name="T3" fmla="*/ 36 h 402"/>
                  <a:gd name="T4" fmla="*/ 182 w 658"/>
                  <a:gd name="T5" fmla="*/ 365 h 402"/>
                  <a:gd name="T6" fmla="*/ 0 w 658"/>
                  <a:gd name="T7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8" h="402">
                    <a:moveTo>
                      <a:pt x="657" y="36"/>
                    </a:moveTo>
                    <a:lnTo>
                      <a:pt x="657" y="36"/>
                    </a:lnTo>
                    <a:cubicBezTo>
                      <a:pt x="329" y="0"/>
                      <a:pt x="182" y="365"/>
                      <a:pt x="182" y="365"/>
                    </a:cubicBezTo>
                    <a:cubicBezTo>
                      <a:pt x="182" y="365"/>
                      <a:pt x="73" y="292"/>
                      <a:pt x="0" y="40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12" name="Freeform 91">
                <a:extLst>
                  <a:ext uri="{FF2B5EF4-FFF2-40B4-BE49-F238E27FC236}">
                    <a16:creationId xmlns:a16="http://schemas.microsoft.com/office/drawing/2014/main" id="{AF212B8E-1548-5C4B-A1D9-21A39362B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99137" y="7676668"/>
                <a:ext cx="1019535" cy="505936"/>
              </a:xfrm>
              <a:custGeom>
                <a:avLst/>
                <a:gdLst>
                  <a:gd name="T0" fmla="*/ 584 w 585"/>
                  <a:gd name="T1" fmla="*/ 0 h 293"/>
                  <a:gd name="T2" fmla="*/ 584 w 585"/>
                  <a:gd name="T3" fmla="*/ 0 h 293"/>
                  <a:gd name="T4" fmla="*/ 0 w 585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5" h="293">
                    <a:moveTo>
                      <a:pt x="584" y="0"/>
                    </a:moveTo>
                    <a:lnTo>
                      <a:pt x="584" y="0"/>
                    </a:lnTo>
                    <a:cubicBezTo>
                      <a:pt x="584" y="0"/>
                      <a:pt x="256" y="292"/>
                      <a:pt x="0" y="0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13" name="Freeform 92">
                <a:extLst>
                  <a:ext uri="{FF2B5EF4-FFF2-40B4-BE49-F238E27FC236}">
                    <a16:creationId xmlns:a16="http://schemas.microsoft.com/office/drawing/2014/main" id="{B2D6D52F-289F-1B40-87E6-38E054280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1010" y="8696208"/>
                <a:ext cx="1019535" cy="444610"/>
              </a:xfrm>
              <a:custGeom>
                <a:avLst/>
                <a:gdLst>
                  <a:gd name="T0" fmla="*/ 0 w 585"/>
                  <a:gd name="T1" fmla="*/ 73 h 256"/>
                  <a:gd name="T2" fmla="*/ 0 w 585"/>
                  <a:gd name="T3" fmla="*/ 73 h 256"/>
                  <a:gd name="T4" fmla="*/ 584 w 585"/>
                  <a:gd name="T5" fmla="*/ 25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5" h="256">
                    <a:moveTo>
                      <a:pt x="0" y="73"/>
                    </a:moveTo>
                    <a:lnTo>
                      <a:pt x="0" y="73"/>
                    </a:lnTo>
                    <a:cubicBezTo>
                      <a:pt x="0" y="73"/>
                      <a:pt x="364" y="0"/>
                      <a:pt x="584" y="255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24" name="Freeform 94">
                <a:extLst>
                  <a:ext uri="{FF2B5EF4-FFF2-40B4-BE49-F238E27FC236}">
                    <a16:creationId xmlns:a16="http://schemas.microsoft.com/office/drawing/2014/main" id="{2F83FA0D-D02C-E940-89E3-5C6C1FA1F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44841" y="6542145"/>
                <a:ext cx="1333831" cy="1648127"/>
              </a:xfrm>
              <a:custGeom>
                <a:avLst/>
                <a:gdLst>
                  <a:gd name="T0" fmla="*/ 0 w 767"/>
                  <a:gd name="T1" fmla="*/ 0 h 948"/>
                  <a:gd name="T2" fmla="*/ 0 w 767"/>
                  <a:gd name="T3" fmla="*/ 0 h 948"/>
                  <a:gd name="T4" fmla="*/ 548 w 767"/>
                  <a:gd name="T5" fmla="*/ 947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7" h="94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766" y="36"/>
                      <a:pt x="548" y="947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1" name="Freeform 95">
                <a:extLst>
                  <a:ext uri="{FF2B5EF4-FFF2-40B4-BE49-F238E27FC236}">
                    <a16:creationId xmlns:a16="http://schemas.microsoft.com/office/drawing/2014/main" id="{65234D99-C841-0B4D-A927-397E41BBF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44841" y="5522610"/>
                <a:ext cx="889221" cy="820227"/>
              </a:xfrm>
              <a:custGeom>
                <a:avLst/>
                <a:gdLst>
                  <a:gd name="T0" fmla="*/ 512 w 513"/>
                  <a:gd name="T1" fmla="*/ 181 h 474"/>
                  <a:gd name="T2" fmla="*/ 512 w 513"/>
                  <a:gd name="T3" fmla="*/ 181 h 474"/>
                  <a:gd name="T4" fmla="*/ 0 w 513"/>
                  <a:gd name="T5" fmla="*/ 473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3" h="474">
                    <a:moveTo>
                      <a:pt x="512" y="181"/>
                    </a:moveTo>
                    <a:lnTo>
                      <a:pt x="512" y="181"/>
                    </a:lnTo>
                    <a:cubicBezTo>
                      <a:pt x="512" y="181"/>
                      <a:pt x="0" y="0"/>
                      <a:pt x="0" y="473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2" name="Freeform 96">
                <a:extLst>
                  <a:ext uri="{FF2B5EF4-FFF2-40B4-BE49-F238E27FC236}">
                    <a16:creationId xmlns:a16="http://schemas.microsoft.com/office/drawing/2014/main" id="{58F087AE-F220-2444-978B-AB42C057A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01324" y="5652925"/>
                <a:ext cx="260634" cy="697581"/>
              </a:xfrm>
              <a:custGeom>
                <a:avLst/>
                <a:gdLst>
                  <a:gd name="T0" fmla="*/ 147 w 148"/>
                  <a:gd name="T1" fmla="*/ 0 h 402"/>
                  <a:gd name="T2" fmla="*/ 147 w 148"/>
                  <a:gd name="T3" fmla="*/ 0 h 402"/>
                  <a:gd name="T4" fmla="*/ 0 w 148"/>
                  <a:gd name="T5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" h="402">
                    <a:moveTo>
                      <a:pt x="147" y="0"/>
                    </a:moveTo>
                    <a:lnTo>
                      <a:pt x="147" y="0"/>
                    </a:lnTo>
                    <a:cubicBezTo>
                      <a:pt x="147" y="0"/>
                      <a:pt x="147" y="256"/>
                      <a:pt x="0" y="40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3" name="Freeform 97">
                <a:extLst>
                  <a:ext uri="{FF2B5EF4-FFF2-40B4-BE49-F238E27FC236}">
                    <a16:creationId xmlns:a16="http://schemas.microsoft.com/office/drawing/2014/main" id="{79C5985D-4401-0C48-AC25-4CC0BA3E3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87028" y="6603471"/>
                <a:ext cx="1717116" cy="505936"/>
              </a:xfrm>
              <a:custGeom>
                <a:avLst/>
                <a:gdLst>
                  <a:gd name="T0" fmla="*/ 985 w 986"/>
                  <a:gd name="T1" fmla="*/ 218 h 292"/>
                  <a:gd name="T2" fmla="*/ 985 w 986"/>
                  <a:gd name="T3" fmla="*/ 218 h 292"/>
                  <a:gd name="T4" fmla="*/ 438 w 986"/>
                  <a:gd name="T5" fmla="*/ 291 h 292"/>
                  <a:gd name="T6" fmla="*/ 0 w 986"/>
                  <a:gd name="T7" fmla="*/ 145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6" h="292">
                    <a:moveTo>
                      <a:pt x="985" y="218"/>
                    </a:moveTo>
                    <a:lnTo>
                      <a:pt x="985" y="218"/>
                    </a:lnTo>
                    <a:cubicBezTo>
                      <a:pt x="693" y="0"/>
                      <a:pt x="438" y="291"/>
                      <a:pt x="438" y="291"/>
                    </a:cubicBezTo>
                    <a:cubicBezTo>
                      <a:pt x="438" y="291"/>
                      <a:pt x="365" y="36"/>
                      <a:pt x="0" y="145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4" name="Freeform 98">
                <a:extLst>
                  <a:ext uri="{FF2B5EF4-FFF2-40B4-BE49-F238E27FC236}">
                    <a16:creationId xmlns:a16="http://schemas.microsoft.com/office/drawing/2014/main" id="{520B421C-2F0A-FB46-8D57-F522ACC78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638" y="8374249"/>
                <a:ext cx="889221" cy="1586797"/>
              </a:xfrm>
              <a:custGeom>
                <a:avLst/>
                <a:gdLst>
                  <a:gd name="T0" fmla="*/ 511 w 512"/>
                  <a:gd name="T1" fmla="*/ 912 h 913"/>
                  <a:gd name="T2" fmla="*/ 511 w 512"/>
                  <a:gd name="T3" fmla="*/ 912 h 913"/>
                  <a:gd name="T4" fmla="*/ 146 w 512"/>
                  <a:gd name="T5" fmla="*/ 512 h 913"/>
                  <a:gd name="T6" fmla="*/ 0 w 512"/>
                  <a:gd name="T7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2" h="913">
                    <a:moveTo>
                      <a:pt x="511" y="912"/>
                    </a:moveTo>
                    <a:lnTo>
                      <a:pt x="511" y="912"/>
                    </a:lnTo>
                    <a:cubicBezTo>
                      <a:pt x="511" y="912"/>
                      <a:pt x="511" y="438"/>
                      <a:pt x="146" y="512"/>
                    </a:cubicBezTo>
                    <a:cubicBezTo>
                      <a:pt x="146" y="512"/>
                      <a:pt x="329" y="256"/>
                      <a:pt x="0" y="0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5" name="Freeform 99">
                <a:extLst>
                  <a:ext uri="{FF2B5EF4-FFF2-40B4-BE49-F238E27FC236}">
                    <a16:creationId xmlns:a16="http://schemas.microsoft.com/office/drawing/2014/main" id="{6B542D4D-3F98-7D43-8ED3-EB47EA275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638" y="9961045"/>
                <a:ext cx="383285" cy="1080865"/>
              </a:xfrm>
              <a:custGeom>
                <a:avLst/>
                <a:gdLst>
                  <a:gd name="T0" fmla="*/ 0 w 220"/>
                  <a:gd name="T1" fmla="*/ 0 h 622"/>
                  <a:gd name="T2" fmla="*/ 0 w 220"/>
                  <a:gd name="T3" fmla="*/ 0 h 622"/>
                  <a:gd name="T4" fmla="*/ 74 w 220"/>
                  <a:gd name="T5" fmla="*/ 621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622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219" y="256"/>
                      <a:pt x="74" y="62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6" name="Freeform 100">
                <a:extLst>
                  <a:ext uri="{FF2B5EF4-FFF2-40B4-BE49-F238E27FC236}">
                    <a16:creationId xmlns:a16="http://schemas.microsoft.com/office/drawing/2014/main" id="{AA6845F8-0B46-8142-9833-23356558F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44841" y="9899720"/>
                <a:ext cx="1142187" cy="697581"/>
              </a:xfrm>
              <a:custGeom>
                <a:avLst/>
                <a:gdLst>
                  <a:gd name="T0" fmla="*/ 0 w 658"/>
                  <a:gd name="T1" fmla="*/ 36 h 402"/>
                  <a:gd name="T2" fmla="*/ 0 w 658"/>
                  <a:gd name="T3" fmla="*/ 36 h 402"/>
                  <a:gd name="T4" fmla="*/ 512 w 658"/>
                  <a:gd name="T5" fmla="*/ 365 h 402"/>
                  <a:gd name="T6" fmla="*/ 657 w 658"/>
                  <a:gd name="T7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8" h="402">
                    <a:moveTo>
                      <a:pt x="0" y="36"/>
                    </a:moveTo>
                    <a:lnTo>
                      <a:pt x="0" y="36"/>
                    </a:lnTo>
                    <a:cubicBezTo>
                      <a:pt x="366" y="0"/>
                      <a:pt x="512" y="365"/>
                      <a:pt x="512" y="365"/>
                    </a:cubicBezTo>
                    <a:cubicBezTo>
                      <a:pt x="512" y="365"/>
                      <a:pt x="584" y="292"/>
                      <a:pt x="657" y="401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7" name="Freeform 101">
                <a:extLst>
                  <a:ext uri="{FF2B5EF4-FFF2-40B4-BE49-F238E27FC236}">
                    <a16:creationId xmlns:a16="http://schemas.microsoft.com/office/drawing/2014/main" id="{BE08444C-9950-B045-86A9-10271F14B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56713" y="7676668"/>
                <a:ext cx="1011872" cy="505936"/>
              </a:xfrm>
              <a:custGeom>
                <a:avLst/>
                <a:gdLst>
                  <a:gd name="T0" fmla="*/ 0 w 584"/>
                  <a:gd name="T1" fmla="*/ 0 h 293"/>
                  <a:gd name="T2" fmla="*/ 0 w 584"/>
                  <a:gd name="T3" fmla="*/ 0 h 293"/>
                  <a:gd name="T4" fmla="*/ 583 w 584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4" h="29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365" y="292"/>
                      <a:pt x="583" y="0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8" name="Freeform 102">
                <a:extLst>
                  <a:ext uri="{FF2B5EF4-FFF2-40B4-BE49-F238E27FC236}">
                    <a16:creationId xmlns:a16="http://schemas.microsoft.com/office/drawing/2014/main" id="{4F5EC190-F42F-F14D-B9F6-235886B5F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44841" y="8696208"/>
                <a:ext cx="1019535" cy="444610"/>
              </a:xfrm>
              <a:custGeom>
                <a:avLst/>
                <a:gdLst>
                  <a:gd name="T0" fmla="*/ 584 w 585"/>
                  <a:gd name="T1" fmla="*/ 73 h 256"/>
                  <a:gd name="T2" fmla="*/ 584 w 585"/>
                  <a:gd name="T3" fmla="*/ 73 h 256"/>
                  <a:gd name="T4" fmla="*/ 0 w 585"/>
                  <a:gd name="T5" fmla="*/ 25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5" h="256">
                    <a:moveTo>
                      <a:pt x="584" y="73"/>
                    </a:moveTo>
                    <a:lnTo>
                      <a:pt x="584" y="73"/>
                    </a:lnTo>
                    <a:cubicBezTo>
                      <a:pt x="584" y="73"/>
                      <a:pt x="220" y="0"/>
                      <a:pt x="0" y="255"/>
                    </a:cubicBezTo>
                  </a:path>
                </a:pathLst>
              </a:custGeom>
              <a:noFill/>
              <a:ln w="63500" cap="flat">
                <a:solidFill>
                  <a:schemeClr val="bg1">
                    <a:lumMod val="50000"/>
                    <a:alpha val="3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900"/>
              </a:p>
            </p:txBody>
          </p:sp>
        </p:grpSp>
      </p:grpSp>
      <p:sp>
        <p:nvSpPr>
          <p:cNvPr id="80" name="Oval 79">
            <a:extLst>
              <a:ext uri="{FF2B5EF4-FFF2-40B4-BE49-F238E27FC236}">
                <a16:creationId xmlns:a16="http://schemas.microsoft.com/office/drawing/2014/main" id="{EC38B0C3-EE66-9249-AC36-110EEA2CFB86}"/>
              </a:ext>
            </a:extLst>
          </p:cNvPr>
          <p:cNvSpPr/>
          <p:nvPr/>
        </p:nvSpPr>
        <p:spPr>
          <a:xfrm>
            <a:off x="1846892" y="3175246"/>
            <a:ext cx="227200" cy="22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DD1575-56F8-2D48-9167-154DA24F5EF5}"/>
              </a:ext>
            </a:extLst>
          </p:cNvPr>
          <p:cNvGrpSpPr/>
          <p:nvPr/>
        </p:nvGrpSpPr>
        <p:grpSpPr>
          <a:xfrm>
            <a:off x="2272532" y="2704756"/>
            <a:ext cx="2112297" cy="1168777"/>
            <a:chOff x="5697487" y="4546323"/>
            <a:chExt cx="4224593" cy="233755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4032C8D-02A8-2E46-B65D-B54478B8705B}"/>
                </a:ext>
              </a:extLst>
            </p:cNvPr>
            <p:cNvSpPr txBox="1"/>
            <p:nvPr/>
          </p:nvSpPr>
          <p:spPr>
            <a:xfrm>
              <a:off x="5697487" y="4546323"/>
              <a:ext cx="120289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Develop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6BE3FF3-4820-544A-97CC-3F619DBD722F}"/>
                </a:ext>
              </a:extLst>
            </p:cNvPr>
            <p:cNvSpPr txBox="1"/>
            <p:nvPr/>
          </p:nvSpPr>
          <p:spPr>
            <a:xfrm>
              <a:off x="5725197" y="5212136"/>
              <a:ext cx="4196883" cy="1671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30B2E7F-7B20-E646-BC96-78FCC9DDA744}"/>
              </a:ext>
            </a:extLst>
          </p:cNvPr>
          <p:cNvGrpSpPr/>
          <p:nvPr/>
        </p:nvGrpSpPr>
        <p:grpSpPr>
          <a:xfrm>
            <a:off x="2272532" y="4311337"/>
            <a:ext cx="2112297" cy="1168777"/>
            <a:chOff x="5697487" y="4546323"/>
            <a:chExt cx="4224593" cy="233755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2584C3B-1F78-E145-AB51-EF5F25CCB7D7}"/>
                </a:ext>
              </a:extLst>
            </p:cNvPr>
            <p:cNvSpPr txBox="1"/>
            <p:nvPr/>
          </p:nvSpPr>
          <p:spPr>
            <a:xfrm>
              <a:off x="5697487" y="4546323"/>
              <a:ext cx="1145186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Identify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763BBAA-2D61-6F47-8013-9CD4CC29F308}"/>
                </a:ext>
              </a:extLst>
            </p:cNvPr>
            <p:cNvSpPr txBox="1"/>
            <p:nvPr/>
          </p:nvSpPr>
          <p:spPr>
            <a:xfrm>
              <a:off x="5725197" y="5212136"/>
              <a:ext cx="4196883" cy="1671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91" name="Oval 90">
            <a:extLst>
              <a:ext uri="{FF2B5EF4-FFF2-40B4-BE49-F238E27FC236}">
                <a16:creationId xmlns:a16="http://schemas.microsoft.com/office/drawing/2014/main" id="{C0BF4F0F-D487-0945-A0D1-B9C4C7833D64}"/>
              </a:ext>
            </a:extLst>
          </p:cNvPr>
          <p:cNvSpPr/>
          <p:nvPr/>
        </p:nvSpPr>
        <p:spPr>
          <a:xfrm>
            <a:off x="1846892" y="4740809"/>
            <a:ext cx="227200" cy="227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05A9C62-8D79-A944-9B96-A0AF099AC22E}"/>
              </a:ext>
            </a:extLst>
          </p:cNvPr>
          <p:cNvGrpSpPr/>
          <p:nvPr/>
        </p:nvGrpSpPr>
        <p:grpSpPr>
          <a:xfrm flipH="1">
            <a:off x="7793318" y="2704756"/>
            <a:ext cx="2112297" cy="1168777"/>
            <a:chOff x="5697486" y="4546323"/>
            <a:chExt cx="4224594" cy="233755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DFD2930-6EA7-1645-93AE-122F0A0F9357}"/>
                </a:ext>
              </a:extLst>
            </p:cNvPr>
            <p:cNvSpPr txBox="1"/>
            <p:nvPr/>
          </p:nvSpPr>
          <p:spPr>
            <a:xfrm>
              <a:off x="5697486" y="4546323"/>
              <a:ext cx="118686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Analyze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7EE8F9B-D479-9046-81C6-1B5C3E848207}"/>
                </a:ext>
              </a:extLst>
            </p:cNvPr>
            <p:cNvSpPr txBox="1"/>
            <p:nvPr/>
          </p:nvSpPr>
          <p:spPr>
            <a:xfrm>
              <a:off x="5725196" y="5212136"/>
              <a:ext cx="4196884" cy="1671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A06533E-4724-C44B-8742-EE4498FE07FD}"/>
              </a:ext>
            </a:extLst>
          </p:cNvPr>
          <p:cNvGrpSpPr/>
          <p:nvPr/>
        </p:nvGrpSpPr>
        <p:grpSpPr>
          <a:xfrm flipH="1">
            <a:off x="7793318" y="4311337"/>
            <a:ext cx="2112298" cy="1168777"/>
            <a:chOff x="5697484" y="4546323"/>
            <a:chExt cx="4224596" cy="233755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30E3329-0CEB-6F4A-A395-5851E4181567}"/>
                </a:ext>
              </a:extLst>
            </p:cNvPr>
            <p:cNvSpPr txBox="1"/>
            <p:nvPr/>
          </p:nvSpPr>
          <p:spPr>
            <a:xfrm>
              <a:off x="5697484" y="4546323"/>
              <a:ext cx="1353576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Advertise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CB8091E-6078-9844-BFBA-9F3A8F2ACF2B}"/>
                </a:ext>
              </a:extLst>
            </p:cNvPr>
            <p:cNvSpPr txBox="1"/>
            <p:nvPr/>
          </p:nvSpPr>
          <p:spPr>
            <a:xfrm>
              <a:off x="5725196" y="5212136"/>
              <a:ext cx="4196884" cy="1671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F47085B2-F030-7447-B9B1-C888767D67B3}"/>
              </a:ext>
            </a:extLst>
          </p:cNvPr>
          <p:cNvSpPr/>
          <p:nvPr/>
        </p:nvSpPr>
        <p:spPr>
          <a:xfrm>
            <a:off x="10104201" y="3175246"/>
            <a:ext cx="227200" cy="22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AC4F905-95B4-D44F-9DEE-578F140D5A39}"/>
              </a:ext>
            </a:extLst>
          </p:cNvPr>
          <p:cNvSpPr/>
          <p:nvPr/>
        </p:nvSpPr>
        <p:spPr>
          <a:xfrm>
            <a:off x="10104201" y="4740809"/>
            <a:ext cx="227200" cy="22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757678-121C-4244-A2BC-12BC8E7677E0}"/>
              </a:ext>
            </a:extLst>
          </p:cNvPr>
          <p:cNvGrpSpPr/>
          <p:nvPr/>
        </p:nvGrpSpPr>
        <p:grpSpPr>
          <a:xfrm>
            <a:off x="4981262" y="2980963"/>
            <a:ext cx="778385" cy="778385"/>
            <a:chOff x="14901771" y="8023641"/>
            <a:chExt cx="1556769" cy="1556769"/>
          </a:xfrm>
        </p:grpSpPr>
        <p:sp>
          <p:nvSpPr>
            <p:cNvPr id="170" name="Freeform: Shape 2021">
              <a:extLst>
                <a:ext uri="{FF2B5EF4-FFF2-40B4-BE49-F238E27FC236}">
                  <a16:creationId xmlns:a16="http://schemas.microsoft.com/office/drawing/2014/main" id="{0A8498D1-8CF9-6248-B992-4808E7FD543E}"/>
                </a:ext>
              </a:extLst>
            </p:cNvPr>
            <p:cNvSpPr/>
            <p:nvPr/>
          </p:nvSpPr>
          <p:spPr>
            <a:xfrm>
              <a:off x="14901771" y="8023641"/>
              <a:ext cx="1556769" cy="15567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479">
                  <a:moveTo>
                    <a:pt x="239" y="479"/>
                  </a:moveTo>
                  <a:cubicBezTo>
                    <a:pt x="108" y="479"/>
                    <a:pt x="0" y="372"/>
                    <a:pt x="0" y="240"/>
                  </a:cubicBezTo>
                  <a:cubicBezTo>
                    <a:pt x="0" y="107"/>
                    <a:pt x="108" y="0"/>
                    <a:pt x="239" y="0"/>
                  </a:cubicBezTo>
                  <a:cubicBezTo>
                    <a:pt x="371" y="0"/>
                    <a:pt x="479" y="107"/>
                    <a:pt x="479" y="240"/>
                  </a:cubicBezTo>
                  <a:cubicBezTo>
                    <a:pt x="479" y="372"/>
                    <a:pt x="371" y="479"/>
                    <a:pt x="239" y="47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FC25271-CB69-864D-8B36-86767D184115}"/>
                </a:ext>
              </a:extLst>
            </p:cNvPr>
            <p:cNvSpPr txBox="1"/>
            <p:nvPr/>
          </p:nvSpPr>
          <p:spPr>
            <a:xfrm>
              <a:off x="15261259" y="8299811"/>
              <a:ext cx="816065" cy="1107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 Medium" pitchFamily="2" charset="77"/>
                </a:rPr>
                <a:t>A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D5E69DB3-B6AE-B643-8144-4F3B35CD8966}"/>
              </a:ext>
            </a:extLst>
          </p:cNvPr>
          <p:cNvGrpSpPr/>
          <p:nvPr/>
        </p:nvGrpSpPr>
        <p:grpSpPr>
          <a:xfrm>
            <a:off x="6430473" y="2980963"/>
            <a:ext cx="778385" cy="778385"/>
            <a:chOff x="14901771" y="8023641"/>
            <a:chExt cx="1556769" cy="1556769"/>
          </a:xfrm>
        </p:grpSpPr>
        <p:sp>
          <p:nvSpPr>
            <p:cNvPr id="173" name="Freeform: Shape 2021">
              <a:extLst>
                <a:ext uri="{FF2B5EF4-FFF2-40B4-BE49-F238E27FC236}">
                  <a16:creationId xmlns:a16="http://schemas.microsoft.com/office/drawing/2014/main" id="{C9334F46-7638-BB4F-A92A-269775364E57}"/>
                </a:ext>
              </a:extLst>
            </p:cNvPr>
            <p:cNvSpPr/>
            <p:nvPr/>
          </p:nvSpPr>
          <p:spPr>
            <a:xfrm>
              <a:off x="14901771" y="8023641"/>
              <a:ext cx="1556769" cy="15567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479">
                  <a:moveTo>
                    <a:pt x="239" y="479"/>
                  </a:moveTo>
                  <a:cubicBezTo>
                    <a:pt x="108" y="479"/>
                    <a:pt x="0" y="372"/>
                    <a:pt x="0" y="240"/>
                  </a:cubicBezTo>
                  <a:cubicBezTo>
                    <a:pt x="0" y="107"/>
                    <a:pt x="108" y="0"/>
                    <a:pt x="239" y="0"/>
                  </a:cubicBezTo>
                  <a:cubicBezTo>
                    <a:pt x="371" y="0"/>
                    <a:pt x="479" y="107"/>
                    <a:pt x="479" y="240"/>
                  </a:cubicBezTo>
                  <a:cubicBezTo>
                    <a:pt x="479" y="372"/>
                    <a:pt x="371" y="479"/>
                    <a:pt x="239" y="47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 dirty="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E435812-F7A8-B24A-B149-4DDA39BA862C}"/>
                </a:ext>
              </a:extLst>
            </p:cNvPr>
            <p:cNvSpPr txBox="1"/>
            <p:nvPr/>
          </p:nvSpPr>
          <p:spPr>
            <a:xfrm>
              <a:off x="15261259" y="8299811"/>
              <a:ext cx="816065" cy="1107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 Medium" pitchFamily="2" charset="77"/>
                </a:rPr>
                <a:t>B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983F3D2F-818C-9342-BDD3-6875D8C6867D}"/>
              </a:ext>
            </a:extLst>
          </p:cNvPr>
          <p:cNvGrpSpPr/>
          <p:nvPr/>
        </p:nvGrpSpPr>
        <p:grpSpPr>
          <a:xfrm>
            <a:off x="4960547" y="4385246"/>
            <a:ext cx="778385" cy="778385"/>
            <a:chOff x="14901771" y="8023641"/>
            <a:chExt cx="1556769" cy="1556769"/>
          </a:xfrm>
        </p:grpSpPr>
        <p:sp>
          <p:nvSpPr>
            <p:cNvPr id="176" name="Freeform: Shape 2021">
              <a:extLst>
                <a:ext uri="{FF2B5EF4-FFF2-40B4-BE49-F238E27FC236}">
                  <a16:creationId xmlns:a16="http://schemas.microsoft.com/office/drawing/2014/main" id="{63865866-7222-1E4F-8943-C87E33C267F5}"/>
                </a:ext>
              </a:extLst>
            </p:cNvPr>
            <p:cNvSpPr/>
            <p:nvPr/>
          </p:nvSpPr>
          <p:spPr>
            <a:xfrm>
              <a:off x="14901771" y="8023641"/>
              <a:ext cx="1556769" cy="15567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479">
                  <a:moveTo>
                    <a:pt x="239" y="479"/>
                  </a:moveTo>
                  <a:cubicBezTo>
                    <a:pt x="108" y="479"/>
                    <a:pt x="0" y="372"/>
                    <a:pt x="0" y="240"/>
                  </a:cubicBezTo>
                  <a:cubicBezTo>
                    <a:pt x="0" y="107"/>
                    <a:pt x="108" y="0"/>
                    <a:pt x="239" y="0"/>
                  </a:cubicBezTo>
                  <a:cubicBezTo>
                    <a:pt x="371" y="0"/>
                    <a:pt x="479" y="107"/>
                    <a:pt x="479" y="240"/>
                  </a:cubicBezTo>
                  <a:cubicBezTo>
                    <a:pt x="479" y="372"/>
                    <a:pt x="371" y="479"/>
                    <a:pt x="239" y="479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54D806E2-28E6-2B41-A11A-F800FB37A773}"/>
                </a:ext>
              </a:extLst>
            </p:cNvPr>
            <p:cNvSpPr txBox="1"/>
            <p:nvPr/>
          </p:nvSpPr>
          <p:spPr>
            <a:xfrm>
              <a:off x="15261259" y="8299811"/>
              <a:ext cx="816065" cy="1107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 Medium" pitchFamily="2" charset="77"/>
                </a:rPr>
                <a:t>C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CE2043A-F761-A049-8FF5-8241CE2F10C2}"/>
              </a:ext>
            </a:extLst>
          </p:cNvPr>
          <p:cNvGrpSpPr/>
          <p:nvPr/>
        </p:nvGrpSpPr>
        <p:grpSpPr>
          <a:xfrm>
            <a:off x="6432653" y="4388806"/>
            <a:ext cx="778385" cy="778385"/>
            <a:chOff x="14901771" y="8023641"/>
            <a:chExt cx="1556769" cy="1556769"/>
          </a:xfrm>
        </p:grpSpPr>
        <p:sp>
          <p:nvSpPr>
            <p:cNvPr id="179" name="Freeform: Shape 2021">
              <a:extLst>
                <a:ext uri="{FF2B5EF4-FFF2-40B4-BE49-F238E27FC236}">
                  <a16:creationId xmlns:a16="http://schemas.microsoft.com/office/drawing/2014/main" id="{0AE09DBB-81A5-A34A-BB35-632AE5985EFB}"/>
                </a:ext>
              </a:extLst>
            </p:cNvPr>
            <p:cNvSpPr/>
            <p:nvPr/>
          </p:nvSpPr>
          <p:spPr>
            <a:xfrm>
              <a:off x="14901771" y="8023641"/>
              <a:ext cx="1556769" cy="15567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479">
                  <a:moveTo>
                    <a:pt x="239" y="479"/>
                  </a:moveTo>
                  <a:cubicBezTo>
                    <a:pt x="108" y="479"/>
                    <a:pt x="0" y="372"/>
                    <a:pt x="0" y="240"/>
                  </a:cubicBezTo>
                  <a:cubicBezTo>
                    <a:pt x="0" y="107"/>
                    <a:pt x="108" y="0"/>
                    <a:pt x="239" y="0"/>
                  </a:cubicBezTo>
                  <a:cubicBezTo>
                    <a:pt x="371" y="0"/>
                    <a:pt x="479" y="107"/>
                    <a:pt x="479" y="240"/>
                  </a:cubicBezTo>
                  <a:cubicBezTo>
                    <a:pt x="479" y="372"/>
                    <a:pt x="371" y="479"/>
                    <a:pt x="239" y="479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7FC7BCA-267A-C04F-99C8-251ABFAF998F}"/>
                </a:ext>
              </a:extLst>
            </p:cNvPr>
            <p:cNvSpPr txBox="1"/>
            <p:nvPr/>
          </p:nvSpPr>
          <p:spPr>
            <a:xfrm>
              <a:off x="15261259" y="8299811"/>
              <a:ext cx="816065" cy="1107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 Medium" pitchFamily="2" charset="77"/>
                </a:rPr>
                <a:t>D</a:t>
              </a:r>
            </a:p>
          </p:txBody>
        </p:sp>
      </p:grpSp>
      <p:grpSp>
        <p:nvGrpSpPr>
          <p:cNvPr id="62" name="Grupo 349">
            <a:extLst>
              <a:ext uri="{FF2B5EF4-FFF2-40B4-BE49-F238E27FC236}">
                <a16:creationId xmlns:a16="http://schemas.microsoft.com/office/drawing/2014/main" id="{371318B7-5DDF-CE4F-B6E6-35E959AB705A}"/>
              </a:ext>
            </a:extLst>
          </p:cNvPr>
          <p:cNvGrpSpPr/>
          <p:nvPr/>
        </p:nvGrpSpPr>
        <p:grpSpPr>
          <a:xfrm>
            <a:off x="1335742" y="511095"/>
            <a:ext cx="9520518" cy="1115183"/>
            <a:chOff x="2668308" y="861425"/>
            <a:chExt cx="19041035" cy="1822785"/>
          </a:xfrm>
        </p:grpSpPr>
        <p:sp>
          <p:nvSpPr>
            <p:cNvPr id="63" name="CuadroTexto 350">
              <a:extLst>
                <a:ext uri="{FF2B5EF4-FFF2-40B4-BE49-F238E27FC236}">
                  <a16:creationId xmlns:a16="http://schemas.microsoft.com/office/drawing/2014/main" id="{2AD5CF5C-B251-AC45-9AD4-6E4457FB2BA7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64" name="CuadroTexto 351">
              <a:extLst>
                <a:ext uri="{FF2B5EF4-FFF2-40B4-BE49-F238E27FC236}">
                  <a16:creationId xmlns:a16="http://schemas.microsoft.com/office/drawing/2014/main" id="{08D06712-EDD5-2C41-B5E1-EBCCF664AED5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975" y="6574589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5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2022-04-07T06:52:58Z</dcterms:created>
  <dcterms:modified xsi:type="dcterms:W3CDTF">2022-04-07T10:37:44Z</dcterms:modified>
</cp:coreProperties>
</file>