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7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8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1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1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D5F2B-08BF-4921-89C4-014DC12691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A83D-5BE3-4504-9E4A-ADCD2B403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8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Elbow Connector 117">
            <a:extLst>
              <a:ext uri="{FF2B5EF4-FFF2-40B4-BE49-F238E27FC236}">
                <a16:creationId xmlns:a16="http://schemas.microsoft.com/office/drawing/2014/main" id="{5210510E-42F3-FF41-8836-4001C8F85C4C}"/>
              </a:ext>
            </a:extLst>
          </p:cNvPr>
          <p:cNvCxnSpPr>
            <a:cxnSpLocks/>
          </p:cNvCxnSpPr>
          <p:nvPr/>
        </p:nvCxnSpPr>
        <p:spPr>
          <a:xfrm rot="10800000">
            <a:off x="1021445" y="2536944"/>
            <a:ext cx="3451013" cy="511171"/>
          </a:xfrm>
          <a:prstGeom prst="bentConnector3">
            <a:avLst>
              <a:gd name="adj1" fmla="val 34544"/>
            </a:avLst>
          </a:prstGeom>
          <a:ln w="63500">
            <a:solidFill>
              <a:schemeClr val="bg1">
                <a:lumMod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>
            <a:extLst>
              <a:ext uri="{FF2B5EF4-FFF2-40B4-BE49-F238E27FC236}">
                <a16:creationId xmlns:a16="http://schemas.microsoft.com/office/drawing/2014/main" id="{F6353B83-54E8-1B40-9D8B-711D7F30AB1C}"/>
              </a:ext>
            </a:extLst>
          </p:cNvPr>
          <p:cNvCxnSpPr>
            <a:cxnSpLocks/>
          </p:cNvCxnSpPr>
          <p:nvPr/>
        </p:nvCxnSpPr>
        <p:spPr>
          <a:xfrm rot="10800000" flipH="1">
            <a:off x="7716626" y="2536944"/>
            <a:ext cx="3451013" cy="511171"/>
          </a:xfrm>
          <a:prstGeom prst="bentConnector3">
            <a:avLst>
              <a:gd name="adj1" fmla="val 34544"/>
            </a:avLst>
          </a:prstGeom>
          <a:ln w="63500">
            <a:solidFill>
              <a:schemeClr val="bg1">
                <a:lumMod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CB19B875-C85E-4945-8868-87A352B36FD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21445" y="5232452"/>
            <a:ext cx="3451013" cy="511171"/>
          </a:xfrm>
          <a:prstGeom prst="bentConnector3">
            <a:avLst>
              <a:gd name="adj1" fmla="val 34544"/>
            </a:avLst>
          </a:prstGeom>
          <a:ln w="63500">
            <a:solidFill>
              <a:schemeClr val="bg1">
                <a:lumMod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>
            <a:extLst>
              <a:ext uri="{FF2B5EF4-FFF2-40B4-BE49-F238E27FC236}">
                <a16:creationId xmlns:a16="http://schemas.microsoft.com/office/drawing/2014/main" id="{162FE8E8-CA77-4745-A9D0-9E267C69904C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716626" y="5232452"/>
            <a:ext cx="3451013" cy="511171"/>
          </a:xfrm>
          <a:prstGeom prst="bentConnector3">
            <a:avLst>
              <a:gd name="adj1" fmla="val 34544"/>
            </a:avLst>
          </a:prstGeom>
          <a:ln w="63500">
            <a:solidFill>
              <a:schemeClr val="bg1">
                <a:lumMod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ardrop 61">
            <a:extLst>
              <a:ext uri="{FF2B5EF4-FFF2-40B4-BE49-F238E27FC236}">
                <a16:creationId xmlns:a16="http://schemas.microsoft.com/office/drawing/2014/main" id="{2CA0B47E-D881-264A-92CB-C49807A9BB1A}"/>
              </a:ext>
            </a:extLst>
          </p:cNvPr>
          <p:cNvSpPr/>
          <p:nvPr/>
        </p:nvSpPr>
        <p:spPr>
          <a:xfrm>
            <a:off x="4204653" y="4192698"/>
            <a:ext cx="1828676" cy="1828676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3" name="Teardrop 62">
            <a:extLst>
              <a:ext uri="{FF2B5EF4-FFF2-40B4-BE49-F238E27FC236}">
                <a16:creationId xmlns:a16="http://schemas.microsoft.com/office/drawing/2014/main" id="{D0EACB98-BC24-1F46-A377-9F6A0CE9EDB2}"/>
              </a:ext>
            </a:extLst>
          </p:cNvPr>
          <p:cNvSpPr/>
          <p:nvPr/>
        </p:nvSpPr>
        <p:spPr>
          <a:xfrm rot="16200000">
            <a:off x="6158672" y="4192698"/>
            <a:ext cx="1828676" cy="1828676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4" name="Teardrop 63">
            <a:extLst>
              <a:ext uri="{FF2B5EF4-FFF2-40B4-BE49-F238E27FC236}">
                <a16:creationId xmlns:a16="http://schemas.microsoft.com/office/drawing/2014/main" id="{01A36F32-8BD4-1B4C-9326-AD9C1DB55074}"/>
              </a:ext>
            </a:extLst>
          </p:cNvPr>
          <p:cNvSpPr/>
          <p:nvPr/>
        </p:nvSpPr>
        <p:spPr>
          <a:xfrm rot="10800000">
            <a:off x="6158672" y="2245153"/>
            <a:ext cx="1828676" cy="1828676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5" name="Teardrop 64">
            <a:extLst>
              <a:ext uri="{FF2B5EF4-FFF2-40B4-BE49-F238E27FC236}">
                <a16:creationId xmlns:a16="http://schemas.microsoft.com/office/drawing/2014/main" id="{05BDA750-3315-B34E-9C60-13ACAEE8FEB6}"/>
              </a:ext>
            </a:extLst>
          </p:cNvPr>
          <p:cNvSpPr/>
          <p:nvPr/>
        </p:nvSpPr>
        <p:spPr>
          <a:xfrm rot="5400000">
            <a:off x="4204653" y="2245153"/>
            <a:ext cx="1828676" cy="1828676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6D26F0A-9655-6C47-A9B9-45A4CAC7B7D4}"/>
              </a:ext>
            </a:extLst>
          </p:cNvPr>
          <p:cNvSpPr/>
          <p:nvPr/>
        </p:nvSpPr>
        <p:spPr>
          <a:xfrm>
            <a:off x="4695163" y="2865460"/>
            <a:ext cx="943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" panose="020F0502020204030203" pitchFamily="34" charset="0"/>
              </a:rPr>
              <a:t>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A434131-D8AD-B445-A70D-057916FDC1E2}"/>
              </a:ext>
            </a:extLst>
          </p:cNvPr>
          <p:cNvSpPr/>
          <p:nvPr/>
        </p:nvSpPr>
        <p:spPr>
          <a:xfrm>
            <a:off x="6550129" y="2828630"/>
            <a:ext cx="943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" panose="020F0502020204030203" pitchFamily="34" charset="0"/>
              </a:rPr>
              <a:t>B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1557CD8-6A7F-504F-8E9E-2E6DC9C6C75A}"/>
              </a:ext>
            </a:extLst>
          </p:cNvPr>
          <p:cNvSpPr/>
          <p:nvPr/>
        </p:nvSpPr>
        <p:spPr>
          <a:xfrm>
            <a:off x="4695163" y="4708871"/>
            <a:ext cx="943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" panose="020F0502020204030203" pitchFamily="34" charset="0"/>
              </a:rPr>
              <a:t>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B14B968-2487-A347-8EAF-78B2F16330E8}"/>
              </a:ext>
            </a:extLst>
          </p:cNvPr>
          <p:cNvSpPr/>
          <p:nvPr/>
        </p:nvSpPr>
        <p:spPr>
          <a:xfrm>
            <a:off x="6551486" y="4708871"/>
            <a:ext cx="943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" panose="020F0502020204030203" pitchFamily="34" charset="0"/>
              </a:rPr>
              <a:t>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FC3F3D5-9FD0-044F-A439-A953E19143A3}"/>
              </a:ext>
            </a:extLst>
          </p:cNvPr>
          <p:cNvSpPr txBox="1"/>
          <p:nvPr/>
        </p:nvSpPr>
        <p:spPr>
          <a:xfrm flipH="1">
            <a:off x="8949645" y="2720592"/>
            <a:ext cx="222091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39F213E-B773-F94E-9BDC-52965EAE270B}"/>
              </a:ext>
            </a:extLst>
          </p:cNvPr>
          <p:cNvSpPr/>
          <p:nvPr/>
        </p:nvSpPr>
        <p:spPr>
          <a:xfrm flipH="1">
            <a:off x="9153844" y="2083272"/>
            <a:ext cx="201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0616EB6-6914-3A4D-9513-DE0BE8A1C2A7}"/>
              </a:ext>
            </a:extLst>
          </p:cNvPr>
          <p:cNvSpPr txBox="1"/>
          <p:nvPr/>
        </p:nvSpPr>
        <p:spPr>
          <a:xfrm>
            <a:off x="1021442" y="2651876"/>
            <a:ext cx="2220914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4A31775-3D53-4041-87A1-C96B84B0A542}"/>
              </a:ext>
            </a:extLst>
          </p:cNvPr>
          <p:cNvSpPr/>
          <p:nvPr/>
        </p:nvSpPr>
        <p:spPr>
          <a:xfrm>
            <a:off x="1021442" y="2083272"/>
            <a:ext cx="201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FD89211-72B2-4A41-813A-A76A708EF109}"/>
              </a:ext>
            </a:extLst>
          </p:cNvPr>
          <p:cNvSpPr txBox="1"/>
          <p:nvPr/>
        </p:nvSpPr>
        <p:spPr>
          <a:xfrm flipH="1">
            <a:off x="8949645" y="5039731"/>
            <a:ext cx="2220914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1BA24D1-B015-7B40-B91B-B8EDA84CCE2F}"/>
              </a:ext>
            </a:extLst>
          </p:cNvPr>
          <p:cNvSpPr/>
          <p:nvPr/>
        </p:nvSpPr>
        <p:spPr>
          <a:xfrm flipH="1">
            <a:off x="9153844" y="5866776"/>
            <a:ext cx="201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lang="en-US" sz="27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0B54266-D785-D345-BED3-1262EC9DC784}"/>
              </a:ext>
            </a:extLst>
          </p:cNvPr>
          <p:cNvSpPr txBox="1"/>
          <p:nvPr/>
        </p:nvSpPr>
        <p:spPr>
          <a:xfrm>
            <a:off x="1021442" y="5039731"/>
            <a:ext cx="2220914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need.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0B03360-7EF8-1F41-8B24-DEF6DDE5DCD1}"/>
              </a:ext>
            </a:extLst>
          </p:cNvPr>
          <p:cNvSpPr/>
          <p:nvPr/>
        </p:nvSpPr>
        <p:spPr>
          <a:xfrm>
            <a:off x="1021442" y="5866776"/>
            <a:ext cx="201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solidFill>
                <a:schemeClr val="tx2"/>
              </a:solidFill>
              <a:latin typeface="Roboto Medium" panose="02000000000000000000" pitchFamily="2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1B65B36-8955-D048-B60E-7852683358BA}"/>
              </a:ext>
            </a:extLst>
          </p:cNvPr>
          <p:cNvSpPr/>
          <p:nvPr/>
        </p:nvSpPr>
        <p:spPr>
          <a:xfrm>
            <a:off x="7820922" y="3937772"/>
            <a:ext cx="332852" cy="3328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9DD67F-85CC-AF48-A48A-1006AC008187}"/>
              </a:ext>
            </a:extLst>
          </p:cNvPr>
          <p:cNvSpPr txBox="1"/>
          <p:nvPr/>
        </p:nvSpPr>
        <p:spPr>
          <a:xfrm>
            <a:off x="8958436" y="3829410"/>
            <a:ext cx="2678290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9F77BF-4345-394B-B166-4728124E027B}"/>
              </a:ext>
            </a:extLst>
          </p:cNvPr>
          <p:cNvCxnSpPr>
            <a:cxnSpLocks/>
          </p:cNvCxnSpPr>
          <p:nvPr/>
        </p:nvCxnSpPr>
        <p:spPr>
          <a:xfrm>
            <a:off x="8077573" y="4104198"/>
            <a:ext cx="795872" cy="0"/>
          </a:xfrm>
          <a:prstGeom prst="line">
            <a:avLst/>
          </a:prstGeom>
          <a:ln w="63500">
            <a:solidFill>
              <a:schemeClr val="bg1">
                <a:lumMod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96DAB91-95CF-3749-834A-D9CDA3FBC358}"/>
              </a:ext>
            </a:extLst>
          </p:cNvPr>
          <p:cNvSpPr/>
          <p:nvPr/>
        </p:nvSpPr>
        <p:spPr>
          <a:xfrm>
            <a:off x="4038228" y="3937772"/>
            <a:ext cx="332852" cy="33285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8D6A1B5-616E-FC41-BFF2-2716A241F25B}"/>
              </a:ext>
            </a:extLst>
          </p:cNvPr>
          <p:cNvCxnSpPr>
            <a:cxnSpLocks/>
          </p:cNvCxnSpPr>
          <p:nvPr/>
        </p:nvCxnSpPr>
        <p:spPr>
          <a:xfrm>
            <a:off x="3340412" y="4104198"/>
            <a:ext cx="690169" cy="0"/>
          </a:xfrm>
          <a:prstGeom prst="line">
            <a:avLst/>
          </a:prstGeom>
          <a:ln w="63500">
            <a:solidFill>
              <a:schemeClr val="bg1">
                <a:lumMod val="50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F41BE91-B007-A544-BCF8-541CCFBF45F4}"/>
              </a:ext>
            </a:extLst>
          </p:cNvPr>
          <p:cNvSpPr txBox="1"/>
          <p:nvPr/>
        </p:nvSpPr>
        <p:spPr>
          <a:xfrm>
            <a:off x="555275" y="3829410"/>
            <a:ext cx="2678290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grpSp>
        <p:nvGrpSpPr>
          <p:cNvPr id="32" name="Grupo 349">
            <a:extLst>
              <a:ext uri="{FF2B5EF4-FFF2-40B4-BE49-F238E27FC236}">
                <a16:creationId xmlns:a16="http://schemas.microsoft.com/office/drawing/2014/main" id="{8CBA8BB7-062F-6C45-81A2-B2CC67B0BF9C}"/>
              </a:ext>
            </a:extLst>
          </p:cNvPr>
          <p:cNvGrpSpPr/>
          <p:nvPr/>
        </p:nvGrpSpPr>
        <p:grpSpPr>
          <a:xfrm>
            <a:off x="1335742" y="511095"/>
            <a:ext cx="9520518" cy="911393"/>
            <a:chOff x="2668308" y="861425"/>
            <a:chExt cx="19041035" cy="1822785"/>
          </a:xfrm>
        </p:grpSpPr>
        <p:sp>
          <p:nvSpPr>
            <p:cNvPr id="33" name="CuadroTexto 350">
              <a:extLst>
                <a:ext uri="{FF2B5EF4-FFF2-40B4-BE49-F238E27FC236}">
                  <a16:creationId xmlns:a16="http://schemas.microsoft.com/office/drawing/2014/main" id="{85C913E1-D0EB-EE4C-A383-2BC07A9DF068}"/>
                </a:ext>
              </a:extLst>
            </p:cNvPr>
            <p:cNvSpPr txBox="1"/>
            <p:nvPr/>
          </p:nvSpPr>
          <p:spPr>
            <a:xfrm>
              <a:off x="6573216" y="861425"/>
              <a:ext cx="1123128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Mind Map Infographic</a:t>
              </a:r>
            </a:p>
          </p:txBody>
        </p:sp>
        <p:sp>
          <p:nvSpPr>
            <p:cNvPr id="34" name="CuadroTexto 351">
              <a:extLst>
                <a:ext uri="{FF2B5EF4-FFF2-40B4-BE49-F238E27FC236}">
                  <a16:creationId xmlns:a16="http://schemas.microsoft.com/office/drawing/2014/main" id="{27C72875-B0BB-DA48-BDC1-58D317937CC9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9" y="6569837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8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92D050"/>
      </a:accent4>
      <a:accent5>
        <a:srgbClr val="00B0F0"/>
      </a:accent5>
      <a:accent6>
        <a:srgbClr val="0070C0"/>
      </a:accent6>
      <a:hlink>
        <a:srgbClr val="002060"/>
      </a:hlink>
      <a:folHlink>
        <a:srgbClr val="7030A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2022-04-07T06:53:12Z</dcterms:created>
  <dcterms:modified xsi:type="dcterms:W3CDTF">2022-04-07T10:37:55Z</dcterms:modified>
</cp:coreProperties>
</file>