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B4847-0CD5-401E-8494-3AC0886A50F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C828C-1ABC-4F4A-98BB-4F310A59F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3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602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EE4A0-888D-4BD3-8752-C25F9EFB7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F22FA-E4BF-40A4-B76D-E880839DA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8111A-FD48-41F2-8AB4-59B40B38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D679-5450-4C69-A0E7-1E4FC6894C5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8F781-A24B-4C3C-8B40-0860F4DD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D0248-7729-4475-BCAB-E3675DCF7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A41-0139-474B-AB8C-FE3EECB3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9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D118D-B2F3-4268-A2AE-7C5DA29D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EF36F-6319-4C69-AB21-9FF0BF767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F2C3A-E546-466F-AD31-52D55F5EE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D679-5450-4C69-A0E7-1E4FC6894C5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3C120-67CC-46BC-BC00-C87B5E84E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43868-5C14-43E3-BAFA-BC5DDC7B1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A41-0139-474B-AB8C-FE3EECB3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5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761331-1333-4ECF-9C68-5019A254CE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61EE86-F14A-428C-971A-B647EC9F6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0D14C-38D0-4875-898F-1FAD90162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D679-5450-4C69-A0E7-1E4FC6894C5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0915C-D9BF-4F4B-9611-B8D63B5CD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F81FE-B24F-44BB-8AC8-034EE3119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A41-0139-474B-AB8C-FE3EECB3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35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765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137EF-B41C-4D92-A875-F9F85E222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1CA99-81A5-4869-853F-0C7CA5D7A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7813A-16D0-4608-9F73-6AAF2423B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D679-5450-4C69-A0E7-1E4FC6894C5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B8A8B-E267-4B58-89EA-2B61174C4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59335-5706-4E5C-AA8B-54F2A8B3B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A41-0139-474B-AB8C-FE3EECB3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2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C4E3-F57F-4041-83BB-517187BFC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8414A-E346-4775-93E8-DEA0ABBB0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808FD-90D2-4825-8827-757BE8059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D679-5450-4C69-A0E7-1E4FC6894C5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77F12-D256-4D42-BE1F-D85440172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DA2F8-47DE-40DB-A05D-061E6D408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A41-0139-474B-AB8C-FE3EECB3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1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12C7-B263-4FD9-B7E6-633FC49C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44CA2-0E0A-4239-B615-A0F6365FD2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D7E19C-2C4D-48AA-8E77-9C0011DD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1F5A7-0B8D-4970-8916-F2ED1E710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D679-5450-4C69-A0E7-1E4FC6894C5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882FB-2C19-452B-9402-7835AB4A7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2AF1B-A20E-4940-8F93-FDA4A8818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A41-0139-474B-AB8C-FE3EECB3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6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BDACF-E147-467C-AC79-ECE0F8BC8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0959C-F963-4B6E-8B32-95F9DC5E9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BB726-4D9F-4152-975C-B1AA23651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2568A8-91F7-40C5-A798-A73324D4C2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9653B2-CFEA-4691-888B-A2E940CD3A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B34FFF-300F-46D8-9B28-30CCF2AF3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D679-5450-4C69-A0E7-1E4FC6894C5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38E241-D236-4E93-B55C-6B92A0377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BB779F-1ED7-4749-A2CB-2DCE1BCB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A41-0139-474B-AB8C-FE3EECB3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5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D2A8F-BF34-4A98-9615-2B72BAEF9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4BF507-8EF5-46F4-9CA1-94A4268BF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D679-5450-4C69-A0E7-1E4FC6894C5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6628D-250F-47A2-86D6-B919DC7EB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154A43-CF58-4FC4-A3D3-635DA118A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A41-0139-474B-AB8C-FE3EECB3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1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3D61BB-73AB-4E86-B97D-0B3EC6264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D679-5450-4C69-A0E7-1E4FC6894C5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9BA1B2-EE31-47B7-A67A-7DB168130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BC575B-5819-4270-9E9F-64559EC5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A41-0139-474B-AB8C-FE3EECB3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5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9A53A-1917-469F-87D8-505A4C9CE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6CDDC-61E2-41D6-A1D7-D37240FC2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20ABEF-800D-4473-88E4-AA30F2A6B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88ED6-EB73-4208-AC17-84960B4E4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D679-5450-4C69-A0E7-1E4FC6894C5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4F565-667B-4341-829D-C330AB1F3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1B62-CF71-4646-BEB1-85E47230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A41-0139-474B-AB8C-FE3EECB3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4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A8094-2ADF-4D8C-8F8E-581518152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34314C-09B1-4B4F-A441-189DB96BA9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D08DE0-415C-4DEE-B469-EC12B2932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7499FD-1C41-4F30-B16B-6A5EAC414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D679-5450-4C69-A0E7-1E4FC6894C5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2A578-F3F9-43BD-BEF2-39A542A56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ED352-D136-457D-9791-CC4B62F1C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DA41-0139-474B-AB8C-FE3EECB3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5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481B04-975A-4E82-80D6-AF64C03C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2F0B2-487E-46A1-BC23-78FBE55A9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FF04B-5364-4615-9C12-636F5E3D6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5D679-5450-4C69-A0E7-1E4FC6894C5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77DA-C417-46DA-916B-A6BED17FB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CBC8A-D043-411B-83A8-624D1FD39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1DA41-0139-474B-AB8C-FE3EECB39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1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Freeform 1">
            <a:extLst>
              <a:ext uri="{FF2B5EF4-FFF2-40B4-BE49-F238E27FC236}">
                <a16:creationId xmlns:a16="http://schemas.microsoft.com/office/drawing/2014/main" id="{FB9001B9-89A0-3945-85BA-87BE0AE6B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3147" y="752922"/>
            <a:ext cx="1787613" cy="685489"/>
          </a:xfrm>
          <a:custGeom>
            <a:avLst/>
            <a:gdLst>
              <a:gd name="T0" fmla="*/ 4426 w 4427"/>
              <a:gd name="T1" fmla="*/ 0 h 1697"/>
              <a:gd name="T2" fmla="*/ 0 w 4427"/>
              <a:gd name="T3" fmla="*/ 741 h 1697"/>
              <a:gd name="T4" fmla="*/ 4426 w 4427"/>
              <a:gd name="T5" fmla="*/ 1696 h 1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27" h="1697">
                <a:moveTo>
                  <a:pt x="4426" y="0"/>
                </a:moveTo>
                <a:lnTo>
                  <a:pt x="0" y="741"/>
                </a:lnTo>
                <a:lnTo>
                  <a:pt x="4426" y="1696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53" name="Freeform 2">
            <a:extLst>
              <a:ext uri="{FF2B5EF4-FFF2-40B4-BE49-F238E27FC236}">
                <a16:creationId xmlns:a16="http://schemas.microsoft.com/office/drawing/2014/main" id="{A119D03D-4324-CD4D-B97A-CFFA0D1A6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3147" y="2335778"/>
            <a:ext cx="1787613" cy="689051"/>
          </a:xfrm>
          <a:custGeom>
            <a:avLst/>
            <a:gdLst>
              <a:gd name="T0" fmla="*/ 4426 w 4427"/>
              <a:gd name="T1" fmla="*/ 0 h 1708"/>
              <a:gd name="T2" fmla="*/ 0 w 4427"/>
              <a:gd name="T3" fmla="*/ 741 h 1708"/>
              <a:gd name="T4" fmla="*/ 4426 w 4427"/>
              <a:gd name="T5" fmla="*/ 1707 h 1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27" h="1708">
                <a:moveTo>
                  <a:pt x="4426" y="0"/>
                </a:moveTo>
                <a:lnTo>
                  <a:pt x="0" y="741"/>
                </a:lnTo>
                <a:lnTo>
                  <a:pt x="4426" y="1707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54" name="Freeform 3">
            <a:extLst>
              <a:ext uri="{FF2B5EF4-FFF2-40B4-BE49-F238E27FC236}">
                <a16:creationId xmlns:a16="http://schemas.microsoft.com/office/drawing/2014/main" id="{DB7DB90C-99C4-114E-9A44-9CDB0D908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3147" y="3827830"/>
            <a:ext cx="1787613" cy="685490"/>
          </a:xfrm>
          <a:custGeom>
            <a:avLst/>
            <a:gdLst>
              <a:gd name="T0" fmla="*/ 4426 w 4427"/>
              <a:gd name="T1" fmla="*/ 0 h 1697"/>
              <a:gd name="T2" fmla="*/ 0 w 4427"/>
              <a:gd name="T3" fmla="*/ 730 h 1697"/>
              <a:gd name="T4" fmla="*/ 4426 w 4427"/>
              <a:gd name="T5" fmla="*/ 1696 h 1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27" h="1697">
                <a:moveTo>
                  <a:pt x="4426" y="0"/>
                </a:moveTo>
                <a:lnTo>
                  <a:pt x="0" y="730"/>
                </a:lnTo>
                <a:lnTo>
                  <a:pt x="4426" y="1696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55" name="Freeform 4">
            <a:extLst>
              <a:ext uri="{FF2B5EF4-FFF2-40B4-BE49-F238E27FC236}">
                <a16:creationId xmlns:a16="http://schemas.microsoft.com/office/drawing/2014/main" id="{C47C2B93-A2D9-9046-9CC1-175BC4229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38" y="5419589"/>
            <a:ext cx="1782272" cy="685490"/>
          </a:xfrm>
          <a:custGeom>
            <a:avLst/>
            <a:gdLst>
              <a:gd name="T0" fmla="*/ 4415 w 4416"/>
              <a:gd name="T1" fmla="*/ 0 h 1697"/>
              <a:gd name="T2" fmla="*/ 0 w 4416"/>
              <a:gd name="T3" fmla="*/ 741 h 1697"/>
              <a:gd name="T4" fmla="*/ 4415 w 4416"/>
              <a:gd name="T5" fmla="*/ 1696 h 1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16" h="1697">
                <a:moveTo>
                  <a:pt x="4415" y="0"/>
                </a:moveTo>
                <a:lnTo>
                  <a:pt x="0" y="741"/>
                </a:lnTo>
                <a:lnTo>
                  <a:pt x="4415" y="1696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56" name="Freeform 5">
            <a:extLst>
              <a:ext uri="{FF2B5EF4-FFF2-40B4-BE49-F238E27FC236}">
                <a16:creationId xmlns:a16="http://schemas.microsoft.com/office/drawing/2014/main" id="{E2982B3E-0994-0745-9ADE-4718DD236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9851" y="1110801"/>
            <a:ext cx="1497393" cy="4654204"/>
          </a:xfrm>
          <a:custGeom>
            <a:avLst/>
            <a:gdLst>
              <a:gd name="T0" fmla="*/ 3707 w 3708"/>
              <a:gd name="T1" fmla="*/ 0 h 11525"/>
              <a:gd name="T2" fmla="*/ 3707 w 3708"/>
              <a:gd name="T3" fmla="*/ 0 h 11525"/>
              <a:gd name="T4" fmla="*/ 3707 w 3708"/>
              <a:gd name="T5" fmla="*/ 0 h 11525"/>
              <a:gd name="T6" fmla="*/ 0 w 3708"/>
              <a:gd name="T7" fmla="*/ 3707 h 11525"/>
              <a:gd name="T8" fmla="*/ 0 w 3708"/>
              <a:gd name="T9" fmla="*/ 7806 h 11525"/>
              <a:gd name="T10" fmla="*/ 3707 w 3708"/>
              <a:gd name="T11" fmla="*/ 11524 h 11525"/>
              <a:gd name="T12" fmla="*/ 3707 w 3708"/>
              <a:gd name="T13" fmla="*/ 11524 h 11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08" h="11525">
                <a:moveTo>
                  <a:pt x="3707" y="0"/>
                </a:moveTo>
                <a:lnTo>
                  <a:pt x="3707" y="0"/>
                </a:lnTo>
                <a:lnTo>
                  <a:pt x="3707" y="0"/>
                </a:lnTo>
                <a:cubicBezTo>
                  <a:pt x="1663" y="0"/>
                  <a:pt x="0" y="1662"/>
                  <a:pt x="0" y="3707"/>
                </a:cubicBezTo>
                <a:cubicBezTo>
                  <a:pt x="0" y="7806"/>
                  <a:pt x="0" y="7806"/>
                  <a:pt x="0" y="7806"/>
                </a:cubicBezTo>
                <a:cubicBezTo>
                  <a:pt x="0" y="9861"/>
                  <a:pt x="1663" y="11524"/>
                  <a:pt x="3707" y="11524"/>
                </a:cubicBezTo>
                <a:lnTo>
                  <a:pt x="3707" y="11524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57" name="Line 6">
            <a:extLst>
              <a:ext uri="{FF2B5EF4-FFF2-40B4-BE49-F238E27FC236}">
                <a16:creationId xmlns:a16="http://schemas.microsoft.com/office/drawing/2014/main" id="{C6346F49-5DB0-B64B-95E1-FBC940C2AE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3287" y="3464610"/>
            <a:ext cx="1536565" cy="1781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58" name="Line 7">
            <a:extLst>
              <a:ext uri="{FF2B5EF4-FFF2-40B4-BE49-F238E27FC236}">
                <a16:creationId xmlns:a16="http://schemas.microsoft.com/office/drawing/2014/main" id="{58F3B493-100D-3F40-8B93-F84802278C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38070" y="2634901"/>
            <a:ext cx="1604223" cy="1781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 dirty="0"/>
          </a:p>
        </p:txBody>
      </p:sp>
      <p:sp>
        <p:nvSpPr>
          <p:cNvPr id="159" name="Line 8">
            <a:extLst>
              <a:ext uri="{FF2B5EF4-FFF2-40B4-BE49-F238E27FC236}">
                <a16:creationId xmlns:a16="http://schemas.microsoft.com/office/drawing/2014/main" id="{54CC41CE-F62B-3742-9D47-DCD49A8792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38070" y="4159001"/>
            <a:ext cx="1604223" cy="1781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531" name="Freeform 359">
            <a:extLst>
              <a:ext uri="{FF2B5EF4-FFF2-40B4-BE49-F238E27FC236}">
                <a16:creationId xmlns:a16="http://schemas.microsoft.com/office/drawing/2014/main" id="{ADAB4317-75CD-6A4B-A5F2-2E59EB716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6188" y="2604633"/>
            <a:ext cx="1728857" cy="1727077"/>
          </a:xfrm>
          <a:custGeom>
            <a:avLst/>
            <a:gdLst>
              <a:gd name="T0" fmla="*/ 4280 w 4281"/>
              <a:gd name="T1" fmla="*/ 2133 h 4279"/>
              <a:gd name="T2" fmla="*/ 4280 w 4281"/>
              <a:gd name="T3" fmla="*/ 2133 h 4279"/>
              <a:gd name="T4" fmla="*/ 2146 w 4281"/>
              <a:gd name="T5" fmla="*/ 4278 h 4279"/>
              <a:gd name="T6" fmla="*/ 0 w 4281"/>
              <a:gd name="T7" fmla="*/ 2133 h 4279"/>
              <a:gd name="T8" fmla="*/ 2146 w 4281"/>
              <a:gd name="T9" fmla="*/ 0 h 4279"/>
              <a:gd name="T10" fmla="*/ 4280 w 4281"/>
              <a:gd name="T11" fmla="*/ 2133 h 4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81" h="4279">
                <a:moveTo>
                  <a:pt x="4280" y="2133"/>
                </a:moveTo>
                <a:lnTo>
                  <a:pt x="4280" y="2133"/>
                </a:lnTo>
                <a:cubicBezTo>
                  <a:pt x="4280" y="3324"/>
                  <a:pt x="3325" y="4278"/>
                  <a:pt x="2146" y="4278"/>
                </a:cubicBezTo>
                <a:cubicBezTo>
                  <a:pt x="966" y="4278"/>
                  <a:pt x="0" y="3324"/>
                  <a:pt x="0" y="2133"/>
                </a:cubicBezTo>
                <a:cubicBezTo>
                  <a:pt x="0" y="954"/>
                  <a:pt x="966" y="0"/>
                  <a:pt x="2146" y="0"/>
                </a:cubicBezTo>
                <a:cubicBezTo>
                  <a:pt x="3325" y="0"/>
                  <a:pt x="4280" y="954"/>
                  <a:pt x="4280" y="213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2" name="Freeform 360">
            <a:extLst>
              <a:ext uri="{FF2B5EF4-FFF2-40B4-BE49-F238E27FC236}">
                <a16:creationId xmlns:a16="http://schemas.microsoft.com/office/drawing/2014/main" id="{5C1C5FA5-4BC5-C044-872E-420BE4D03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2121" y="576653"/>
            <a:ext cx="2099200" cy="1070076"/>
          </a:xfrm>
          <a:custGeom>
            <a:avLst/>
            <a:gdLst>
              <a:gd name="T0" fmla="*/ 4515 w 5201"/>
              <a:gd name="T1" fmla="*/ 2651 h 2652"/>
              <a:gd name="T2" fmla="*/ 4515 w 5201"/>
              <a:gd name="T3" fmla="*/ 2651 h 2652"/>
              <a:gd name="T4" fmla="*/ 686 w 5201"/>
              <a:gd name="T5" fmla="*/ 2651 h 2652"/>
              <a:gd name="T6" fmla="*/ 0 w 5201"/>
              <a:gd name="T7" fmla="*/ 1954 h 2652"/>
              <a:gd name="T8" fmla="*/ 0 w 5201"/>
              <a:gd name="T9" fmla="*/ 696 h 2652"/>
              <a:gd name="T10" fmla="*/ 686 w 5201"/>
              <a:gd name="T11" fmla="*/ 0 h 2652"/>
              <a:gd name="T12" fmla="*/ 4515 w 5201"/>
              <a:gd name="T13" fmla="*/ 0 h 2652"/>
              <a:gd name="T14" fmla="*/ 5200 w 5201"/>
              <a:gd name="T15" fmla="*/ 696 h 2652"/>
              <a:gd name="T16" fmla="*/ 5200 w 5201"/>
              <a:gd name="T17" fmla="*/ 1954 h 2652"/>
              <a:gd name="T18" fmla="*/ 4515 w 5201"/>
              <a:gd name="T19" fmla="*/ 2651 h 2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01" h="2652">
                <a:moveTo>
                  <a:pt x="4515" y="2651"/>
                </a:moveTo>
                <a:lnTo>
                  <a:pt x="4515" y="2651"/>
                </a:lnTo>
                <a:cubicBezTo>
                  <a:pt x="686" y="2651"/>
                  <a:pt x="686" y="2651"/>
                  <a:pt x="686" y="2651"/>
                </a:cubicBezTo>
                <a:cubicBezTo>
                  <a:pt x="303" y="2651"/>
                  <a:pt x="0" y="2336"/>
                  <a:pt x="0" y="1954"/>
                </a:cubicBezTo>
                <a:cubicBezTo>
                  <a:pt x="0" y="696"/>
                  <a:pt x="0" y="696"/>
                  <a:pt x="0" y="696"/>
                </a:cubicBezTo>
                <a:cubicBezTo>
                  <a:pt x="0" y="314"/>
                  <a:pt x="303" y="0"/>
                  <a:pt x="686" y="0"/>
                </a:cubicBezTo>
                <a:cubicBezTo>
                  <a:pt x="4515" y="0"/>
                  <a:pt x="4515" y="0"/>
                  <a:pt x="4515" y="0"/>
                </a:cubicBezTo>
                <a:cubicBezTo>
                  <a:pt x="4885" y="0"/>
                  <a:pt x="5200" y="314"/>
                  <a:pt x="5200" y="696"/>
                </a:cubicBezTo>
                <a:cubicBezTo>
                  <a:pt x="5200" y="1954"/>
                  <a:pt x="5200" y="1954"/>
                  <a:pt x="5200" y="1954"/>
                </a:cubicBezTo>
                <a:cubicBezTo>
                  <a:pt x="5200" y="2336"/>
                  <a:pt x="4885" y="2651"/>
                  <a:pt x="4515" y="265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3" name="Freeform 361">
            <a:extLst>
              <a:ext uri="{FF2B5EF4-FFF2-40B4-BE49-F238E27FC236}">
                <a16:creationId xmlns:a16="http://schemas.microsoft.com/office/drawing/2014/main" id="{9D4C7B3F-22E6-DD41-801B-0D9CE340E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2121" y="2100754"/>
            <a:ext cx="2099200" cy="1070076"/>
          </a:xfrm>
          <a:custGeom>
            <a:avLst/>
            <a:gdLst>
              <a:gd name="T0" fmla="*/ 4515 w 5201"/>
              <a:gd name="T1" fmla="*/ 2651 h 2652"/>
              <a:gd name="T2" fmla="*/ 4515 w 5201"/>
              <a:gd name="T3" fmla="*/ 2651 h 2652"/>
              <a:gd name="T4" fmla="*/ 686 w 5201"/>
              <a:gd name="T5" fmla="*/ 2651 h 2652"/>
              <a:gd name="T6" fmla="*/ 0 w 5201"/>
              <a:gd name="T7" fmla="*/ 1954 h 2652"/>
              <a:gd name="T8" fmla="*/ 0 w 5201"/>
              <a:gd name="T9" fmla="*/ 696 h 2652"/>
              <a:gd name="T10" fmla="*/ 686 w 5201"/>
              <a:gd name="T11" fmla="*/ 0 h 2652"/>
              <a:gd name="T12" fmla="*/ 4515 w 5201"/>
              <a:gd name="T13" fmla="*/ 0 h 2652"/>
              <a:gd name="T14" fmla="*/ 5200 w 5201"/>
              <a:gd name="T15" fmla="*/ 696 h 2652"/>
              <a:gd name="T16" fmla="*/ 5200 w 5201"/>
              <a:gd name="T17" fmla="*/ 1954 h 2652"/>
              <a:gd name="T18" fmla="*/ 4515 w 5201"/>
              <a:gd name="T19" fmla="*/ 2651 h 2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01" h="2652">
                <a:moveTo>
                  <a:pt x="4515" y="2651"/>
                </a:moveTo>
                <a:lnTo>
                  <a:pt x="4515" y="2651"/>
                </a:lnTo>
                <a:cubicBezTo>
                  <a:pt x="686" y="2651"/>
                  <a:pt x="686" y="2651"/>
                  <a:pt x="686" y="2651"/>
                </a:cubicBezTo>
                <a:cubicBezTo>
                  <a:pt x="303" y="2651"/>
                  <a:pt x="0" y="2336"/>
                  <a:pt x="0" y="1954"/>
                </a:cubicBezTo>
                <a:cubicBezTo>
                  <a:pt x="0" y="696"/>
                  <a:pt x="0" y="696"/>
                  <a:pt x="0" y="696"/>
                </a:cubicBezTo>
                <a:cubicBezTo>
                  <a:pt x="0" y="314"/>
                  <a:pt x="303" y="0"/>
                  <a:pt x="686" y="0"/>
                </a:cubicBezTo>
                <a:cubicBezTo>
                  <a:pt x="4515" y="0"/>
                  <a:pt x="4515" y="0"/>
                  <a:pt x="4515" y="0"/>
                </a:cubicBezTo>
                <a:cubicBezTo>
                  <a:pt x="4885" y="0"/>
                  <a:pt x="5200" y="314"/>
                  <a:pt x="5200" y="696"/>
                </a:cubicBezTo>
                <a:cubicBezTo>
                  <a:pt x="5200" y="1954"/>
                  <a:pt x="5200" y="1954"/>
                  <a:pt x="5200" y="1954"/>
                </a:cubicBezTo>
                <a:cubicBezTo>
                  <a:pt x="5200" y="2336"/>
                  <a:pt x="4885" y="2651"/>
                  <a:pt x="4515" y="265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4" name="Freeform 362">
            <a:extLst>
              <a:ext uri="{FF2B5EF4-FFF2-40B4-BE49-F238E27FC236}">
                <a16:creationId xmlns:a16="http://schemas.microsoft.com/office/drawing/2014/main" id="{C34E9B0E-EAFA-684E-ADD6-615561A49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2121" y="3628415"/>
            <a:ext cx="2099200" cy="1066515"/>
          </a:xfrm>
          <a:custGeom>
            <a:avLst/>
            <a:gdLst>
              <a:gd name="T0" fmla="*/ 4515 w 5201"/>
              <a:gd name="T1" fmla="*/ 2640 h 2641"/>
              <a:gd name="T2" fmla="*/ 4515 w 5201"/>
              <a:gd name="T3" fmla="*/ 2640 h 2641"/>
              <a:gd name="T4" fmla="*/ 686 w 5201"/>
              <a:gd name="T5" fmla="*/ 2640 h 2641"/>
              <a:gd name="T6" fmla="*/ 0 w 5201"/>
              <a:gd name="T7" fmla="*/ 1943 h 2641"/>
              <a:gd name="T8" fmla="*/ 0 w 5201"/>
              <a:gd name="T9" fmla="*/ 685 h 2641"/>
              <a:gd name="T10" fmla="*/ 686 w 5201"/>
              <a:gd name="T11" fmla="*/ 0 h 2641"/>
              <a:gd name="T12" fmla="*/ 4515 w 5201"/>
              <a:gd name="T13" fmla="*/ 0 h 2641"/>
              <a:gd name="T14" fmla="*/ 5200 w 5201"/>
              <a:gd name="T15" fmla="*/ 685 h 2641"/>
              <a:gd name="T16" fmla="*/ 5200 w 5201"/>
              <a:gd name="T17" fmla="*/ 1943 h 2641"/>
              <a:gd name="T18" fmla="*/ 4515 w 5201"/>
              <a:gd name="T19" fmla="*/ 2640 h 2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01" h="2641">
                <a:moveTo>
                  <a:pt x="4515" y="2640"/>
                </a:moveTo>
                <a:lnTo>
                  <a:pt x="4515" y="2640"/>
                </a:lnTo>
                <a:cubicBezTo>
                  <a:pt x="686" y="2640"/>
                  <a:pt x="686" y="2640"/>
                  <a:pt x="686" y="2640"/>
                </a:cubicBezTo>
                <a:cubicBezTo>
                  <a:pt x="303" y="2640"/>
                  <a:pt x="0" y="2325"/>
                  <a:pt x="0" y="1943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303"/>
                  <a:pt x="303" y="0"/>
                  <a:pt x="686" y="0"/>
                </a:cubicBezTo>
                <a:cubicBezTo>
                  <a:pt x="4515" y="0"/>
                  <a:pt x="4515" y="0"/>
                  <a:pt x="4515" y="0"/>
                </a:cubicBezTo>
                <a:cubicBezTo>
                  <a:pt x="4885" y="0"/>
                  <a:pt x="5200" y="303"/>
                  <a:pt x="5200" y="685"/>
                </a:cubicBezTo>
                <a:cubicBezTo>
                  <a:pt x="5200" y="1943"/>
                  <a:pt x="5200" y="1943"/>
                  <a:pt x="5200" y="1943"/>
                </a:cubicBezTo>
                <a:cubicBezTo>
                  <a:pt x="5200" y="2325"/>
                  <a:pt x="4885" y="2640"/>
                  <a:pt x="4515" y="264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5" name="Freeform 363">
            <a:extLst>
              <a:ext uri="{FF2B5EF4-FFF2-40B4-BE49-F238E27FC236}">
                <a16:creationId xmlns:a16="http://schemas.microsoft.com/office/drawing/2014/main" id="{DF206F12-F196-6141-8A2A-CEAA05D36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2121" y="5152515"/>
            <a:ext cx="2099200" cy="1066515"/>
          </a:xfrm>
          <a:custGeom>
            <a:avLst/>
            <a:gdLst>
              <a:gd name="T0" fmla="*/ 4515 w 5201"/>
              <a:gd name="T1" fmla="*/ 2640 h 2641"/>
              <a:gd name="T2" fmla="*/ 4515 w 5201"/>
              <a:gd name="T3" fmla="*/ 2640 h 2641"/>
              <a:gd name="T4" fmla="*/ 686 w 5201"/>
              <a:gd name="T5" fmla="*/ 2640 h 2641"/>
              <a:gd name="T6" fmla="*/ 0 w 5201"/>
              <a:gd name="T7" fmla="*/ 1955 h 2641"/>
              <a:gd name="T8" fmla="*/ 0 w 5201"/>
              <a:gd name="T9" fmla="*/ 685 h 2641"/>
              <a:gd name="T10" fmla="*/ 686 w 5201"/>
              <a:gd name="T11" fmla="*/ 0 h 2641"/>
              <a:gd name="T12" fmla="*/ 4515 w 5201"/>
              <a:gd name="T13" fmla="*/ 0 h 2641"/>
              <a:gd name="T14" fmla="*/ 5200 w 5201"/>
              <a:gd name="T15" fmla="*/ 685 h 2641"/>
              <a:gd name="T16" fmla="*/ 5200 w 5201"/>
              <a:gd name="T17" fmla="*/ 1955 h 2641"/>
              <a:gd name="T18" fmla="*/ 4515 w 5201"/>
              <a:gd name="T19" fmla="*/ 2640 h 2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01" h="2641">
                <a:moveTo>
                  <a:pt x="4515" y="2640"/>
                </a:moveTo>
                <a:lnTo>
                  <a:pt x="4515" y="2640"/>
                </a:lnTo>
                <a:cubicBezTo>
                  <a:pt x="686" y="2640"/>
                  <a:pt x="686" y="2640"/>
                  <a:pt x="686" y="2640"/>
                </a:cubicBezTo>
                <a:cubicBezTo>
                  <a:pt x="303" y="2640"/>
                  <a:pt x="0" y="2337"/>
                  <a:pt x="0" y="1955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304"/>
                  <a:pt x="303" y="0"/>
                  <a:pt x="686" y="0"/>
                </a:cubicBezTo>
                <a:cubicBezTo>
                  <a:pt x="4515" y="0"/>
                  <a:pt x="4515" y="0"/>
                  <a:pt x="4515" y="0"/>
                </a:cubicBezTo>
                <a:cubicBezTo>
                  <a:pt x="4885" y="0"/>
                  <a:pt x="5200" y="304"/>
                  <a:pt x="5200" y="685"/>
                </a:cubicBezTo>
                <a:cubicBezTo>
                  <a:pt x="5200" y="1955"/>
                  <a:pt x="5200" y="1955"/>
                  <a:pt x="5200" y="1955"/>
                </a:cubicBezTo>
                <a:cubicBezTo>
                  <a:pt x="5200" y="2337"/>
                  <a:pt x="4885" y="2640"/>
                  <a:pt x="4515" y="264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6" name="Freeform 364">
            <a:extLst>
              <a:ext uri="{FF2B5EF4-FFF2-40B4-BE49-F238E27FC236}">
                <a16:creationId xmlns:a16="http://schemas.microsoft.com/office/drawing/2014/main" id="{35B0BA34-AF97-184A-9801-D3A7F96F6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687" y="485849"/>
            <a:ext cx="530587" cy="535928"/>
          </a:xfrm>
          <a:custGeom>
            <a:avLst/>
            <a:gdLst>
              <a:gd name="T0" fmla="*/ 1314 w 1315"/>
              <a:gd name="T1" fmla="*/ 663 h 1326"/>
              <a:gd name="T2" fmla="*/ 1314 w 1315"/>
              <a:gd name="T3" fmla="*/ 663 h 1326"/>
              <a:gd name="T4" fmla="*/ 663 w 1315"/>
              <a:gd name="T5" fmla="*/ 1325 h 1326"/>
              <a:gd name="T6" fmla="*/ 0 w 1315"/>
              <a:gd name="T7" fmla="*/ 663 h 1326"/>
              <a:gd name="T8" fmla="*/ 663 w 1315"/>
              <a:gd name="T9" fmla="*/ 0 h 1326"/>
              <a:gd name="T10" fmla="*/ 1314 w 1315"/>
              <a:gd name="T11" fmla="*/ 66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15" h="1326">
                <a:moveTo>
                  <a:pt x="1314" y="663"/>
                </a:moveTo>
                <a:lnTo>
                  <a:pt x="1314" y="663"/>
                </a:lnTo>
                <a:cubicBezTo>
                  <a:pt x="1314" y="1022"/>
                  <a:pt x="1022" y="1325"/>
                  <a:pt x="663" y="1325"/>
                </a:cubicBezTo>
                <a:cubicBezTo>
                  <a:pt x="292" y="1325"/>
                  <a:pt x="0" y="1022"/>
                  <a:pt x="0" y="663"/>
                </a:cubicBezTo>
                <a:cubicBezTo>
                  <a:pt x="0" y="292"/>
                  <a:pt x="292" y="0"/>
                  <a:pt x="663" y="0"/>
                </a:cubicBezTo>
                <a:cubicBezTo>
                  <a:pt x="1022" y="0"/>
                  <a:pt x="1314" y="292"/>
                  <a:pt x="1314" y="66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7" name="Freeform 365">
            <a:extLst>
              <a:ext uri="{FF2B5EF4-FFF2-40B4-BE49-F238E27FC236}">
                <a16:creationId xmlns:a16="http://schemas.microsoft.com/office/drawing/2014/main" id="{1A1D1805-0936-3E4C-99C8-72AB9BD67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687" y="1174898"/>
            <a:ext cx="530587" cy="530587"/>
          </a:xfrm>
          <a:custGeom>
            <a:avLst/>
            <a:gdLst>
              <a:gd name="T0" fmla="*/ 1314 w 1315"/>
              <a:gd name="T1" fmla="*/ 652 h 1315"/>
              <a:gd name="T2" fmla="*/ 1314 w 1315"/>
              <a:gd name="T3" fmla="*/ 652 h 1315"/>
              <a:gd name="T4" fmla="*/ 663 w 1315"/>
              <a:gd name="T5" fmla="*/ 1314 h 1315"/>
              <a:gd name="T6" fmla="*/ 0 w 1315"/>
              <a:gd name="T7" fmla="*/ 652 h 1315"/>
              <a:gd name="T8" fmla="*/ 663 w 1315"/>
              <a:gd name="T9" fmla="*/ 0 h 1315"/>
              <a:gd name="T10" fmla="*/ 1314 w 1315"/>
              <a:gd name="T11" fmla="*/ 652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15" h="1315">
                <a:moveTo>
                  <a:pt x="1314" y="652"/>
                </a:moveTo>
                <a:lnTo>
                  <a:pt x="1314" y="652"/>
                </a:lnTo>
                <a:cubicBezTo>
                  <a:pt x="1314" y="1023"/>
                  <a:pt x="1022" y="1314"/>
                  <a:pt x="663" y="1314"/>
                </a:cubicBezTo>
                <a:cubicBezTo>
                  <a:pt x="292" y="1314"/>
                  <a:pt x="0" y="1023"/>
                  <a:pt x="0" y="652"/>
                </a:cubicBezTo>
                <a:cubicBezTo>
                  <a:pt x="0" y="292"/>
                  <a:pt x="292" y="0"/>
                  <a:pt x="663" y="0"/>
                </a:cubicBezTo>
                <a:cubicBezTo>
                  <a:pt x="1022" y="0"/>
                  <a:pt x="1314" y="292"/>
                  <a:pt x="1314" y="65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8" name="Freeform 366">
            <a:extLst>
              <a:ext uri="{FF2B5EF4-FFF2-40B4-BE49-F238E27FC236}">
                <a16:creationId xmlns:a16="http://schemas.microsoft.com/office/drawing/2014/main" id="{5D773505-5982-0842-AD28-E488566E6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687" y="2086510"/>
            <a:ext cx="530587" cy="535929"/>
          </a:xfrm>
          <a:custGeom>
            <a:avLst/>
            <a:gdLst>
              <a:gd name="T0" fmla="*/ 1314 w 1315"/>
              <a:gd name="T1" fmla="*/ 663 h 1327"/>
              <a:gd name="T2" fmla="*/ 1314 w 1315"/>
              <a:gd name="T3" fmla="*/ 663 h 1327"/>
              <a:gd name="T4" fmla="*/ 663 w 1315"/>
              <a:gd name="T5" fmla="*/ 1326 h 1327"/>
              <a:gd name="T6" fmla="*/ 0 w 1315"/>
              <a:gd name="T7" fmla="*/ 663 h 1327"/>
              <a:gd name="T8" fmla="*/ 663 w 1315"/>
              <a:gd name="T9" fmla="*/ 0 h 1327"/>
              <a:gd name="T10" fmla="*/ 1314 w 1315"/>
              <a:gd name="T11" fmla="*/ 663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15" h="1327">
                <a:moveTo>
                  <a:pt x="1314" y="663"/>
                </a:moveTo>
                <a:lnTo>
                  <a:pt x="1314" y="663"/>
                </a:lnTo>
                <a:cubicBezTo>
                  <a:pt x="1314" y="1022"/>
                  <a:pt x="1022" y="1326"/>
                  <a:pt x="663" y="1326"/>
                </a:cubicBezTo>
                <a:cubicBezTo>
                  <a:pt x="292" y="1326"/>
                  <a:pt x="0" y="1022"/>
                  <a:pt x="0" y="663"/>
                </a:cubicBezTo>
                <a:cubicBezTo>
                  <a:pt x="0" y="292"/>
                  <a:pt x="292" y="0"/>
                  <a:pt x="663" y="0"/>
                </a:cubicBezTo>
                <a:cubicBezTo>
                  <a:pt x="1022" y="0"/>
                  <a:pt x="1314" y="292"/>
                  <a:pt x="1314" y="66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39" name="Freeform 367">
            <a:extLst>
              <a:ext uri="{FF2B5EF4-FFF2-40B4-BE49-F238E27FC236}">
                <a16:creationId xmlns:a16="http://schemas.microsoft.com/office/drawing/2014/main" id="{1CA9FDEA-687C-6443-BC9A-B6E2116E3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687" y="2771999"/>
            <a:ext cx="530587" cy="535928"/>
          </a:xfrm>
          <a:custGeom>
            <a:avLst/>
            <a:gdLst>
              <a:gd name="T0" fmla="*/ 1314 w 1315"/>
              <a:gd name="T1" fmla="*/ 663 h 1326"/>
              <a:gd name="T2" fmla="*/ 1314 w 1315"/>
              <a:gd name="T3" fmla="*/ 663 h 1326"/>
              <a:gd name="T4" fmla="*/ 663 w 1315"/>
              <a:gd name="T5" fmla="*/ 1325 h 1326"/>
              <a:gd name="T6" fmla="*/ 0 w 1315"/>
              <a:gd name="T7" fmla="*/ 663 h 1326"/>
              <a:gd name="T8" fmla="*/ 663 w 1315"/>
              <a:gd name="T9" fmla="*/ 0 h 1326"/>
              <a:gd name="T10" fmla="*/ 1314 w 1315"/>
              <a:gd name="T11" fmla="*/ 66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15" h="1326">
                <a:moveTo>
                  <a:pt x="1314" y="663"/>
                </a:moveTo>
                <a:lnTo>
                  <a:pt x="1314" y="663"/>
                </a:lnTo>
                <a:cubicBezTo>
                  <a:pt x="1314" y="1034"/>
                  <a:pt x="1022" y="1325"/>
                  <a:pt x="663" y="1325"/>
                </a:cubicBezTo>
                <a:cubicBezTo>
                  <a:pt x="292" y="1325"/>
                  <a:pt x="0" y="1034"/>
                  <a:pt x="0" y="663"/>
                </a:cubicBezTo>
                <a:cubicBezTo>
                  <a:pt x="0" y="304"/>
                  <a:pt x="292" y="0"/>
                  <a:pt x="663" y="0"/>
                </a:cubicBezTo>
                <a:cubicBezTo>
                  <a:pt x="1022" y="0"/>
                  <a:pt x="1314" y="304"/>
                  <a:pt x="1314" y="66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0" name="Freeform 368">
            <a:extLst>
              <a:ext uri="{FF2B5EF4-FFF2-40B4-BE49-F238E27FC236}">
                <a16:creationId xmlns:a16="http://schemas.microsoft.com/office/drawing/2014/main" id="{60E3E319-C6EC-A84F-9F31-474DA1F4A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687" y="3560756"/>
            <a:ext cx="530587" cy="530587"/>
          </a:xfrm>
          <a:custGeom>
            <a:avLst/>
            <a:gdLst>
              <a:gd name="T0" fmla="*/ 1314 w 1315"/>
              <a:gd name="T1" fmla="*/ 663 h 1316"/>
              <a:gd name="T2" fmla="*/ 1314 w 1315"/>
              <a:gd name="T3" fmla="*/ 663 h 1316"/>
              <a:gd name="T4" fmla="*/ 663 w 1315"/>
              <a:gd name="T5" fmla="*/ 1315 h 1316"/>
              <a:gd name="T6" fmla="*/ 0 w 1315"/>
              <a:gd name="T7" fmla="*/ 663 h 1316"/>
              <a:gd name="T8" fmla="*/ 663 w 1315"/>
              <a:gd name="T9" fmla="*/ 0 h 1316"/>
              <a:gd name="T10" fmla="*/ 1314 w 1315"/>
              <a:gd name="T11" fmla="*/ 663 h 1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15" h="1316">
                <a:moveTo>
                  <a:pt x="1314" y="663"/>
                </a:moveTo>
                <a:lnTo>
                  <a:pt x="1314" y="663"/>
                </a:lnTo>
                <a:cubicBezTo>
                  <a:pt x="1314" y="1023"/>
                  <a:pt x="1022" y="1315"/>
                  <a:pt x="663" y="1315"/>
                </a:cubicBezTo>
                <a:cubicBezTo>
                  <a:pt x="292" y="1315"/>
                  <a:pt x="0" y="1023"/>
                  <a:pt x="0" y="663"/>
                </a:cubicBezTo>
                <a:cubicBezTo>
                  <a:pt x="0" y="293"/>
                  <a:pt x="292" y="0"/>
                  <a:pt x="663" y="0"/>
                </a:cubicBezTo>
                <a:cubicBezTo>
                  <a:pt x="1022" y="0"/>
                  <a:pt x="1314" y="293"/>
                  <a:pt x="1314" y="66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1" name="Freeform 369">
            <a:extLst>
              <a:ext uri="{FF2B5EF4-FFF2-40B4-BE49-F238E27FC236}">
                <a16:creationId xmlns:a16="http://schemas.microsoft.com/office/drawing/2014/main" id="{1530186B-0945-C94E-AB5C-E8BAE8176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687" y="4244465"/>
            <a:ext cx="530587" cy="535929"/>
          </a:xfrm>
          <a:custGeom>
            <a:avLst/>
            <a:gdLst>
              <a:gd name="T0" fmla="*/ 1314 w 1315"/>
              <a:gd name="T1" fmla="*/ 662 h 1326"/>
              <a:gd name="T2" fmla="*/ 1314 w 1315"/>
              <a:gd name="T3" fmla="*/ 662 h 1326"/>
              <a:gd name="T4" fmla="*/ 663 w 1315"/>
              <a:gd name="T5" fmla="*/ 1325 h 1326"/>
              <a:gd name="T6" fmla="*/ 0 w 1315"/>
              <a:gd name="T7" fmla="*/ 662 h 1326"/>
              <a:gd name="T8" fmla="*/ 663 w 1315"/>
              <a:gd name="T9" fmla="*/ 0 h 1326"/>
              <a:gd name="T10" fmla="*/ 1314 w 1315"/>
              <a:gd name="T11" fmla="*/ 662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15" h="1326">
                <a:moveTo>
                  <a:pt x="1314" y="662"/>
                </a:moveTo>
                <a:lnTo>
                  <a:pt x="1314" y="662"/>
                </a:lnTo>
                <a:cubicBezTo>
                  <a:pt x="1314" y="1033"/>
                  <a:pt x="1022" y="1325"/>
                  <a:pt x="663" y="1325"/>
                </a:cubicBezTo>
                <a:cubicBezTo>
                  <a:pt x="292" y="1325"/>
                  <a:pt x="0" y="1033"/>
                  <a:pt x="0" y="662"/>
                </a:cubicBezTo>
                <a:cubicBezTo>
                  <a:pt x="0" y="303"/>
                  <a:pt x="292" y="0"/>
                  <a:pt x="663" y="0"/>
                </a:cubicBezTo>
                <a:cubicBezTo>
                  <a:pt x="1022" y="0"/>
                  <a:pt x="1314" y="303"/>
                  <a:pt x="1314" y="66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2" name="Freeform 370">
            <a:extLst>
              <a:ext uri="{FF2B5EF4-FFF2-40B4-BE49-F238E27FC236}">
                <a16:creationId xmlns:a16="http://schemas.microsoft.com/office/drawing/2014/main" id="{5D481C70-BC76-B647-9419-3EFA395C5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687" y="5152515"/>
            <a:ext cx="530587" cy="535929"/>
          </a:xfrm>
          <a:custGeom>
            <a:avLst/>
            <a:gdLst>
              <a:gd name="T0" fmla="*/ 1314 w 1315"/>
              <a:gd name="T1" fmla="*/ 663 h 1327"/>
              <a:gd name="T2" fmla="*/ 1314 w 1315"/>
              <a:gd name="T3" fmla="*/ 663 h 1327"/>
              <a:gd name="T4" fmla="*/ 663 w 1315"/>
              <a:gd name="T5" fmla="*/ 1326 h 1327"/>
              <a:gd name="T6" fmla="*/ 0 w 1315"/>
              <a:gd name="T7" fmla="*/ 663 h 1327"/>
              <a:gd name="T8" fmla="*/ 663 w 1315"/>
              <a:gd name="T9" fmla="*/ 0 h 1327"/>
              <a:gd name="T10" fmla="*/ 1314 w 1315"/>
              <a:gd name="T11" fmla="*/ 663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15" h="1327">
                <a:moveTo>
                  <a:pt x="1314" y="663"/>
                </a:moveTo>
                <a:lnTo>
                  <a:pt x="1314" y="663"/>
                </a:lnTo>
                <a:cubicBezTo>
                  <a:pt x="1314" y="1022"/>
                  <a:pt x="1022" y="1326"/>
                  <a:pt x="663" y="1326"/>
                </a:cubicBezTo>
                <a:cubicBezTo>
                  <a:pt x="292" y="1326"/>
                  <a:pt x="0" y="1022"/>
                  <a:pt x="0" y="663"/>
                </a:cubicBezTo>
                <a:cubicBezTo>
                  <a:pt x="0" y="292"/>
                  <a:pt x="292" y="0"/>
                  <a:pt x="663" y="0"/>
                </a:cubicBezTo>
                <a:cubicBezTo>
                  <a:pt x="1022" y="0"/>
                  <a:pt x="1314" y="292"/>
                  <a:pt x="1314" y="66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3" name="Freeform 371">
            <a:extLst>
              <a:ext uri="{FF2B5EF4-FFF2-40B4-BE49-F238E27FC236}">
                <a16:creationId xmlns:a16="http://schemas.microsoft.com/office/drawing/2014/main" id="{BDE74F1E-7280-A345-B51F-065BBCDDC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687" y="5836224"/>
            <a:ext cx="530587" cy="535929"/>
          </a:xfrm>
          <a:custGeom>
            <a:avLst/>
            <a:gdLst>
              <a:gd name="T0" fmla="*/ 1314 w 1315"/>
              <a:gd name="T1" fmla="*/ 663 h 1327"/>
              <a:gd name="T2" fmla="*/ 1314 w 1315"/>
              <a:gd name="T3" fmla="*/ 663 h 1327"/>
              <a:gd name="T4" fmla="*/ 663 w 1315"/>
              <a:gd name="T5" fmla="*/ 1326 h 1327"/>
              <a:gd name="T6" fmla="*/ 0 w 1315"/>
              <a:gd name="T7" fmla="*/ 663 h 1327"/>
              <a:gd name="T8" fmla="*/ 663 w 1315"/>
              <a:gd name="T9" fmla="*/ 0 h 1327"/>
              <a:gd name="T10" fmla="*/ 1314 w 1315"/>
              <a:gd name="T11" fmla="*/ 663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15" h="1327">
                <a:moveTo>
                  <a:pt x="1314" y="663"/>
                </a:moveTo>
                <a:lnTo>
                  <a:pt x="1314" y="663"/>
                </a:lnTo>
                <a:cubicBezTo>
                  <a:pt x="1314" y="1034"/>
                  <a:pt x="1022" y="1326"/>
                  <a:pt x="663" y="1326"/>
                </a:cubicBezTo>
                <a:cubicBezTo>
                  <a:pt x="292" y="1326"/>
                  <a:pt x="0" y="1034"/>
                  <a:pt x="0" y="663"/>
                </a:cubicBezTo>
                <a:cubicBezTo>
                  <a:pt x="0" y="304"/>
                  <a:pt x="292" y="0"/>
                  <a:pt x="663" y="0"/>
                </a:cubicBezTo>
                <a:cubicBezTo>
                  <a:pt x="1022" y="0"/>
                  <a:pt x="1314" y="304"/>
                  <a:pt x="1314" y="66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6" name="Freeform 585">
            <a:extLst>
              <a:ext uri="{FF2B5EF4-FFF2-40B4-BE49-F238E27FC236}">
                <a16:creationId xmlns:a16="http://schemas.microsoft.com/office/drawing/2014/main" id="{21325E90-CF83-8348-9B64-0C40B5FCD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2297" y="5927029"/>
            <a:ext cx="313367" cy="357878"/>
          </a:xfrm>
          <a:custGeom>
            <a:avLst/>
            <a:gdLst>
              <a:gd name="T0" fmla="*/ 393 w 776"/>
              <a:gd name="T1" fmla="*/ 887 h 888"/>
              <a:gd name="T2" fmla="*/ 393 w 776"/>
              <a:gd name="T3" fmla="*/ 887 h 888"/>
              <a:gd name="T4" fmla="*/ 382 w 776"/>
              <a:gd name="T5" fmla="*/ 876 h 888"/>
              <a:gd name="T6" fmla="*/ 168 w 776"/>
              <a:gd name="T7" fmla="*/ 719 h 888"/>
              <a:gd name="T8" fmla="*/ 11 w 776"/>
              <a:gd name="T9" fmla="*/ 191 h 888"/>
              <a:gd name="T10" fmla="*/ 22 w 776"/>
              <a:gd name="T11" fmla="*/ 135 h 888"/>
              <a:gd name="T12" fmla="*/ 67 w 776"/>
              <a:gd name="T13" fmla="*/ 112 h 888"/>
              <a:gd name="T14" fmla="*/ 348 w 776"/>
              <a:gd name="T15" fmla="*/ 11 h 888"/>
              <a:gd name="T16" fmla="*/ 427 w 776"/>
              <a:gd name="T17" fmla="*/ 11 h 888"/>
              <a:gd name="T18" fmla="*/ 707 w 776"/>
              <a:gd name="T19" fmla="*/ 112 h 888"/>
              <a:gd name="T20" fmla="*/ 752 w 776"/>
              <a:gd name="T21" fmla="*/ 135 h 888"/>
              <a:gd name="T22" fmla="*/ 775 w 776"/>
              <a:gd name="T23" fmla="*/ 191 h 888"/>
              <a:gd name="T24" fmla="*/ 617 w 776"/>
              <a:gd name="T25" fmla="*/ 719 h 888"/>
              <a:gd name="T26" fmla="*/ 404 w 776"/>
              <a:gd name="T27" fmla="*/ 876 h 888"/>
              <a:gd name="T28" fmla="*/ 393 w 776"/>
              <a:gd name="T29" fmla="*/ 887 h 888"/>
              <a:gd name="T30" fmla="*/ 382 w 776"/>
              <a:gd name="T31" fmla="*/ 842 h 888"/>
              <a:gd name="T32" fmla="*/ 382 w 776"/>
              <a:gd name="T33" fmla="*/ 842 h 888"/>
              <a:gd name="T34" fmla="*/ 393 w 776"/>
              <a:gd name="T35" fmla="*/ 45 h 888"/>
              <a:gd name="T36" fmla="*/ 393 w 776"/>
              <a:gd name="T37" fmla="*/ 45 h 888"/>
              <a:gd name="T38" fmla="*/ 370 w 776"/>
              <a:gd name="T39" fmla="*/ 56 h 888"/>
              <a:gd name="T40" fmla="*/ 78 w 776"/>
              <a:gd name="T41" fmla="*/ 157 h 888"/>
              <a:gd name="T42" fmla="*/ 56 w 776"/>
              <a:gd name="T43" fmla="*/ 169 h 888"/>
              <a:gd name="T44" fmla="*/ 56 w 776"/>
              <a:gd name="T45" fmla="*/ 180 h 888"/>
              <a:gd name="T46" fmla="*/ 202 w 776"/>
              <a:gd name="T47" fmla="*/ 685 h 888"/>
              <a:gd name="T48" fmla="*/ 393 w 776"/>
              <a:gd name="T49" fmla="*/ 831 h 888"/>
              <a:gd name="T50" fmla="*/ 572 w 776"/>
              <a:gd name="T51" fmla="*/ 685 h 888"/>
              <a:gd name="T52" fmla="*/ 718 w 776"/>
              <a:gd name="T53" fmla="*/ 180 h 888"/>
              <a:gd name="T54" fmla="*/ 718 w 776"/>
              <a:gd name="T55" fmla="*/ 169 h 888"/>
              <a:gd name="T56" fmla="*/ 707 w 776"/>
              <a:gd name="T57" fmla="*/ 157 h 888"/>
              <a:gd name="T58" fmla="*/ 404 w 776"/>
              <a:gd name="T59" fmla="*/ 56 h 888"/>
              <a:gd name="T60" fmla="*/ 393 w 776"/>
              <a:gd name="T61" fmla="*/ 45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76" h="888">
                <a:moveTo>
                  <a:pt x="393" y="887"/>
                </a:moveTo>
                <a:lnTo>
                  <a:pt x="393" y="887"/>
                </a:lnTo>
                <a:cubicBezTo>
                  <a:pt x="382" y="887"/>
                  <a:pt x="382" y="887"/>
                  <a:pt x="382" y="876"/>
                </a:cubicBezTo>
                <a:cubicBezTo>
                  <a:pt x="370" y="876"/>
                  <a:pt x="224" y="809"/>
                  <a:pt x="168" y="719"/>
                </a:cubicBezTo>
                <a:cubicBezTo>
                  <a:pt x="56" y="550"/>
                  <a:pt x="11" y="292"/>
                  <a:pt x="11" y="191"/>
                </a:cubicBezTo>
                <a:cubicBezTo>
                  <a:pt x="0" y="169"/>
                  <a:pt x="11" y="146"/>
                  <a:pt x="22" y="135"/>
                </a:cubicBezTo>
                <a:cubicBezTo>
                  <a:pt x="33" y="124"/>
                  <a:pt x="56" y="112"/>
                  <a:pt x="67" y="112"/>
                </a:cubicBezTo>
                <a:cubicBezTo>
                  <a:pt x="213" y="101"/>
                  <a:pt x="303" y="45"/>
                  <a:pt x="348" y="11"/>
                </a:cubicBezTo>
                <a:cubicBezTo>
                  <a:pt x="370" y="0"/>
                  <a:pt x="404" y="0"/>
                  <a:pt x="427" y="11"/>
                </a:cubicBezTo>
                <a:cubicBezTo>
                  <a:pt x="471" y="45"/>
                  <a:pt x="561" y="101"/>
                  <a:pt x="707" y="112"/>
                </a:cubicBezTo>
                <a:cubicBezTo>
                  <a:pt x="730" y="112"/>
                  <a:pt x="741" y="124"/>
                  <a:pt x="752" y="135"/>
                </a:cubicBezTo>
                <a:cubicBezTo>
                  <a:pt x="763" y="146"/>
                  <a:pt x="775" y="169"/>
                  <a:pt x="775" y="191"/>
                </a:cubicBezTo>
                <a:cubicBezTo>
                  <a:pt x="763" y="292"/>
                  <a:pt x="730" y="550"/>
                  <a:pt x="617" y="719"/>
                </a:cubicBezTo>
                <a:cubicBezTo>
                  <a:pt x="550" y="809"/>
                  <a:pt x="404" y="876"/>
                  <a:pt x="404" y="876"/>
                </a:cubicBezTo>
                <a:cubicBezTo>
                  <a:pt x="393" y="887"/>
                  <a:pt x="393" y="887"/>
                  <a:pt x="393" y="887"/>
                </a:cubicBezTo>
                <a:close/>
                <a:moveTo>
                  <a:pt x="382" y="842"/>
                </a:moveTo>
                <a:lnTo>
                  <a:pt x="382" y="842"/>
                </a:lnTo>
                <a:close/>
                <a:moveTo>
                  <a:pt x="393" y="45"/>
                </a:moveTo>
                <a:lnTo>
                  <a:pt x="393" y="45"/>
                </a:lnTo>
                <a:cubicBezTo>
                  <a:pt x="382" y="45"/>
                  <a:pt x="382" y="45"/>
                  <a:pt x="370" y="56"/>
                </a:cubicBezTo>
                <a:cubicBezTo>
                  <a:pt x="326" y="90"/>
                  <a:pt x="224" y="146"/>
                  <a:pt x="78" y="157"/>
                </a:cubicBezTo>
                <a:cubicBezTo>
                  <a:pt x="67" y="157"/>
                  <a:pt x="67" y="157"/>
                  <a:pt x="56" y="169"/>
                </a:cubicBezTo>
                <a:lnTo>
                  <a:pt x="56" y="180"/>
                </a:lnTo>
                <a:cubicBezTo>
                  <a:pt x="67" y="281"/>
                  <a:pt x="101" y="528"/>
                  <a:pt x="202" y="685"/>
                </a:cubicBezTo>
                <a:cubicBezTo>
                  <a:pt x="247" y="764"/>
                  <a:pt x="359" y="820"/>
                  <a:pt x="393" y="831"/>
                </a:cubicBezTo>
                <a:cubicBezTo>
                  <a:pt x="427" y="820"/>
                  <a:pt x="528" y="764"/>
                  <a:pt x="572" y="685"/>
                </a:cubicBezTo>
                <a:cubicBezTo>
                  <a:pt x="673" y="528"/>
                  <a:pt x="718" y="281"/>
                  <a:pt x="718" y="180"/>
                </a:cubicBezTo>
                <a:cubicBezTo>
                  <a:pt x="730" y="180"/>
                  <a:pt x="718" y="169"/>
                  <a:pt x="718" y="169"/>
                </a:cubicBezTo>
                <a:cubicBezTo>
                  <a:pt x="718" y="157"/>
                  <a:pt x="707" y="157"/>
                  <a:pt x="707" y="157"/>
                </a:cubicBezTo>
                <a:cubicBezTo>
                  <a:pt x="550" y="146"/>
                  <a:pt x="449" y="90"/>
                  <a:pt x="404" y="56"/>
                </a:cubicBezTo>
                <a:cubicBezTo>
                  <a:pt x="404" y="45"/>
                  <a:pt x="393" y="45"/>
                  <a:pt x="393" y="4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7" name="Freeform 586">
            <a:extLst>
              <a:ext uri="{FF2B5EF4-FFF2-40B4-BE49-F238E27FC236}">
                <a16:creationId xmlns:a16="http://schemas.microsoft.com/office/drawing/2014/main" id="{3918DFEE-95C1-7A46-AA5B-4CE43179B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2005" y="6096176"/>
            <a:ext cx="113952" cy="87245"/>
          </a:xfrm>
          <a:custGeom>
            <a:avLst/>
            <a:gdLst>
              <a:gd name="T0" fmla="*/ 247 w 282"/>
              <a:gd name="T1" fmla="*/ 213 h 214"/>
              <a:gd name="T2" fmla="*/ 247 w 282"/>
              <a:gd name="T3" fmla="*/ 213 h 214"/>
              <a:gd name="T4" fmla="*/ 34 w 282"/>
              <a:gd name="T5" fmla="*/ 213 h 214"/>
              <a:gd name="T6" fmla="*/ 0 w 282"/>
              <a:gd name="T7" fmla="*/ 179 h 214"/>
              <a:gd name="T8" fmla="*/ 0 w 282"/>
              <a:gd name="T9" fmla="*/ 44 h 214"/>
              <a:gd name="T10" fmla="*/ 34 w 282"/>
              <a:gd name="T11" fmla="*/ 0 h 214"/>
              <a:gd name="T12" fmla="*/ 247 w 282"/>
              <a:gd name="T13" fmla="*/ 0 h 214"/>
              <a:gd name="T14" fmla="*/ 281 w 282"/>
              <a:gd name="T15" fmla="*/ 44 h 214"/>
              <a:gd name="T16" fmla="*/ 281 w 282"/>
              <a:gd name="T17" fmla="*/ 179 h 214"/>
              <a:gd name="T18" fmla="*/ 247 w 282"/>
              <a:gd name="T19" fmla="*/ 213 h 214"/>
              <a:gd name="T20" fmla="*/ 45 w 282"/>
              <a:gd name="T21" fmla="*/ 168 h 214"/>
              <a:gd name="T22" fmla="*/ 45 w 282"/>
              <a:gd name="T23" fmla="*/ 168 h 214"/>
              <a:gd name="T24" fmla="*/ 236 w 282"/>
              <a:gd name="T25" fmla="*/ 168 h 214"/>
              <a:gd name="T26" fmla="*/ 236 w 282"/>
              <a:gd name="T27" fmla="*/ 44 h 214"/>
              <a:gd name="T28" fmla="*/ 45 w 282"/>
              <a:gd name="T29" fmla="*/ 44 h 214"/>
              <a:gd name="T30" fmla="*/ 45 w 282"/>
              <a:gd name="T31" fmla="*/ 168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2" h="214">
                <a:moveTo>
                  <a:pt x="247" y="213"/>
                </a:moveTo>
                <a:lnTo>
                  <a:pt x="247" y="213"/>
                </a:lnTo>
                <a:cubicBezTo>
                  <a:pt x="34" y="213"/>
                  <a:pt x="34" y="213"/>
                  <a:pt x="34" y="213"/>
                </a:cubicBezTo>
                <a:cubicBezTo>
                  <a:pt x="11" y="213"/>
                  <a:pt x="0" y="190"/>
                  <a:pt x="0" y="179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22"/>
                  <a:pt x="11" y="0"/>
                  <a:pt x="34" y="0"/>
                </a:cubicBezTo>
                <a:cubicBezTo>
                  <a:pt x="247" y="0"/>
                  <a:pt x="247" y="0"/>
                  <a:pt x="247" y="0"/>
                </a:cubicBezTo>
                <a:cubicBezTo>
                  <a:pt x="269" y="0"/>
                  <a:pt x="281" y="22"/>
                  <a:pt x="281" y="44"/>
                </a:cubicBezTo>
                <a:cubicBezTo>
                  <a:pt x="281" y="179"/>
                  <a:pt x="281" y="179"/>
                  <a:pt x="281" y="179"/>
                </a:cubicBezTo>
                <a:cubicBezTo>
                  <a:pt x="281" y="190"/>
                  <a:pt x="269" y="213"/>
                  <a:pt x="247" y="213"/>
                </a:cubicBezTo>
                <a:close/>
                <a:moveTo>
                  <a:pt x="45" y="168"/>
                </a:moveTo>
                <a:lnTo>
                  <a:pt x="45" y="168"/>
                </a:lnTo>
                <a:cubicBezTo>
                  <a:pt x="236" y="168"/>
                  <a:pt x="236" y="168"/>
                  <a:pt x="236" y="168"/>
                </a:cubicBezTo>
                <a:cubicBezTo>
                  <a:pt x="236" y="44"/>
                  <a:pt x="236" y="44"/>
                  <a:pt x="236" y="44"/>
                </a:cubicBezTo>
                <a:cubicBezTo>
                  <a:pt x="45" y="44"/>
                  <a:pt x="45" y="44"/>
                  <a:pt x="45" y="44"/>
                </a:cubicBezTo>
                <a:lnTo>
                  <a:pt x="45" y="16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8" name="Freeform 587">
            <a:extLst>
              <a:ext uri="{FF2B5EF4-FFF2-40B4-BE49-F238E27FC236}">
                <a16:creationId xmlns:a16="http://schemas.microsoft.com/office/drawing/2014/main" id="{1430B306-6DED-EF4B-8A56-CC3E317AB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0907" y="6032078"/>
            <a:ext cx="96147" cy="81903"/>
          </a:xfrm>
          <a:custGeom>
            <a:avLst/>
            <a:gdLst>
              <a:gd name="T0" fmla="*/ 214 w 237"/>
              <a:gd name="T1" fmla="*/ 202 h 203"/>
              <a:gd name="T2" fmla="*/ 214 w 237"/>
              <a:gd name="T3" fmla="*/ 202 h 203"/>
              <a:gd name="T4" fmla="*/ 191 w 237"/>
              <a:gd name="T5" fmla="*/ 180 h 203"/>
              <a:gd name="T6" fmla="*/ 191 w 237"/>
              <a:gd name="T7" fmla="*/ 124 h 203"/>
              <a:gd name="T8" fmla="*/ 124 w 237"/>
              <a:gd name="T9" fmla="*/ 45 h 203"/>
              <a:gd name="T10" fmla="*/ 45 w 237"/>
              <a:gd name="T11" fmla="*/ 124 h 203"/>
              <a:gd name="T12" fmla="*/ 45 w 237"/>
              <a:gd name="T13" fmla="*/ 180 h 203"/>
              <a:gd name="T14" fmla="*/ 23 w 237"/>
              <a:gd name="T15" fmla="*/ 202 h 203"/>
              <a:gd name="T16" fmla="*/ 23 w 237"/>
              <a:gd name="T17" fmla="*/ 202 h 203"/>
              <a:gd name="T18" fmla="*/ 0 w 237"/>
              <a:gd name="T19" fmla="*/ 180 h 203"/>
              <a:gd name="T20" fmla="*/ 0 w 237"/>
              <a:gd name="T21" fmla="*/ 124 h 203"/>
              <a:gd name="T22" fmla="*/ 124 w 237"/>
              <a:gd name="T23" fmla="*/ 0 h 203"/>
              <a:gd name="T24" fmla="*/ 236 w 237"/>
              <a:gd name="T25" fmla="*/ 124 h 203"/>
              <a:gd name="T26" fmla="*/ 236 w 237"/>
              <a:gd name="T27" fmla="*/ 180 h 203"/>
              <a:gd name="T28" fmla="*/ 214 w 237"/>
              <a:gd name="T29" fmla="*/ 202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7" h="203">
                <a:moveTo>
                  <a:pt x="214" y="202"/>
                </a:moveTo>
                <a:lnTo>
                  <a:pt x="214" y="202"/>
                </a:lnTo>
                <a:cubicBezTo>
                  <a:pt x="202" y="202"/>
                  <a:pt x="191" y="191"/>
                  <a:pt x="191" y="180"/>
                </a:cubicBezTo>
                <a:cubicBezTo>
                  <a:pt x="191" y="124"/>
                  <a:pt x="191" y="124"/>
                  <a:pt x="191" y="124"/>
                </a:cubicBezTo>
                <a:cubicBezTo>
                  <a:pt x="191" y="79"/>
                  <a:pt x="158" y="45"/>
                  <a:pt x="124" y="45"/>
                </a:cubicBezTo>
                <a:cubicBezTo>
                  <a:pt x="79" y="45"/>
                  <a:pt x="45" y="79"/>
                  <a:pt x="45" y="124"/>
                </a:cubicBezTo>
                <a:cubicBezTo>
                  <a:pt x="45" y="180"/>
                  <a:pt x="45" y="180"/>
                  <a:pt x="45" y="180"/>
                </a:cubicBezTo>
                <a:cubicBezTo>
                  <a:pt x="45" y="191"/>
                  <a:pt x="34" y="202"/>
                  <a:pt x="23" y="202"/>
                </a:cubicBezTo>
                <a:lnTo>
                  <a:pt x="23" y="202"/>
                </a:lnTo>
                <a:cubicBezTo>
                  <a:pt x="12" y="202"/>
                  <a:pt x="0" y="191"/>
                  <a:pt x="0" y="180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57"/>
                  <a:pt x="57" y="0"/>
                  <a:pt x="124" y="0"/>
                </a:cubicBezTo>
                <a:cubicBezTo>
                  <a:pt x="191" y="0"/>
                  <a:pt x="236" y="57"/>
                  <a:pt x="236" y="124"/>
                </a:cubicBezTo>
                <a:cubicBezTo>
                  <a:pt x="236" y="180"/>
                  <a:pt x="236" y="180"/>
                  <a:pt x="236" y="180"/>
                </a:cubicBezTo>
                <a:cubicBezTo>
                  <a:pt x="236" y="191"/>
                  <a:pt x="236" y="202"/>
                  <a:pt x="214" y="20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9" name="Freeform 588">
            <a:extLst>
              <a:ext uri="{FF2B5EF4-FFF2-40B4-BE49-F238E27FC236}">
                <a16:creationId xmlns:a16="http://schemas.microsoft.com/office/drawing/2014/main" id="{943CEC3C-7C0E-7C49-9509-DC8C82991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9073" y="2385632"/>
            <a:ext cx="466489" cy="468270"/>
          </a:xfrm>
          <a:custGeom>
            <a:avLst/>
            <a:gdLst>
              <a:gd name="T0" fmla="*/ 584 w 1157"/>
              <a:gd name="T1" fmla="*/ 1157 h 1158"/>
              <a:gd name="T2" fmla="*/ 584 w 1157"/>
              <a:gd name="T3" fmla="*/ 1157 h 1158"/>
              <a:gd name="T4" fmla="*/ 168 w 1157"/>
              <a:gd name="T5" fmla="*/ 989 h 1158"/>
              <a:gd name="T6" fmla="*/ 0 w 1157"/>
              <a:gd name="T7" fmla="*/ 585 h 1158"/>
              <a:gd name="T8" fmla="*/ 168 w 1157"/>
              <a:gd name="T9" fmla="*/ 169 h 1158"/>
              <a:gd name="T10" fmla="*/ 584 w 1157"/>
              <a:gd name="T11" fmla="*/ 0 h 1158"/>
              <a:gd name="T12" fmla="*/ 987 w 1157"/>
              <a:gd name="T13" fmla="*/ 169 h 1158"/>
              <a:gd name="T14" fmla="*/ 1156 w 1157"/>
              <a:gd name="T15" fmla="*/ 585 h 1158"/>
              <a:gd name="T16" fmla="*/ 987 w 1157"/>
              <a:gd name="T17" fmla="*/ 989 h 1158"/>
              <a:gd name="T18" fmla="*/ 584 w 1157"/>
              <a:gd name="T19" fmla="*/ 1157 h 1158"/>
              <a:gd name="T20" fmla="*/ 584 w 1157"/>
              <a:gd name="T21" fmla="*/ 79 h 1158"/>
              <a:gd name="T22" fmla="*/ 584 w 1157"/>
              <a:gd name="T23" fmla="*/ 79 h 1158"/>
              <a:gd name="T24" fmla="*/ 78 w 1157"/>
              <a:gd name="T25" fmla="*/ 585 h 1158"/>
              <a:gd name="T26" fmla="*/ 584 w 1157"/>
              <a:gd name="T27" fmla="*/ 1090 h 1158"/>
              <a:gd name="T28" fmla="*/ 1088 w 1157"/>
              <a:gd name="T29" fmla="*/ 585 h 1158"/>
              <a:gd name="T30" fmla="*/ 584 w 1157"/>
              <a:gd name="T31" fmla="*/ 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57" h="1158">
                <a:moveTo>
                  <a:pt x="584" y="1157"/>
                </a:moveTo>
                <a:lnTo>
                  <a:pt x="584" y="1157"/>
                </a:lnTo>
                <a:cubicBezTo>
                  <a:pt x="427" y="1157"/>
                  <a:pt x="281" y="1090"/>
                  <a:pt x="168" y="989"/>
                </a:cubicBezTo>
                <a:cubicBezTo>
                  <a:pt x="67" y="876"/>
                  <a:pt x="0" y="731"/>
                  <a:pt x="0" y="585"/>
                </a:cubicBezTo>
                <a:cubicBezTo>
                  <a:pt x="0" y="427"/>
                  <a:pt x="67" y="281"/>
                  <a:pt x="168" y="169"/>
                </a:cubicBezTo>
                <a:cubicBezTo>
                  <a:pt x="281" y="68"/>
                  <a:pt x="427" y="0"/>
                  <a:pt x="584" y="0"/>
                </a:cubicBezTo>
                <a:cubicBezTo>
                  <a:pt x="730" y="0"/>
                  <a:pt x="875" y="68"/>
                  <a:pt x="987" y="169"/>
                </a:cubicBezTo>
                <a:cubicBezTo>
                  <a:pt x="1099" y="281"/>
                  <a:pt x="1156" y="427"/>
                  <a:pt x="1156" y="585"/>
                </a:cubicBezTo>
                <a:cubicBezTo>
                  <a:pt x="1156" y="731"/>
                  <a:pt x="1099" y="876"/>
                  <a:pt x="987" y="989"/>
                </a:cubicBezTo>
                <a:cubicBezTo>
                  <a:pt x="875" y="1090"/>
                  <a:pt x="730" y="1157"/>
                  <a:pt x="584" y="1157"/>
                </a:cubicBezTo>
                <a:close/>
                <a:moveTo>
                  <a:pt x="584" y="79"/>
                </a:moveTo>
                <a:lnTo>
                  <a:pt x="584" y="79"/>
                </a:lnTo>
                <a:cubicBezTo>
                  <a:pt x="303" y="79"/>
                  <a:pt x="78" y="304"/>
                  <a:pt x="78" y="585"/>
                </a:cubicBezTo>
                <a:cubicBezTo>
                  <a:pt x="78" y="854"/>
                  <a:pt x="303" y="1090"/>
                  <a:pt x="584" y="1090"/>
                </a:cubicBezTo>
                <a:cubicBezTo>
                  <a:pt x="853" y="1090"/>
                  <a:pt x="1088" y="854"/>
                  <a:pt x="1088" y="585"/>
                </a:cubicBezTo>
                <a:cubicBezTo>
                  <a:pt x="1088" y="304"/>
                  <a:pt x="853" y="79"/>
                  <a:pt x="584" y="7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0" name="Freeform 589">
            <a:extLst>
              <a:ext uri="{FF2B5EF4-FFF2-40B4-BE49-F238E27FC236}">
                <a16:creationId xmlns:a16="http://schemas.microsoft.com/office/drawing/2014/main" id="{E185086D-F4EF-7A4D-8BCE-2391C9B4E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2073" y="2440828"/>
            <a:ext cx="325831" cy="81903"/>
          </a:xfrm>
          <a:custGeom>
            <a:avLst/>
            <a:gdLst>
              <a:gd name="T0" fmla="*/ 404 w 808"/>
              <a:gd name="T1" fmla="*/ 202 h 203"/>
              <a:gd name="T2" fmla="*/ 404 w 808"/>
              <a:gd name="T3" fmla="*/ 202 h 203"/>
              <a:gd name="T4" fmla="*/ 392 w 808"/>
              <a:gd name="T5" fmla="*/ 202 h 203"/>
              <a:gd name="T6" fmla="*/ 11 w 808"/>
              <a:gd name="T7" fmla="*/ 79 h 203"/>
              <a:gd name="T8" fmla="*/ 11 w 808"/>
              <a:gd name="T9" fmla="*/ 23 h 203"/>
              <a:gd name="T10" fmla="*/ 56 w 808"/>
              <a:gd name="T11" fmla="*/ 11 h 203"/>
              <a:gd name="T12" fmla="*/ 392 w 808"/>
              <a:gd name="T13" fmla="*/ 124 h 203"/>
              <a:gd name="T14" fmla="*/ 751 w 808"/>
              <a:gd name="T15" fmla="*/ 23 h 203"/>
              <a:gd name="T16" fmla="*/ 796 w 808"/>
              <a:gd name="T17" fmla="*/ 34 h 203"/>
              <a:gd name="T18" fmla="*/ 785 w 808"/>
              <a:gd name="T19" fmla="*/ 79 h 203"/>
              <a:gd name="T20" fmla="*/ 404 w 808"/>
              <a:gd name="T21" fmla="*/ 202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8" h="203">
                <a:moveTo>
                  <a:pt x="404" y="202"/>
                </a:moveTo>
                <a:lnTo>
                  <a:pt x="404" y="202"/>
                </a:lnTo>
                <a:cubicBezTo>
                  <a:pt x="404" y="202"/>
                  <a:pt x="404" y="202"/>
                  <a:pt x="392" y="202"/>
                </a:cubicBezTo>
                <a:cubicBezTo>
                  <a:pt x="258" y="191"/>
                  <a:pt x="123" y="157"/>
                  <a:pt x="11" y="79"/>
                </a:cubicBezTo>
                <a:cubicBezTo>
                  <a:pt x="0" y="68"/>
                  <a:pt x="0" y="45"/>
                  <a:pt x="11" y="23"/>
                </a:cubicBezTo>
                <a:cubicBezTo>
                  <a:pt x="22" y="11"/>
                  <a:pt x="45" y="0"/>
                  <a:pt x="56" y="11"/>
                </a:cubicBezTo>
                <a:cubicBezTo>
                  <a:pt x="157" y="90"/>
                  <a:pt x="269" y="124"/>
                  <a:pt x="392" y="124"/>
                </a:cubicBezTo>
                <a:cubicBezTo>
                  <a:pt x="527" y="135"/>
                  <a:pt x="639" y="90"/>
                  <a:pt x="751" y="23"/>
                </a:cubicBezTo>
                <a:cubicBezTo>
                  <a:pt x="762" y="11"/>
                  <a:pt x="785" y="23"/>
                  <a:pt x="796" y="34"/>
                </a:cubicBezTo>
                <a:cubicBezTo>
                  <a:pt x="807" y="45"/>
                  <a:pt x="796" y="68"/>
                  <a:pt x="785" y="79"/>
                </a:cubicBezTo>
                <a:cubicBezTo>
                  <a:pt x="673" y="157"/>
                  <a:pt x="539" y="202"/>
                  <a:pt x="404" y="20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1" name="Freeform 590">
            <a:extLst>
              <a:ext uri="{FF2B5EF4-FFF2-40B4-BE49-F238E27FC236}">
                <a16:creationId xmlns:a16="http://schemas.microsoft.com/office/drawing/2014/main" id="{4283C746-1492-144A-A857-7083E6036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2073" y="2716804"/>
            <a:ext cx="325831" cy="78342"/>
          </a:xfrm>
          <a:custGeom>
            <a:avLst/>
            <a:gdLst>
              <a:gd name="T0" fmla="*/ 762 w 808"/>
              <a:gd name="T1" fmla="*/ 191 h 192"/>
              <a:gd name="T2" fmla="*/ 762 w 808"/>
              <a:gd name="T3" fmla="*/ 191 h 192"/>
              <a:gd name="T4" fmla="*/ 740 w 808"/>
              <a:gd name="T5" fmla="*/ 191 h 192"/>
              <a:gd name="T6" fmla="*/ 404 w 808"/>
              <a:gd name="T7" fmla="*/ 79 h 192"/>
              <a:gd name="T8" fmla="*/ 56 w 808"/>
              <a:gd name="T9" fmla="*/ 180 h 192"/>
              <a:gd name="T10" fmla="*/ 11 w 808"/>
              <a:gd name="T11" fmla="*/ 169 h 192"/>
              <a:gd name="T12" fmla="*/ 11 w 808"/>
              <a:gd name="T13" fmla="*/ 124 h 192"/>
              <a:gd name="T14" fmla="*/ 404 w 808"/>
              <a:gd name="T15" fmla="*/ 0 h 192"/>
              <a:gd name="T16" fmla="*/ 785 w 808"/>
              <a:gd name="T17" fmla="*/ 135 h 192"/>
              <a:gd name="T18" fmla="*/ 796 w 808"/>
              <a:gd name="T19" fmla="*/ 180 h 192"/>
              <a:gd name="T20" fmla="*/ 762 w 808"/>
              <a:gd name="T21" fmla="*/ 191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8" h="192">
                <a:moveTo>
                  <a:pt x="762" y="191"/>
                </a:moveTo>
                <a:lnTo>
                  <a:pt x="762" y="191"/>
                </a:lnTo>
                <a:cubicBezTo>
                  <a:pt x="762" y="191"/>
                  <a:pt x="751" y="191"/>
                  <a:pt x="740" y="191"/>
                </a:cubicBezTo>
                <a:cubicBezTo>
                  <a:pt x="650" y="113"/>
                  <a:pt x="527" y="79"/>
                  <a:pt x="404" y="79"/>
                </a:cubicBezTo>
                <a:cubicBezTo>
                  <a:pt x="280" y="68"/>
                  <a:pt x="157" y="113"/>
                  <a:pt x="56" y="180"/>
                </a:cubicBezTo>
                <a:cubicBezTo>
                  <a:pt x="33" y="191"/>
                  <a:pt x="11" y="180"/>
                  <a:pt x="11" y="169"/>
                </a:cubicBezTo>
                <a:cubicBezTo>
                  <a:pt x="0" y="157"/>
                  <a:pt x="0" y="135"/>
                  <a:pt x="11" y="124"/>
                </a:cubicBezTo>
                <a:cubicBezTo>
                  <a:pt x="134" y="45"/>
                  <a:pt x="269" y="0"/>
                  <a:pt x="404" y="0"/>
                </a:cubicBezTo>
                <a:cubicBezTo>
                  <a:pt x="539" y="12"/>
                  <a:pt x="673" y="45"/>
                  <a:pt x="785" y="135"/>
                </a:cubicBezTo>
                <a:cubicBezTo>
                  <a:pt x="807" y="146"/>
                  <a:pt x="807" y="157"/>
                  <a:pt x="796" y="180"/>
                </a:cubicBezTo>
                <a:cubicBezTo>
                  <a:pt x="785" y="191"/>
                  <a:pt x="774" y="191"/>
                  <a:pt x="762" y="1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2" name="Freeform 591">
            <a:extLst>
              <a:ext uri="{FF2B5EF4-FFF2-40B4-BE49-F238E27FC236}">
                <a16:creationId xmlns:a16="http://schemas.microsoft.com/office/drawing/2014/main" id="{EF59487F-3816-0647-8B19-956D1C42F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9073" y="2604633"/>
            <a:ext cx="466489" cy="32049"/>
          </a:xfrm>
          <a:custGeom>
            <a:avLst/>
            <a:gdLst>
              <a:gd name="T0" fmla="*/ 1122 w 1157"/>
              <a:gd name="T1" fmla="*/ 78 h 79"/>
              <a:gd name="T2" fmla="*/ 1122 w 1157"/>
              <a:gd name="T3" fmla="*/ 78 h 79"/>
              <a:gd name="T4" fmla="*/ 45 w 1157"/>
              <a:gd name="T5" fmla="*/ 78 h 79"/>
              <a:gd name="T6" fmla="*/ 0 w 1157"/>
              <a:gd name="T7" fmla="*/ 45 h 79"/>
              <a:gd name="T8" fmla="*/ 45 w 1157"/>
              <a:gd name="T9" fmla="*/ 0 h 79"/>
              <a:gd name="T10" fmla="*/ 1122 w 1157"/>
              <a:gd name="T11" fmla="*/ 0 h 79"/>
              <a:gd name="T12" fmla="*/ 1156 w 1157"/>
              <a:gd name="T13" fmla="*/ 45 h 79"/>
              <a:gd name="T14" fmla="*/ 1122 w 1157"/>
              <a:gd name="T15" fmla="*/ 78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57" h="79">
                <a:moveTo>
                  <a:pt x="1122" y="78"/>
                </a:moveTo>
                <a:lnTo>
                  <a:pt x="1122" y="78"/>
                </a:lnTo>
                <a:cubicBezTo>
                  <a:pt x="45" y="78"/>
                  <a:pt x="45" y="78"/>
                  <a:pt x="45" y="78"/>
                </a:cubicBezTo>
                <a:cubicBezTo>
                  <a:pt x="22" y="78"/>
                  <a:pt x="0" y="56"/>
                  <a:pt x="0" y="45"/>
                </a:cubicBezTo>
                <a:cubicBezTo>
                  <a:pt x="0" y="22"/>
                  <a:pt x="22" y="0"/>
                  <a:pt x="45" y="0"/>
                </a:cubicBezTo>
                <a:cubicBezTo>
                  <a:pt x="1122" y="0"/>
                  <a:pt x="1122" y="0"/>
                  <a:pt x="1122" y="0"/>
                </a:cubicBezTo>
                <a:cubicBezTo>
                  <a:pt x="1144" y="0"/>
                  <a:pt x="1156" y="22"/>
                  <a:pt x="1156" y="45"/>
                </a:cubicBezTo>
                <a:cubicBezTo>
                  <a:pt x="1156" y="56"/>
                  <a:pt x="1144" y="78"/>
                  <a:pt x="1122" y="7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3" name="Freeform 592">
            <a:extLst>
              <a:ext uri="{FF2B5EF4-FFF2-40B4-BE49-F238E27FC236}">
                <a16:creationId xmlns:a16="http://schemas.microsoft.com/office/drawing/2014/main" id="{8394B458-FDBA-9A4B-82F5-559CD84CF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3439" y="2385632"/>
            <a:ext cx="154904" cy="468270"/>
          </a:xfrm>
          <a:custGeom>
            <a:avLst/>
            <a:gdLst>
              <a:gd name="T0" fmla="*/ 325 w 382"/>
              <a:gd name="T1" fmla="*/ 1157 h 1158"/>
              <a:gd name="T2" fmla="*/ 325 w 382"/>
              <a:gd name="T3" fmla="*/ 1157 h 1158"/>
              <a:gd name="T4" fmla="*/ 303 w 382"/>
              <a:gd name="T5" fmla="*/ 1146 h 1158"/>
              <a:gd name="T6" fmla="*/ 0 w 382"/>
              <a:gd name="T7" fmla="*/ 573 h 1158"/>
              <a:gd name="T8" fmla="*/ 325 w 382"/>
              <a:gd name="T9" fmla="*/ 12 h 1158"/>
              <a:gd name="T10" fmla="*/ 370 w 382"/>
              <a:gd name="T11" fmla="*/ 12 h 1158"/>
              <a:gd name="T12" fmla="*/ 370 w 382"/>
              <a:gd name="T13" fmla="*/ 68 h 1158"/>
              <a:gd name="T14" fmla="*/ 78 w 382"/>
              <a:gd name="T15" fmla="*/ 573 h 1158"/>
              <a:gd name="T16" fmla="*/ 348 w 382"/>
              <a:gd name="T17" fmla="*/ 1090 h 1158"/>
              <a:gd name="T18" fmla="*/ 348 w 382"/>
              <a:gd name="T19" fmla="*/ 1146 h 1158"/>
              <a:gd name="T20" fmla="*/ 325 w 382"/>
              <a:gd name="T21" fmla="*/ 1157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2" h="1158">
                <a:moveTo>
                  <a:pt x="325" y="1157"/>
                </a:moveTo>
                <a:lnTo>
                  <a:pt x="325" y="1157"/>
                </a:lnTo>
                <a:cubicBezTo>
                  <a:pt x="314" y="1157"/>
                  <a:pt x="303" y="1157"/>
                  <a:pt x="303" y="1146"/>
                </a:cubicBezTo>
                <a:cubicBezTo>
                  <a:pt x="101" y="977"/>
                  <a:pt x="0" y="775"/>
                  <a:pt x="0" y="573"/>
                </a:cubicBezTo>
                <a:cubicBezTo>
                  <a:pt x="11" y="371"/>
                  <a:pt x="123" y="180"/>
                  <a:pt x="325" y="12"/>
                </a:cubicBezTo>
                <a:cubicBezTo>
                  <a:pt x="336" y="0"/>
                  <a:pt x="359" y="0"/>
                  <a:pt x="370" y="12"/>
                </a:cubicBezTo>
                <a:cubicBezTo>
                  <a:pt x="381" y="34"/>
                  <a:pt x="381" y="57"/>
                  <a:pt x="370" y="68"/>
                </a:cubicBezTo>
                <a:cubicBezTo>
                  <a:pt x="179" y="214"/>
                  <a:pt x="78" y="393"/>
                  <a:pt x="78" y="573"/>
                </a:cubicBezTo>
                <a:cubicBezTo>
                  <a:pt x="67" y="764"/>
                  <a:pt x="157" y="933"/>
                  <a:pt x="348" y="1090"/>
                </a:cubicBezTo>
                <a:cubicBezTo>
                  <a:pt x="359" y="1101"/>
                  <a:pt x="359" y="1124"/>
                  <a:pt x="348" y="1146"/>
                </a:cubicBezTo>
                <a:cubicBezTo>
                  <a:pt x="336" y="1146"/>
                  <a:pt x="325" y="1157"/>
                  <a:pt x="325" y="115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4" name="Freeform 593">
            <a:extLst>
              <a:ext uri="{FF2B5EF4-FFF2-40B4-BE49-F238E27FC236}">
                <a16:creationId xmlns:a16="http://schemas.microsoft.com/office/drawing/2014/main" id="{BF3C8C16-548D-634B-9F45-EF7EA5690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6293" y="2385632"/>
            <a:ext cx="158463" cy="468270"/>
          </a:xfrm>
          <a:custGeom>
            <a:avLst/>
            <a:gdLst>
              <a:gd name="T0" fmla="*/ 45 w 393"/>
              <a:gd name="T1" fmla="*/ 1157 h 1158"/>
              <a:gd name="T2" fmla="*/ 45 w 393"/>
              <a:gd name="T3" fmla="*/ 1157 h 1158"/>
              <a:gd name="T4" fmla="*/ 11 w 393"/>
              <a:gd name="T5" fmla="*/ 1146 h 1158"/>
              <a:gd name="T6" fmla="*/ 22 w 393"/>
              <a:gd name="T7" fmla="*/ 1090 h 1158"/>
              <a:gd name="T8" fmla="*/ 314 w 393"/>
              <a:gd name="T9" fmla="*/ 585 h 1158"/>
              <a:gd name="T10" fmla="*/ 45 w 393"/>
              <a:gd name="T11" fmla="*/ 68 h 1158"/>
              <a:gd name="T12" fmla="*/ 33 w 393"/>
              <a:gd name="T13" fmla="*/ 12 h 1158"/>
              <a:gd name="T14" fmla="*/ 90 w 393"/>
              <a:gd name="T15" fmla="*/ 12 h 1158"/>
              <a:gd name="T16" fmla="*/ 381 w 393"/>
              <a:gd name="T17" fmla="*/ 585 h 1158"/>
              <a:gd name="T18" fmla="*/ 67 w 393"/>
              <a:gd name="T19" fmla="*/ 1146 h 1158"/>
              <a:gd name="T20" fmla="*/ 45 w 393"/>
              <a:gd name="T21" fmla="*/ 1157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93" h="1158">
                <a:moveTo>
                  <a:pt x="45" y="1157"/>
                </a:moveTo>
                <a:lnTo>
                  <a:pt x="45" y="1157"/>
                </a:lnTo>
                <a:cubicBezTo>
                  <a:pt x="33" y="1157"/>
                  <a:pt x="22" y="1146"/>
                  <a:pt x="11" y="1146"/>
                </a:cubicBezTo>
                <a:cubicBezTo>
                  <a:pt x="0" y="1124"/>
                  <a:pt x="0" y="1101"/>
                  <a:pt x="22" y="1090"/>
                </a:cubicBezTo>
                <a:cubicBezTo>
                  <a:pt x="202" y="944"/>
                  <a:pt x="302" y="764"/>
                  <a:pt x="314" y="585"/>
                </a:cubicBezTo>
                <a:cubicBezTo>
                  <a:pt x="314" y="405"/>
                  <a:pt x="225" y="225"/>
                  <a:pt x="45" y="68"/>
                </a:cubicBezTo>
                <a:cubicBezTo>
                  <a:pt x="22" y="57"/>
                  <a:pt x="22" y="34"/>
                  <a:pt x="33" y="12"/>
                </a:cubicBezTo>
                <a:cubicBezTo>
                  <a:pt x="45" y="0"/>
                  <a:pt x="67" y="0"/>
                  <a:pt x="90" y="12"/>
                </a:cubicBezTo>
                <a:cubicBezTo>
                  <a:pt x="280" y="180"/>
                  <a:pt x="392" y="382"/>
                  <a:pt x="381" y="585"/>
                </a:cubicBezTo>
                <a:cubicBezTo>
                  <a:pt x="370" y="787"/>
                  <a:pt x="269" y="977"/>
                  <a:pt x="67" y="1146"/>
                </a:cubicBezTo>
                <a:cubicBezTo>
                  <a:pt x="56" y="1157"/>
                  <a:pt x="45" y="1157"/>
                  <a:pt x="45" y="115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5" name="Freeform 594">
            <a:extLst>
              <a:ext uri="{FF2B5EF4-FFF2-40B4-BE49-F238E27FC236}">
                <a16:creationId xmlns:a16="http://schemas.microsoft.com/office/drawing/2014/main" id="{C20BBED7-2963-2048-9704-BC07E8C60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2005" y="2980316"/>
            <a:ext cx="67659" cy="208318"/>
          </a:xfrm>
          <a:custGeom>
            <a:avLst/>
            <a:gdLst>
              <a:gd name="T0" fmla="*/ 79 w 169"/>
              <a:gd name="T1" fmla="*/ 517 h 518"/>
              <a:gd name="T2" fmla="*/ 79 w 169"/>
              <a:gd name="T3" fmla="*/ 517 h 518"/>
              <a:gd name="T4" fmla="*/ 11 w 169"/>
              <a:gd name="T5" fmla="*/ 472 h 518"/>
              <a:gd name="T6" fmla="*/ 0 w 169"/>
              <a:gd name="T7" fmla="*/ 427 h 518"/>
              <a:gd name="T8" fmla="*/ 45 w 169"/>
              <a:gd name="T9" fmla="*/ 427 h 518"/>
              <a:gd name="T10" fmla="*/ 45 w 169"/>
              <a:gd name="T11" fmla="*/ 427 h 518"/>
              <a:gd name="T12" fmla="*/ 45 w 169"/>
              <a:gd name="T13" fmla="*/ 449 h 518"/>
              <a:gd name="T14" fmla="*/ 79 w 169"/>
              <a:gd name="T15" fmla="*/ 472 h 518"/>
              <a:gd name="T16" fmla="*/ 112 w 169"/>
              <a:gd name="T17" fmla="*/ 449 h 518"/>
              <a:gd name="T18" fmla="*/ 112 w 169"/>
              <a:gd name="T19" fmla="*/ 427 h 518"/>
              <a:gd name="T20" fmla="*/ 123 w 169"/>
              <a:gd name="T21" fmla="*/ 22 h 518"/>
              <a:gd name="T22" fmla="*/ 146 w 169"/>
              <a:gd name="T23" fmla="*/ 0 h 518"/>
              <a:gd name="T24" fmla="*/ 146 w 169"/>
              <a:gd name="T25" fmla="*/ 0 h 518"/>
              <a:gd name="T26" fmla="*/ 168 w 169"/>
              <a:gd name="T27" fmla="*/ 22 h 518"/>
              <a:gd name="T28" fmla="*/ 168 w 169"/>
              <a:gd name="T29" fmla="*/ 427 h 518"/>
              <a:gd name="T30" fmla="*/ 157 w 169"/>
              <a:gd name="T31" fmla="*/ 472 h 518"/>
              <a:gd name="T32" fmla="*/ 79 w 169"/>
              <a:gd name="T33" fmla="*/ 517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9" h="518">
                <a:moveTo>
                  <a:pt x="79" y="517"/>
                </a:moveTo>
                <a:lnTo>
                  <a:pt x="79" y="517"/>
                </a:lnTo>
                <a:cubicBezTo>
                  <a:pt x="45" y="517"/>
                  <a:pt x="22" y="494"/>
                  <a:pt x="11" y="472"/>
                </a:cubicBezTo>
                <a:cubicBezTo>
                  <a:pt x="0" y="449"/>
                  <a:pt x="0" y="427"/>
                  <a:pt x="0" y="427"/>
                </a:cubicBezTo>
                <a:cubicBezTo>
                  <a:pt x="45" y="427"/>
                  <a:pt x="45" y="427"/>
                  <a:pt x="45" y="427"/>
                </a:cubicBezTo>
                <a:lnTo>
                  <a:pt x="45" y="427"/>
                </a:lnTo>
                <a:cubicBezTo>
                  <a:pt x="45" y="427"/>
                  <a:pt x="45" y="438"/>
                  <a:pt x="45" y="449"/>
                </a:cubicBezTo>
                <a:cubicBezTo>
                  <a:pt x="56" y="461"/>
                  <a:pt x="56" y="472"/>
                  <a:pt x="79" y="472"/>
                </a:cubicBezTo>
                <a:cubicBezTo>
                  <a:pt x="101" y="472"/>
                  <a:pt x="112" y="461"/>
                  <a:pt x="112" y="449"/>
                </a:cubicBezTo>
                <a:cubicBezTo>
                  <a:pt x="112" y="438"/>
                  <a:pt x="112" y="427"/>
                  <a:pt x="112" y="427"/>
                </a:cubicBezTo>
                <a:cubicBezTo>
                  <a:pt x="123" y="22"/>
                  <a:pt x="123" y="22"/>
                  <a:pt x="123" y="22"/>
                </a:cubicBezTo>
                <a:cubicBezTo>
                  <a:pt x="123" y="11"/>
                  <a:pt x="123" y="0"/>
                  <a:pt x="146" y="0"/>
                </a:cubicBezTo>
                <a:lnTo>
                  <a:pt x="146" y="0"/>
                </a:lnTo>
                <a:cubicBezTo>
                  <a:pt x="157" y="0"/>
                  <a:pt x="168" y="11"/>
                  <a:pt x="168" y="22"/>
                </a:cubicBezTo>
                <a:cubicBezTo>
                  <a:pt x="168" y="427"/>
                  <a:pt x="168" y="427"/>
                  <a:pt x="168" y="427"/>
                </a:cubicBezTo>
                <a:cubicBezTo>
                  <a:pt x="168" y="427"/>
                  <a:pt x="168" y="449"/>
                  <a:pt x="157" y="472"/>
                </a:cubicBezTo>
                <a:cubicBezTo>
                  <a:pt x="146" y="494"/>
                  <a:pt x="112" y="517"/>
                  <a:pt x="79" y="51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6" name="Freeform 595">
            <a:extLst>
              <a:ext uri="{FF2B5EF4-FFF2-40B4-BE49-F238E27FC236}">
                <a16:creationId xmlns:a16="http://schemas.microsoft.com/office/drawing/2014/main" id="{3AE4DFA5-91AE-844C-A786-AB19A8CD3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2444" y="2907317"/>
            <a:ext cx="413074" cy="105049"/>
          </a:xfrm>
          <a:custGeom>
            <a:avLst/>
            <a:gdLst>
              <a:gd name="T0" fmla="*/ 820 w 1023"/>
              <a:gd name="T1" fmla="*/ 247 h 259"/>
              <a:gd name="T2" fmla="*/ 820 w 1023"/>
              <a:gd name="T3" fmla="*/ 247 h 259"/>
              <a:gd name="T4" fmla="*/ 809 w 1023"/>
              <a:gd name="T5" fmla="*/ 247 h 259"/>
              <a:gd name="T6" fmla="*/ 517 w 1023"/>
              <a:gd name="T7" fmla="*/ 213 h 259"/>
              <a:gd name="T8" fmla="*/ 517 w 1023"/>
              <a:gd name="T9" fmla="*/ 213 h 259"/>
              <a:gd name="T10" fmla="*/ 213 w 1023"/>
              <a:gd name="T11" fmla="*/ 247 h 259"/>
              <a:gd name="T12" fmla="*/ 168 w 1023"/>
              <a:gd name="T13" fmla="*/ 236 h 259"/>
              <a:gd name="T14" fmla="*/ 146 w 1023"/>
              <a:gd name="T15" fmla="*/ 213 h 259"/>
              <a:gd name="T16" fmla="*/ 135 w 1023"/>
              <a:gd name="T17" fmla="*/ 213 h 259"/>
              <a:gd name="T18" fmla="*/ 23 w 1023"/>
              <a:gd name="T19" fmla="*/ 213 h 259"/>
              <a:gd name="T20" fmla="*/ 0 w 1023"/>
              <a:gd name="T21" fmla="*/ 191 h 259"/>
              <a:gd name="T22" fmla="*/ 11 w 1023"/>
              <a:gd name="T23" fmla="*/ 169 h 259"/>
              <a:gd name="T24" fmla="*/ 168 w 1023"/>
              <a:gd name="T25" fmla="*/ 79 h 259"/>
              <a:gd name="T26" fmla="*/ 517 w 1023"/>
              <a:gd name="T27" fmla="*/ 0 h 259"/>
              <a:gd name="T28" fmla="*/ 854 w 1023"/>
              <a:gd name="T29" fmla="*/ 79 h 259"/>
              <a:gd name="T30" fmla="*/ 1011 w 1023"/>
              <a:gd name="T31" fmla="*/ 169 h 259"/>
              <a:gd name="T32" fmla="*/ 1022 w 1023"/>
              <a:gd name="T33" fmla="*/ 191 h 259"/>
              <a:gd name="T34" fmla="*/ 1000 w 1023"/>
              <a:gd name="T35" fmla="*/ 213 h 259"/>
              <a:gd name="T36" fmla="*/ 887 w 1023"/>
              <a:gd name="T37" fmla="*/ 213 h 259"/>
              <a:gd name="T38" fmla="*/ 887 w 1023"/>
              <a:gd name="T39" fmla="*/ 213 h 259"/>
              <a:gd name="T40" fmla="*/ 865 w 1023"/>
              <a:gd name="T41" fmla="*/ 236 h 259"/>
              <a:gd name="T42" fmla="*/ 820 w 1023"/>
              <a:gd name="T43" fmla="*/ 247 h 259"/>
              <a:gd name="T44" fmla="*/ 517 w 1023"/>
              <a:gd name="T45" fmla="*/ 157 h 259"/>
              <a:gd name="T46" fmla="*/ 517 w 1023"/>
              <a:gd name="T47" fmla="*/ 157 h 259"/>
              <a:gd name="T48" fmla="*/ 820 w 1023"/>
              <a:gd name="T49" fmla="*/ 202 h 259"/>
              <a:gd name="T50" fmla="*/ 831 w 1023"/>
              <a:gd name="T51" fmla="*/ 202 h 259"/>
              <a:gd name="T52" fmla="*/ 854 w 1023"/>
              <a:gd name="T53" fmla="*/ 180 h 259"/>
              <a:gd name="T54" fmla="*/ 887 w 1023"/>
              <a:gd name="T55" fmla="*/ 157 h 259"/>
              <a:gd name="T56" fmla="*/ 910 w 1023"/>
              <a:gd name="T57" fmla="*/ 157 h 259"/>
              <a:gd name="T58" fmla="*/ 842 w 1023"/>
              <a:gd name="T59" fmla="*/ 124 h 259"/>
              <a:gd name="T60" fmla="*/ 517 w 1023"/>
              <a:gd name="T61" fmla="*/ 45 h 259"/>
              <a:gd name="T62" fmla="*/ 112 w 1023"/>
              <a:gd name="T63" fmla="*/ 157 h 259"/>
              <a:gd name="T64" fmla="*/ 135 w 1023"/>
              <a:gd name="T65" fmla="*/ 157 h 259"/>
              <a:gd name="T66" fmla="*/ 180 w 1023"/>
              <a:gd name="T67" fmla="*/ 180 h 259"/>
              <a:gd name="T68" fmla="*/ 202 w 1023"/>
              <a:gd name="T69" fmla="*/ 202 h 259"/>
              <a:gd name="T70" fmla="*/ 202 w 1023"/>
              <a:gd name="T71" fmla="*/ 202 h 259"/>
              <a:gd name="T72" fmla="*/ 506 w 1023"/>
              <a:gd name="T73" fmla="*/ 157 h 259"/>
              <a:gd name="T74" fmla="*/ 517 w 1023"/>
              <a:gd name="T75" fmla="*/ 157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23" h="259">
                <a:moveTo>
                  <a:pt x="820" y="247"/>
                </a:moveTo>
                <a:lnTo>
                  <a:pt x="820" y="247"/>
                </a:lnTo>
                <a:cubicBezTo>
                  <a:pt x="820" y="247"/>
                  <a:pt x="820" y="247"/>
                  <a:pt x="809" y="247"/>
                </a:cubicBezTo>
                <a:cubicBezTo>
                  <a:pt x="764" y="236"/>
                  <a:pt x="607" y="213"/>
                  <a:pt x="517" y="213"/>
                </a:cubicBezTo>
                <a:lnTo>
                  <a:pt x="517" y="213"/>
                </a:lnTo>
                <a:cubicBezTo>
                  <a:pt x="416" y="213"/>
                  <a:pt x="258" y="236"/>
                  <a:pt x="213" y="247"/>
                </a:cubicBezTo>
                <a:cubicBezTo>
                  <a:pt x="191" y="258"/>
                  <a:pt x="180" y="247"/>
                  <a:pt x="168" y="236"/>
                </a:cubicBezTo>
                <a:cubicBezTo>
                  <a:pt x="146" y="213"/>
                  <a:pt x="146" y="213"/>
                  <a:pt x="146" y="213"/>
                </a:cubicBezTo>
                <a:cubicBezTo>
                  <a:pt x="135" y="213"/>
                  <a:pt x="135" y="213"/>
                  <a:pt x="135" y="213"/>
                </a:cubicBezTo>
                <a:cubicBezTo>
                  <a:pt x="23" y="213"/>
                  <a:pt x="23" y="213"/>
                  <a:pt x="23" y="213"/>
                </a:cubicBezTo>
                <a:cubicBezTo>
                  <a:pt x="11" y="213"/>
                  <a:pt x="11" y="202"/>
                  <a:pt x="0" y="191"/>
                </a:cubicBezTo>
                <a:cubicBezTo>
                  <a:pt x="0" y="180"/>
                  <a:pt x="0" y="169"/>
                  <a:pt x="11" y="169"/>
                </a:cubicBezTo>
                <a:cubicBezTo>
                  <a:pt x="11" y="169"/>
                  <a:pt x="79" y="124"/>
                  <a:pt x="168" y="79"/>
                </a:cubicBezTo>
                <a:cubicBezTo>
                  <a:pt x="258" y="45"/>
                  <a:pt x="382" y="0"/>
                  <a:pt x="517" y="0"/>
                </a:cubicBezTo>
                <a:cubicBezTo>
                  <a:pt x="640" y="0"/>
                  <a:pt x="775" y="45"/>
                  <a:pt x="854" y="79"/>
                </a:cubicBezTo>
                <a:cubicBezTo>
                  <a:pt x="955" y="124"/>
                  <a:pt x="1011" y="169"/>
                  <a:pt x="1011" y="169"/>
                </a:cubicBezTo>
                <a:cubicBezTo>
                  <a:pt x="1022" y="169"/>
                  <a:pt x="1022" y="180"/>
                  <a:pt x="1022" y="191"/>
                </a:cubicBezTo>
                <a:cubicBezTo>
                  <a:pt x="1022" y="202"/>
                  <a:pt x="1011" y="213"/>
                  <a:pt x="1000" y="213"/>
                </a:cubicBezTo>
                <a:cubicBezTo>
                  <a:pt x="887" y="213"/>
                  <a:pt x="887" y="213"/>
                  <a:pt x="887" y="213"/>
                </a:cubicBezTo>
                <a:lnTo>
                  <a:pt x="887" y="213"/>
                </a:lnTo>
                <a:cubicBezTo>
                  <a:pt x="865" y="236"/>
                  <a:pt x="865" y="236"/>
                  <a:pt x="865" y="236"/>
                </a:cubicBezTo>
                <a:cubicBezTo>
                  <a:pt x="854" y="247"/>
                  <a:pt x="831" y="247"/>
                  <a:pt x="820" y="247"/>
                </a:cubicBezTo>
                <a:close/>
                <a:moveTo>
                  <a:pt x="517" y="157"/>
                </a:moveTo>
                <a:lnTo>
                  <a:pt x="517" y="157"/>
                </a:lnTo>
                <a:cubicBezTo>
                  <a:pt x="607" y="157"/>
                  <a:pt x="764" y="191"/>
                  <a:pt x="820" y="202"/>
                </a:cubicBezTo>
                <a:cubicBezTo>
                  <a:pt x="820" y="202"/>
                  <a:pt x="820" y="202"/>
                  <a:pt x="831" y="202"/>
                </a:cubicBezTo>
                <a:cubicBezTo>
                  <a:pt x="854" y="180"/>
                  <a:pt x="854" y="180"/>
                  <a:pt x="854" y="180"/>
                </a:cubicBezTo>
                <a:cubicBezTo>
                  <a:pt x="865" y="169"/>
                  <a:pt x="876" y="157"/>
                  <a:pt x="887" y="157"/>
                </a:cubicBezTo>
                <a:cubicBezTo>
                  <a:pt x="910" y="157"/>
                  <a:pt x="910" y="157"/>
                  <a:pt x="910" y="157"/>
                </a:cubicBezTo>
                <a:cubicBezTo>
                  <a:pt x="887" y="146"/>
                  <a:pt x="865" y="135"/>
                  <a:pt x="842" y="124"/>
                </a:cubicBezTo>
                <a:cubicBezTo>
                  <a:pt x="753" y="90"/>
                  <a:pt x="640" y="45"/>
                  <a:pt x="517" y="45"/>
                </a:cubicBezTo>
                <a:cubicBezTo>
                  <a:pt x="360" y="45"/>
                  <a:pt x="202" y="112"/>
                  <a:pt x="112" y="157"/>
                </a:cubicBezTo>
                <a:cubicBezTo>
                  <a:pt x="135" y="157"/>
                  <a:pt x="135" y="157"/>
                  <a:pt x="135" y="157"/>
                </a:cubicBezTo>
                <a:cubicBezTo>
                  <a:pt x="146" y="157"/>
                  <a:pt x="168" y="169"/>
                  <a:pt x="180" y="180"/>
                </a:cubicBezTo>
                <a:cubicBezTo>
                  <a:pt x="202" y="202"/>
                  <a:pt x="202" y="202"/>
                  <a:pt x="202" y="202"/>
                </a:cubicBezTo>
                <a:lnTo>
                  <a:pt x="202" y="202"/>
                </a:lnTo>
                <a:cubicBezTo>
                  <a:pt x="258" y="191"/>
                  <a:pt x="416" y="169"/>
                  <a:pt x="506" y="157"/>
                </a:cubicBezTo>
                <a:cubicBezTo>
                  <a:pt x="517" y="157"/>
                  <a:pt x="517" y="157"/>
                  <a:pt x="517" y="15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7" name="Freeform 596">
            <a:extLst>
              <a:ext uri="{FF2B5EF4-FFF2-40B4-BE49-F238E27FC236}">
                <a16:creationId xmlns:a16="http://schemas.microsoft.com/office/drawing/2014/main" id="{74D55559-440F-6A43-A44A-B9B76DE97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1859" y="2894853"/>
            <a:ext cx="17805" cy="32049"/>
          </a:xfrm>
          <a:custGeom>
            <a:avLst/>
            <a:gdLst>
              <a:gd name="T0" fmla="*/ 23 w 46"/>
              <a:gd name="T1" fmla="*/ 78 h 79"/>
              <a:gd name="T2" fmla="*/ 23 w 46"/>
              <a:gd name="T3" fmla="*/ 78 h 79"/>
              <a:gd name="T4" fmla="*/ 23 w 46"/>
              <a:gd name="T5" fmla="*/ 78 h 79"/>
              <a:gd name="T6" fmla="*/ 0 w 46"/>
              <a:gd name="T7" fmla="*/ 56 h 79"/>
              <a:gd name="T8" fmla="*/ 0 w 46"/>
              <a:gd name="T9" fmla="*/ 22 h 79"/>
              <a:gd name="T10" fmla="*/ 23 w 46"/>
              <a:gd name="T11" fmla="*/ 0 h 79"/>
              <a:gd name="T12" fmla="*/ 23 w 46"/>
              <a:gd name="T13" fmla="*/ 0 h 79"/>
              <a:gd name="T14" fmla="*/ 45 w 46"/>
              <a:gd name="T15" fmla="*/ 22 h 79"/>
              <a:gd name="T16" fmla="*/ 45 w 46"/>
              <a:gd name="T17" fmla="*/ 56 h 79"/>
              <a:gd name="T18" fmla="*/ 23 w 46"/>
              <a:gd name="T19" fmla="*/ 78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6" h="79">
                <a:moveTo>
                  <a:pt x="23" y="78"/>
                </a:moveTo>
                <a:lnTo>
                  <a:pt x="23" y="78"/>
                </a:lnTo>
                <a:lnTo>
                  <a:pt x="23" y="78"/>
                </a:lnTo>
                <a:cubicBezTo>
                  <a:pt x="0" y="78"/>
                  <a:pt x="0" y="67"/>
                  <a:pt x="0" y="56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1"/>
                  <a:pt x="0" y="0"/>
                  <a:pt x="23" y="0"/>
                </a:cubicBezTo>
                <a:lnTo>
                  <a:pt x="23" y="0"/>
                </a:lnTo>
                <a:cubicBezTo>
                  <a:pt x="34" y="0"/>
                  <a:pt x="45" y="11"/>
                  <a:pt x="45" y="22"/>
                </a:cubicBezTo>
                <a:cubicBezTo>
                  <a:pt x="45" y="56"/>
                  <a:pt x="45" y="56"/>
                  <a:pt x="45" y="56"/>
                </a:cubicBezTo>
                <a:cubicBezTo>
                  <a:pt x="45" y="67"/>
                  <a:pt x="34" y="78"/>
                  <a:pt x="23" y="7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8" name="Freeform 597">
            <a:extLst>
              <a:ext uri="{FF2B5EF4-FFF2-40B4-BE49-F238E27FC236}">
                <a16:creationId xmlns:a16="http://schemas.microsoft.com/office/drawing/2014/main" id="{EA38C649-1FFA-7847-AEF1-665BF2737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3146" y="5378638"/>
            <a:ext cx="208318" cy="527026"/>
          </a:xfrm>
          <a:custGeom>
            <a:avLst/>
            <a:gdLst>
              <a:gd name="T0" fmla="*/ 414 w 516"/>
              <a:gd name="T1" fmla="*/ 1303 h 1304"/>
              <a:gd name="T2" fmla="*/ 414 w 516"/>
              <a:gd name="T3" fmla="*/ 1303 h 1304"/>
              <a:gd name="T4" fmla="*/ 89 w 516"/>
              <a:gd name="T5" fmla="*/ 1303 h 1304"/>
              <a:gd name="T6" fmla="*/ 56 w 516"/>
              <a:gd name="T7" fmla="*/ 1269 h 1304"/>
              <a:gd name="T8" fmla="*/ 22 w 516"/>
              <a:gd name="T9" fmla="*/ 887 h 1304"/>
              <a:gd name="T10" fmla="*/ 191 w 516"/>
              <a:gd name="T11" fmla="*/ 78 h 1304"/>
              <a:gd name="T12" fmla="*/ 224 w 516"/>
              <a:gd name="T13" fmla="*/ 22 h 1304"/>
              <a:gd name="T14" fmla="*/ 247 w 516"/>
              <a:gd name="T15" fmla="*/ 0 h 1304"/>
              <a:gd name="T16" fmla="*/ 247 w 516"/>
              <a:gd name="T17" fmla="*/ 0 h 1304"/>
              <a:gd name="T18" fmla="*/ 281 w 516"/>
              <a:gd name="T19" fmla="*/ 22 h 1304"/>
              <a:gd name="T20" fmla="*/ 292 w 516"/>
              <a:gd name="T21" fmla="*/ 33 h 1304"/>
              <a:gd name="T22" fmla="*/ 482 w 516"/>
              <a:gd name="T23" fmla="*/ 932 h 1304"/>
              <a:gd name="T24" fmla="*/ 448 w 516"/>
              <a:gd name="T25" fmla="*/ 921 h 1304"/>
              <a:gd name="T26" fmla="*/ 482 w 516"/>
              <a:gd name="T27" fmla="*/ 932 h 1304"/>
              <a:gd name="T28" fmla="*/ 448 w 516"/>
              <a:gd name="T29" fmla="*/ 1269 h 1304"/>
              <a:gd name="T30" fmla="*/ 414 w 516"/>
              <a:gd name="T31" fmla="*/ 1303 h 1304"/>
              <a:gd name="T32" fmla="*/ 123 w 516"/>
              <a:gd name="T33" fmla="*/ 1235 h 1304"/>
              <a:gd name="T34" fmla="*/ 123 w 516"/>
              <a:gd name="T35" fmla="*/ 1235 h 1304"/>
              <a:gd name="T36" fmla="*/ 381 w 516"/>
              <a:gd name="T37" fmla="*/ 1235 h 1304"/>
              <a:gd name="T38" fmla="*/ 414 w 516"/>
              <a:gd name="T39" fmla="*/ 921 h 1304"/>
              <a:gd name="T40" fmla="*/ 247 w 516"/>
              <a:gd name="T41" fmla="*/ 112 h 1304"/>
              <a:gd name="T42" fmla="*/ 89 w 516"/>
              <a:gd name="T43" fmla="*/ 876 h 1304"/>
              <a:gd name="T44" fmla="*/ 123 w 516"/>
              <a:gd name="T45" fmla="*/ 1235 h 1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16" h="1304">
                <a:moveTo>
                  <a:pt x="414" y="1303"/>
                </a:moveTo>
                <a:lnTo>
                  <a:pt x="414" y="1303"/>
                </a:lnTo>
                <a:cubicBezTo>
                  <a:pt x="89" y="1303"/>
                  <a:pt x="89" y="1303"/>
                  <a:pt x="89" y="1303"/>
                </a:cubicBezTo>
                <a:cubicBezTo>
                  <a:pt x="67" y="1303"/>
                  <a:pt x="56" y="1291"/>
                  <a:pt x="56" y="1269"/>
                </a:cubicBezTo>
                <a:cubicBezTo>
                  <a:pt x="22" y="887"/>
                  <a:pt x="22" y="887"/>
                  <a:pt x="22" y="887"/>
                </a:cubicBezTo>
                <a:cubicBezTo>
                  <a:pt x="0" y="618"/>
                  <a:pt x="56" y="348"/>
                  <a:pt x="191" y="78"/>
                </a:cubicBezTo>
                <a:cubicBezTo>
                  <a:pt x="224" y="22"/>
                  <a:pt x="224" y="22"/>
                  <a:pt x="224" y="22"/>
                </a:cubicBezTo>
                <a:cubicBezTo>
                  <a:pt x="224" y="11"/>
                  <a:pt x="236" y="0"/>
                  <a:pt x="247" y="0"/>
                </a:cubicBezTo>
                <a:lnTo>
                  <a:pt x="247" y="0"/>
                </a:lnTo>
                <a:cubicBezTo>
                  <a:pt x="269" y="0"/>
                  <a:pt x="281" y="11"/>
                  <a:pt x="281" y="22"/>
                </a:cubicBezTo>
                <a:cubicBezTo>
                  <a:pt x="292" y="33"/>
                  <a:pt x="292" y="33"/>
                  <a:pt x="292" y="33"/>
                </a:cubicBezTo>
                <a:cubicBezTo>
                  <a:pt x="448" y="314"/>
                  <a:pt x="515" y="618"/>
                  <a:pt x="482" y="932"/>
                </a:cubicBezTo>
                <a:cubicBezTo>
                  <a:pt x="448" y="921"/>
                  <a:pt x="448" y="921"/>
                  <a:pt x="448" y="921"/>
                </a:cubicBezTo>
                <a:cubicBezTo>
                  <a:pt x="482" y="932"/>
                  <a:pt x="482" y="932"/>
                  <a:pt x="482" y="932"/>
                </a:cubicBezTo>
                <a:cubicBezTo>
                  <a:pt x="448" y="1269"/>
                  <a:pt x="448" y="1269"/>
                  <a:pt x="448" y="1269"/>
                </a:cubicBezTo>
                <a:cubicBezTo>
                  <a:pt x="448" y="1291"/>
                  <a:pt x="437" y="1303"/>
                  <a:pt x="414" y="1303"/>
                </a:cubicBezTo>
                <a:close/>
                <a:moveTo>
                  <a:pt x="123" y="1235"/>
                </a:moveTo>
                <a:lnTo>
                  <a:pt x="123" y="1235"/>
                </a:lnTo>
                <a:cubicBezTo>
                  <a:pt x="381" y="1235"/>
                  <a:pt x="381" y="1235"/>
                  <a:pt x="381" y="1235"/>
                </a:cubicBezTo>
                <a:cubicBezTo>
                  <a:pt x="414" y="921"/>
                  <a:pt x="414" y="921"/>
                  <a:pt x="414" y="921"/>
                </a:cubicBezTo>
                <a:cubicBezTo>
                  <a:pt x="437" y="640"/>
                  <a:pt x="381" y="371"/>
                  <a:pt x="247" y="112"/>
                </a:cubicBezTo>
                <a:cubicBezTo>
                  <a:pt x="123" y="371"/>
                  <a:pt x="67" y="629"/>
                  <a:pt x="89" y="876"/>
                </a:cubicBezTo>
                <a:lnTo>
                  <a:pt x="123" y="123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9" name="Freeform 598">
            <a:extLst>
              <a:ext uri="{FF2B5EF4-FFF2-40B4-BE49-F238E27FC236}">
                <a16:creationId xmlns:a16="http://schemas.microsoft.com/office/drawing/2014/main" id="{1B56F306-54F9-6C4E-942A-BA9A26B4D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8049" y="5765004"/>
            <a:ext cx="105049" cy="226123"/>
          </a:xfrm>
          <a:custGeom>
            <a:avLst/>
            <a:gdLst>
              <a:gd name="T0" fmla="*/ 224 w 259"/>
              <a:gd name="T1" fmla="*/ 561 h 562"/>
              <a:gd name="T2" fmla="*/ 224 w 259"/>
              <a:gd name="T3" fmla="*/ 561 h 562"/>
              <a:gd name="T4" fmla="*/ 191 w 259"/>
              <a:gd name="T5" fmla="*/ 550 h 562"/>
              <a:gd name="T6" fmla="*/ 11 w 259"/>
              <a:gd name="T7" fmla="*/ 314 h 562"/>
              <a:gd name="T8" fmla="*/ 11 w 259"/>
              <a:gd name="T9" fmla="*/ 269 h 562"/>
              <a:gd name="T10" fmla="*/ 67 w 259"/>
              <a:gd name="T11" fmla="*/ 269 h 562"/>
              <a:gd name="T12" fmla="*/ 191 w 259"/>
              <a:gd name="T13" fmla="*/ 426 h 562"/>
              <a:gd name="T14" fmla="*/ 191 w 259"/>
              <a:gd name="T15" fmla="*/ 359 h 562"/>
              <a:gd name="T16" fmla="*/ 33 w 259"/>
              <a:gd name="T17" fmla="*/ 56 h 562"/>
              <a:gd name="T18" fmla="*/ 45 w 259"/>
              <a:gd name="T19" fmla="*/ 0 h 562"/>
              <a:gd name="T20" fmla="*/ 90 w 259"/>
              <a:gd name="T21" fmla="*/ 22 h 562"/>
              <a:gd name="T22" fmla="*/ 258 w 259"/>
              <a:gd name="T23" fmla="*/ 336 h 562"/>
              <a:gd name="T24" fmla="*/ 258 w 259"/>
              <a:gd name="T25" fmla="*/ 348 h 562"/>
              <a:gd name="T26" fmla="*/ 258 w 259"/>
              <a:gd name="T27" fmla="*/ 528 h 562"/>
              <a:gd name="T28" fmla="*/ 235 w 259"/>
              <a:gd name="T29" fmla="*/ 561 h 562"/>
              <a:gd name="T30" fmla="*/ 224 w 259"/>
              <a:gd name="T31" fmla="*/ 561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9" h="562">
                <a:moveTo>
                  <a:pt x="224" y="561"/>
                </a:moveTo>
                <a:lnTo>
                  <a:pt x="224" y="561"/>
                </a:lnTo>
                <a:cubicBezTo>
                  <a:pt x="213" y="561"/>
                  <a:pt x="202" y="561"/>
                  <a:pt x="191" y="550"/>
                </a:cubicBezTo>
                <a:cubicBezTo>
                  <a:pt x="11" y="314"/>
                  <a:pt x="11" y="314"/>
                  <a:pt x="11" y="314"/>
                </a:cubicBezTo>
                <a:cubicBezTo>
                  <a:pt x="0" y="303"/>
                  <a:pt x="0" y="280"/>
                  <a:pt x="11" y="269"/>
                </a:cubicBezTo>
                <a:cubicBezTo>
                  <a:pt x="33" y="258"/>
                  <a:pt x="56" y="258"/>
                  <a:pt x="67" y="269"/>
                </a:cubicBezTo>
                <a:cubicBezTo>
                  <a:pt x="191" y="426"/>
                  <a:pt x="191" y="426"/>
                  <a:pt x="191" y="426"/>
                </a:cubicBezTo>
                <a:cubicBezTo>
                  <a:pt x="191" y="359"/>
                  <a:pt x="191" y="359"/>
                  <a:pt x="191" y="359"/>
                </a:cubicBezTo>
                <a:cubicBezTo>
                  <a:pt x="33" y="56"/>
                  <a:pt x="33" y="56"/>
                  <a:pt x="33" y="56"/>
                </a:cubicBezTo>
                <a:cubicBezTo>
                  <a:pt x="22" y="33"/>
                  <a:pt x="33" y="11"/>
                  <a:pt x="45" y="0"/>
                </a:cubicBezTo>
                <a:cubicBezTo>
                  <a:pt x="67" y="0"/>
                  <a:pt x="90" y="0"/>
                  <a:pt x="90" y="22"/>
                </a:cubicBezTo>
                <a:cubicBezTo>
                  <a:pt x="258" y="336"/>
                  <a:pt x="258" y="336"/>
                  <a:pt x="258" y="336"/>
                </a:cubicBezTo>
                <a:lnTo>
                  <a:pt x="258" y="348"/>
                </a:lnTo>
                <a:cubicBezTo>
                  <a:pt x="258" y="528"/>
                  <a:pt x="258" y="528"/>
                  <a:pt x="258" y="528"/>
                </a:cubicBezTo>
                <a:cubicBezTo>
                  <a:pt x="258" y="539"/>
                  <a:pt x="247" y="561"/>
                  <a:pt x="235" y="561"/>
                </a:cubicBezTo>
                <a:cubicBezTo>
                  <a:pt x="224" y="561"/>
                  <a:pt x="224" y="561"/>
                  <a:pt x="224" y="56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0" name="Freeform 599">
            <a:extLst>
              <a:ext uri="{FF2B5EF4-FFF2-40B4-BE49-F238E27FC236}">
                <a16:creationId xmlns:a16="http://schemas.microsoft.com/office/drawing/2014/main" id="{AFFD6B8A-2E37-D249-8F57-80A83708A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3292" y="5768565"/>
            <a:ext cx="99708" cy="222562"/>
          </a:xfrm>
          <a:custGeom>
            <a:avLst/>
            <a:gdLst>
              <a:gd name="T0" fmla="*/ 34 w 248"/>
              <a:gd name="T1" fmla="*/ 550 h 551"/>
              <a:gd name="T2" fmla="*/ 34 w 248"/>
              <a:gd name="T3" fmla="*/ 550 h 551"/>
              <a:gd name="T4" fmla="*/ 23 w 248"/>
              <a:gd name="T5" fmla="*/ 550 h 551"/>
              <a:gd name="T6" fmla="*/ 0 w 248"/>
              <a:gd name="T7" fmla="*/ 517 h 551"/>
              <a:gd name="T8" fmla="*/ 0 w 248"/>
              <a:gd name="T9" fmla="*/ 337 h 551"/>
              <a:gd name="T10" fmla="*/ 0 w 248"/>
              <a:gd name="T11" fmla="*/ 325 h 551"/>
              <a:gd name="T12" fmla="*/ 157 w 248"/>
              <a:gd name="T13" fmla="*/ 22 h 551"/>
              <a:gd name="T14" fmla="*/ 202 w 248"/>
              <a:gd name="T15" fmla="*/ 11 h 551"/>
              <a:gd name="T16" fmla="*/ 225 w 248"/>
              <a:gd name="T17" fmla="*/ 56 h 551"/>
              <a:gd name="T18" fmla="*/ 68 w 248"/>
              <a:gd name="T19" fmla="*/ 348 h 551"/>
              <a:gd name="T20" fmla="*/ 68 w 248"/>
              <a:gd name="T21" fmla="*/ 415 h 551"/>
              <a:gd name="T22" fmla="*/ 180 w 248"/>
              <a:gd name="T23" fmla="*/ 281 h 551"/>
              <a:gd name="T24" fmla="*/ 225 w 248"/>
              <a:gd name="T25" fmla="*/ 269 h 551"/>
              <a:gd name="T26" fmla="*/ 236 w 248"/>
              <a:gd name="T27" fmla="*/ 314 h 551"/>
              <a:gd name="T28" fmla="*/ 68 w 248"/>
              <a:gd name="T29" fmla="*/ 539 h 551"/>
              <a:gd name="T30" fmla="*/ 34 w 248"/>
              <a:gd name="T31" fmla="*/ 55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8" h="551">
                <a:moveTo>
                  <a:pt x="34" y="550"/>
                </a:moveTo>
                <a:lnTo>
                  <a:pt x="34" y="550"/>
                </a:lnTo>
                <a:lnTo>
                  <a:pt x="23" y="550"/>
                </a:lnTo>
                <a:cubicBezTo>
                  <a:pt x="11" y="550"/>
                  <a:pt x="0" y="528"/>
                  <a:pt x="0" y="517"/>
                </a:cubicBezTo>
                <a:cubicBezTo>
                  <a:pt x="0" y="337"/>
                  <a:pt x="0" y="337"/>
                  <a:pt x="0" y="337"/>
                </a:cubicBezTo>
                <a:lnTo>
                  <a:pt x="0" y="325"/>
                </a:lnTo>
                <a:cubicBezTo>
                  <a:pt x="157" y="22"/>
                  <a:pt x="157" y="22"/>
                  <a:pt x="157" y="22"/>
                </a:cubicBezTo>
                <a:cubicBezTo>
                  <a:pt x="169" y="0"/>
                  <a:pt x="191" y="0"/>
                  <a:pt x="202" y="11"/>
                </a:cubicBezTo>
                <a:cubicBezTo>
                  <a:pt x="225" y="11"/>
                  <a:pt x="225" y="34"/>
                  <a:pt x="225" y="56"/>
                </a:cubicBezTo>
                <a:cubicBezTo>
                  <a:pt x="68" y="348"/>
                  <a:pt x="68" y="348"/>
                  <a:pt x="68" y="348"/>
                </a:cubicBezTo>
                <a:cubicBezTo>
                  <a:pt x="68" y="415"/>
                  <a:pt x="68" y="415"/>
                  <a:pt x="68" y="415"/>
                </a:cubicBezTo>
                <a:cubicBezTo>
                  <a:pt x="180" y="281"/>
                  <a:pt x="180" y="281"/>
                  <a:pt x="180" y="281"/>
                </a:cubicBezTo>
                <a:cubicBezTo>
                  <a:pt x="191" y="258"/>
                  <a:pt x="213" y="258"/>
                  <a:pt x="225" y="269"/>
                </a:cubicBezTo>
                <a:cubicBezTo>
                  <a:pt x="247" y="281"/>
                  <a:pt x="247" y="303"/>
                  <a:pt x="236" y="314"/>
                </a:cubicBezTo>
                <a:cubicBezTo>
                  <a:pt x="68" y="539"/>
                  <a:pt x="68" y="539"/>
                  <a:pt x="68" y="539"/>
                </a:cubicBezTo>
                <a:cubicBezTo>
                  <a:pt x="56" y="550"/>
                  <a:pt x="45" y="550"/>
                  <a:pt x="34" y="55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1" name="Freeform 600">
            <a:extLst>
              <a:ext uri="{FF2B5EF4-FFF2-40B4-BE49-F238E27FC236}">
                <a16:creationId xmlns:a16="http://schemas.microsoft.com/office/drawing/2014/main" id="{BAE8D324-51B1-C745-A5E0-42FA5AEE6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683" y="5877176"/>
            <a:ext cx="90806" cy="55195"/>
          </a:xfrm>
          <a:custGeom>
            <a:avLst/>
            <a:gdLst>
              <a:gd name="T0" fmla="*/ 190 w 225"/>
              <a:gd name="T1" fmla="*/ 135 h 136"/>
              <a:gd name="T2" fmla="*/ 190 w 225"/>
              <a:gd name="T3" fmla="*/ 135 h 136"/>
              <a:gd name="T4" fmla="*/ 33 w 225"/>
              <a:gd name="T5" fmla="*/ 135 h 136"/>
              <a:gd name="T6" fmla="*/ 0 w 225"/>
              <a:gd name="T7" fmla="*/ 101 h 136"/>
              <a:gd name="T8" fmla="*/ 0 w 225"/>
              <a:gd name="T9" fmla="*/ 34 h 136"/>
              <a:gd name="T10" fmla="*/ 33 w 225"/>
              <a:gd name="T11" fmla="*/ 0 h 136"/>
              <a:gd name="T12" fmla="*/ 190 w 225"/>
              <a:gd name="T13" fmla="*/ 0 h 136"/>
              <a:gd name="T14" fmla="*/ 224 w 225"/>
              <a:gd name="T15" fmla="*/ 34 h 136"/>
              <a:gd name="T16" fmla="*/ 224 w 225"/>
              <a:gd name="T17" fmla="*/ 101 h 136"/>
              <a:gd name="T18" fmla="*/ 190 w 225"/>
              <a:gd name="T19" fmla="*/ 135 h 136"/>
              <a:gd name="T20" fmla="*/ 67 w 225"/>
              <a:gd name="T21" fmla="*/ 68 h 136"/>
              <a:gd name="T22" fmla="*/ 67 w 225"/>
              <a:gd name="T23" fmla="*/ 68 h 136"/>
              <a:gd name="T24" fmla="*/ 146 w 225"/>
              <a:gd name="T25" fmla="*/ 68 h 136"/>
              <a:gd name="T26" fmla="*/ 146 w 225"/>
              <a:gd name="T27" fmla="*/ 68 h 136"/>
              <a:gd name="T28" fmla="*/ 67 w 225"/>
              <a:gd name="T29" fmla="*/ 68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5" h="136">
                <a:moveTo>
                  <a:pt x="190" y="135"/>
                </a:moveTo>
                <a:lnTo>
                  <a:pt x="190" y="135"/>
                </a:lnTo>
                <a:cubicBezTo>
                  <a:pt x="33" y="135"/>
                  <a:pt x="33" y="135"/>
                  <a:pt x="33" y="135"/>
                </a:cubicBezTo>
                <a:cubicBezTo>
                  <a:pt x="11" y="135"/>
                  <a:pt x="0" y="124"/>
                  <a:pt x="0" y="101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2"/>
                  <a:pt x="11" y="0"/>
                  <a:pt x="33" y="0"/>
                </a:cubicBezTo>
                <a:cubicBezTo>
                  <a:pt x="190" y="0"/>
                  <a:pt x="190" y="0"/>
                  <a:pt x="190" y="0"/>
                </a:cubicBezTo>
                <a:cubicBezTo>
                  <a:pt x="201" y="0"/>
                  <a:pt x="224" y="12"/>
                  <a:pt x="224" y="34"/>
                </a:cubicBezTo>
                <a:cubicBezTo>
                  <a:pt x="224" y="101"/>
                  <a:pt x="224" y="101"/>
                  <a:pt x="224" y="101"/>
                </a:cubicBezTo>
                <a:cubicBezTo>
                  <a:pt x="224" y="124"/>
                  <a:pt x="201" y="135"/>
                  <a:pt x="190" y="135"/>
                </a:cubicBezTo>
                <a:close/>
                <a:moveTo>
                  <a:pt x="67" y="68"/>
                </a:moveTo>
                <a:lnTo>
                  <a:pt x="67" y="68"/>
                </a:lnTo>
                <a:cubicBezTo>
                  <a:pt x="146" y="68"/>
                  <a:pt x="146" y="68"/>
                  <a:pt x="146" y="68"/>
                </a:cubicBezTo>
                <a:lnTo>
                  <a:pt x="146" y="68"/>
                </a:lnTo>
                <a:cubicBezTo>
                  <a:pt x="67" y="68"/>
                  <a:pt x="67" y="68"/>
                  <a:pt x="67" y="6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2" name="Freeform 601">
            <a:extLst>
              <a:ext uri="{FF2B5EF4-FFF2-40B4-BE49-F238E27FC236}">
                <a16:creationId xmlns:a16="http://schemas.microsoft.com/office/drawing/2014/main" id="{26B36960-1084-B74E-83E4-9888F5F6C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683" y="5533540"/>
            <a:ext cx="85464" cy="87245"/>
          </a:xfrm>
          <a:custGeom>
            <a:avLst/>
            <a:gdLst>
              <a:gd name="T0" fmla="*/ 112 w 213"/>
              <a:gd name="T1" fmla="*/ 213 h 214"/>
              <a:gd name="T2" fmla="*/ 112 w 213"/>
              <a:gd name="T3" fmla="*/ 213 h 214"/>
              <a:gd name="T4" fmla="*/ 0 w 213"/>
              <a:gd name="T5" fmla="*/ 101 h 214"/>
              <a:gd name="T6" fmla="*/ 112 w 213"/>
              <a:gd name="T7" fmla="*/ 0 h 214"/>
              <a:gd name="T8" fmla="*/ 212 w 213"/>
              <a:gd name="T9" fmla="*/ 101 h 214"/>
              <a:gd name="T10" fmla="*/ 112 w 213"/>
              <a:gd name="T11" fmla="*/ 213 h 214"/>
              <a:gd name="T12" fmla="*/ 112 w 213"/>
              <a:gd name="T13" fmla="*/ 67 h 214"/>
              <a:gd name="T14" fmla="*/ 112 w 213"/>
              <a:gd name="T15" fmla="*/ 67 h 214"/>
              <a:gd name="T16" fmla="*/ 78 w 213"/>
              <a:gd name="T17" fmla="*/ 101 h 214"/>
              <a:gd name="T18" fmla="*/ 112 w 213"/>
              <a:gd name="T19" fmla="*/ 146 h 214"/>
              <a:gd name="T20" fmla="*/ 146 w 213"/>
              <a:gd name="T21" fmla="*/ 101 h 214"/>
              <a:gd name="T22" fmla="*/ 112 w 213"/>
              <a:gd name="T23" fmla="*/ 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3" h="214">
                <a:moveTo>
                  <a:pt x="112" y="213"/>
                </a:moveTo>
                <a:lnTo>
                  <a:pt x="112" y="213"/>
                </a:lnTo>
                <a:cubicBezTo>
                  <a:pt x="56" y="213"/>
                  <a:pt x="0" y="168"/>
                  <a:pt x="0" y="101"/>
                </a:cubicBezTo>
                <a:cubicBezTo>
                  <a:pt x="0" y="45"/>
                  <a:pt x="56" y="0"/>
                  <a:pt x="112" y="0"/>
                </a:cubicBezTo>
                <a:cubicBezTo>
                  <a:pt x="167" y="0"/>
                  <a:pt x="212" y="45"/>
                  <a:pt x="212" y="101"/>
                </a:cubicBezTo>
                <a:cubicBezTo>
                  <a:pt x="212" y="168"/>
                  <a:pt x="167" y="213"/>
                  <a:pt x="112" y="213"/>
                </a:cubicBezTo>
                <a:close/>
                <a:moveTo>
                  <a:pt x="112" y="67"/>
                </a:moveTo>
                <a:lnTo>
                  <a:pt x="112" y="67"/>
                </a:lnTo>
                <a:cubicBezTo>
                  <a:pt x="90" y="67"/>
                  <a:pt x="78" y="90"/>
                  <a:pt x="78" y="101"/>
                </a:cubicBezTo>
                <a:cubicBezTo>
                  <a:pt x="78" y="123"/>
                  <a:pt x="90" y="146"/>
                  <a:pt x="112" y="146"/>
                </a:cubicBezTo>
                <a:cubicBezTo>
                  <a:pt x="123" y="146"/>
                  <a:pt x="146" y="123"/>
                  <a:pt x="146" y="101"/>
                </a:cubicBezTo>
                <a:cubicBezTo>
                  <a:pt x="146" y="90"/>
                  <a:pt x="123" y="67"/>
                  <a:pt x="112" y="6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3" name="Freeform 602">
            <a:extLst>
              <a:ext uri="{FF2B5EF4-FFF2-40B4-BE49-F238E27FC236}">
                <a16:creationId xmlns:a16="http://schemas.microsoft.com/office/drawing/2014/main" id="{E8A7A07A-358A-3242-A4E3-25611DBA8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0391" y="5768565"/>
            <a:ext cx="32049" cy="222562"/>
          </a:xfrm>
          <a:custGeom>
            <a:avLst/>
            <a:gdLst>
              <a:gd name="T0" fmla="*/ 45 w 80"/>
              <a:gd name="T1" fmla="*/ 550 h 551"/>
              <a:gd name="T2" fmla="*/ 45 w 80"/>
              <a:gd name="T3" fmla="*/ 550 h 551"/>
              <a:gd name="T4" fmla="*/ 0 w 80"/>
              <a:gd name="T5" fmla="*/ 517 h 551"/>
              <a:gd name="T6" fmla="*/ 0 w 80"/>
              <a:gd name="T7" fmla="*/ 34 h 551"/>
              <a:gd name="T8" fmla="*/ 45 w 80"/>
              <a:gd name="T9" fmla="*/ 0 h 551"/>
              <a:gd name="T10" fmla="*/ 79 w 80"/>
              <a:gd name="T11" fmla="*/ 34 h 551"/>
              <a:gd name="T12" fmla="*/ 79 w 80"/>
              <a:gd name="T13" fmla="*/ 517 h 551"/>
              <a:gd name="T14" fmla="*/ 45 w 80"/>
              <a:gd name="T15" fmla="*/ 55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0" h="551">
                <a:moveTo>
                  <a:pt x="45" y="550"/>
                </a:moveTo>
                <a:lnTo>
                  <a:pt x="45" y="550"/>
                </a:lnTo>
                <a:cubicBezTo>
                  <a:pt x="23" y="550"/>
                  <a:pt x="0" y="539"/>
                  <a:pt x="0" y="517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22"/>
                  <a:pt x="23" y="0"/>
                  <a:pt x="45" y="0"/>
                </a:cubicBezTo>
                <a:cubicBezTo>
                  <a:pt x="56" y="0"/>
                  <a:pt x="79" y="22"/>
                  <a:pt x="79" y="34"/>
                </a:cubicBezTo>
                <a:cubicBezTo>
                  <a:pt x="79" y="517"/>
                  <a:pt x="79" y="517"/>
                  <a:pt x="79" y="517"/>
                </a:cubicBezTo>
                <a:cubicBezTo>
                  <a:pt x="79" y="539"/>
                  <a:pt x="56" y="550"/>
                  <a:pt x="45" y="55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4" name="Freeform 603">
            <a:extLst>
              <a:ext uri="{FF2B5EF4-FFF2-40B4-BE49-F238E27FC236}">
                <a16:creationId xmlns:a16="http://schemas.microsoft.com/office/drawing/2014/main" id="{86F11167-3072-BB4D-922E-7F97E55D4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4018" y="2951828"/>
            <a:ext cx="498538" cy="377464"/>
          </a:xfrm>
          <a:custGeom>
            <a:avLst/>
            <a:gdLst>
              <a:gd name="T0" fmla="*/ 1123 w 1236"/>
              <a:gd name="T1" fmla="*/ 933 h 934"/>
              <a:gd name="T2" fmla="*/ 1123 w 1236"/>
              <a:gd name="T3" fmla="*/ 933 h 934"/>
              <a:gd name="T4" fmla="*/ 101 w 1236"/>
              <a:gd name="T5" fmla="*/ 933 h 934"/>
              <a:gd name="T6" fmla="*/ 0 w 1236"/>
              <a:gd name="T7" fmla="*/ 832 h 934"/>
              <a:gd name="T8" fmla="*/ 0 w 1236"/>
              <a:gd name="T9" fmla="*/ 101 h 934"/>
              <a:gd name="T10" fmla="*/ 101 w 1236"/>
              <a:gd name="T11" fmla="*/ 0 h 934"/>
              <a:gd name="T12" fmla="*/ 1123 w 1236"/>
              <a:gd name="T13" fmla="*/ 0 h 934"/>
              <a:gd name="T14" fmla="*/ 1235 w 1236"/>
              <a:gd name="T15" fmla="*/ 101 h 934"/>
              <a:gd name="T16" fmla="*/ 1235 w 1236"/>
              <a:gd name="T17" fmla="*/ 832 h 934"/>
              <a:gd name="T18" fmla="*/ 1123 w 1236"/>
              <a:gd name="T19" fmla="*/ 933 h 934"/>
              <a:gd name="T20" fmla="*/ 101 w 1236"/>
              <a:gd name="T21" fmla="*/ 68 h 934"/>
              <a:gd name="T22" fmla="*/ 101 w 1236"/>
              <a:gd name="T23" fmla="*/ 68 h 934"/>
              <a:gd name="T24" fmla="*/ 67 w 1236"/>
              <a:gd name="T25" fmla="*/ 101 h 934"/>
              <a:gd name="T26" fmla="*/ 67 w 1236"/>
              <a:gd name="T27" fmla="*/ 832 h 934"/>
              <a:gd name="T28" fmla="*/ 101 w 1236"/>
              <a:gd name="T29" fmla="*/ 865 h 934"/>
              <a:gd name="T30" fmla="*/ 1123 w 1236"/>
              <a:gd name="T31" fmla="*/ 865 h 934"/>
              <a:gd name="T32" fmla="*/ 1168 w 1236"/>
              <a:gd name="T33" fmla="*/ 832 h 934"/>
              <a:gd name="T34" fmla="*/ 1168 w 1236"/>
              <a:gd name="T35" fmla="*/ 101 h 934"/>
              <a:gd name="T36" fmla="*/ 1123 w 1236"/>
              <a:gd name="T37" fmla="*/ 68 h 934"/>
              <a:gd name="T38" fmla="*/ 101 w 1236"/>
              <a:gd name="T39" fmla="*/ 68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36" h="934">
                <a:moveTo>
                  <a:pt x="1123" y="933"/>
                </a:moveTo>
                <a:lnTo>
                  <a:pt x="1123" y="933"/>
                </a:lnTo>
                <a:cubicBezTo>
                  <a:pt x="101" y="933"/>
                  <a:pt x="101" y="933"/>
                  <a:pt x="101" y="933"/>
                </a:cubicBezTo>
                <a:cubicBezTo>
                  <a:pt x="45" y="933"/>
                  <a:pt x="0" y="888"/>
                  <a:pt x="0" y="832"/>
                </a:cubicBezTo>
                <a:cubicBezTo>
                  <a:pt x="0" y="101"/>
                  <a:pt x="0" y="101"/>
                  <a:pt x="0" y="101"/>
                </a:cubicBezTo>
                <a:cubicBezTo>
                  <a:pt x="0" y="45"/>
                  <a:pt x="45" y="0"/>
                  <a:pt x="101" y="0"/>
                </a:cubicBezTo>
                <a:cubicBezTo>
                  <a:pt x="1123" y="0"/>
                  <a:pt x="1123" y="0"/>
                  <a:pt x="1123" y="0"/>
                </a:cubicBezTo>
                <a:cubicBezTo>
                  <a:pt x="1190" y="0"/>
                  <a:pt x="1235" y="45"/>
                  <a:pt x="1235" y="101"/>
                </a:cubicBezTo>
                <a:cubicBezTo>
                  <a:pt x="1235" y="832"/>
                  <a:pt x="1235" y="832"/>
                  <a:pt x="1235" y="832"/>
                </a:cubicBezTo>
                <a:cubicBezTo>
                  <a:pt x="1235" y="888"/>
                  <a:pt x="1190" y="933"/>
                  <a:pt x="1123" y="933"/>
                </a:cubicBezTo>
                <a:close/>
                <a:moveTo>
                  <a:pt x="101" y="68"/>
                </a:moveTo>
                <a:lnTo>
                  <a:pt x="101" y="68"/>
                </a:lnTo>
                <a:cubicBezTo>
                  <a:pt x="89" y="68"/>
                  <a:pt x="67" y="79"/>
                  <a:pt x="67" y="101"/>
                </a:cubicBezTo>
                <a:cubicBezTo>
                  <a:pt x="67" y="832"/>
                  <a:pt x="67" y="832"/>
                  <a:pt x="67" y="832"/>
                </a:cubicBezTo>
                <a:cubicBezTo>
                  <a:pt x="67" y="854"/>
                  <a:pt x="89" y="865"/>
                  <a:pt x="101" y="865"/>
                </a:cubicBezTo>
                <a:cubicBezTo>
                  <a:pt x="1123" y="865"/>
                  <a:pt x="1123" y="865"/>
                  <a:pt x="1123" y="865"/>
                </a:cubicBezTo>
                <a:cubicBezTo>
                  <a:pt x="1145" y="865"/>
                  <a:pt x="1168" y="854"/>
                  <a:pt x="1168" y="832"/>
                </a:cubicBezTo>
                <a:cubicBezTo>
                  <a:pt x="1168" y="101"/>
                  <a:pt x="1168" y="101"/>
                  <a:pt x="1168" y="101"/>
                </a:cubicBezTo>
                <a:cubicBezTo>
                  <a:pt x="1168" y="79"/>
                  <a:pt x="1145" y="68"/>
                  <a:pt x="1123" y="68"/>
                </a:cubicBezTo>
                <a:lnTo>
                  <a:pt x="101" y="6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5" name="Freeform 604">
            <a:extLst>
              <a:ext uri="{FF2B5EF4-FFF2-40B4-BE49-F238E27FC236}">
                <a16:creationId xmlns:a16="http://schemas.microsoft.com/office/drawing/2014/main" id="{31039DCE-0FAE-D14C-A944-DDEA5D850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262" y="2894853"/>
            <a:ext cx="612489" cy="494977"/>
          </a:xfrm>
          <a:custGeom>
            <a:avLst/>
            <a:gdLst>
              <a:gd name="T0" fmla="*/ 1415 w 1517"/>
              <a:gd name="T1" fmla="*/ 1224 h 1225"/>
              <a:gd name="T2" fmla="*/ 1415 w 1517"/>
              <a:gd name="T3" fmla="*/ 1224 h 1225"/>
              <a:gd name="T4" fmla="*/ 112 w 1517"/>
              <a:gd name="T5" fmla="*/ 1224 h 1225"/>
              <a:gd name="T6" fmla="*/ 0 w 1517"/>
              <a:gd name="T7" fmla="*/ 1123 h 1225"/>
              <a:gd name="T8" fmla="*/ 0 w 1517"/>
              <a:gd name="T9" fmla="*/ 101 h 1225"/>
              <a:gd name="T10" fmla="*/ 112 w 1517"/>
              <a:gd name="T11" fmla="*/ 0 h 1225"/>
              <a:gd name="T12" fmla="*/ 1415 w 1517"/>
              <a:gd name="T13" fmla="*/ 0 h 1225"/>
              <a:gd name="T14" fmla="*/ 1516 w 1517"/>
              <a:gd name="T15" fmla="*/ 101 h 1225"/>
              <a:gd name="T16" fmla="*/ 1516 w 1517"/>
              <a:gd name="T17" fmla="*/ 1123 h 1225"/>
              <a:gd name="T18" fmla="*/ 1415 w 1517"/>
              <a:gd name="T19" fmla="*/ 1224 h 1225"/>
              <a:gd name="T20" fmla="*/ 112 w 1517"/>
              <a:gd name="T21" fmla="*/ 67 h 1225"/>
              <a:gd name="T22" fmla="*/ 112 w 1517"/>
              <a:gd name="T23" fmla="*/ 67 h 1225"/>
              <a:gd name="T24" fmla="*/ 78 w 1517"/>
              <a:gd name="T25" fmla="*/ 101 h 1225"/>
              <a:gd name="T26" fmla="*/ 78 w 1517"/>
              <a:gd name="T27" fmla="*/ 1123 h 1225"/>
              <a:gd name="T28" fmla="*/ 112 w 1517"/>
              <a:gd name="T29" fmla="*/ 1156 h 1225"/>
              <a:gd name="T30" fmla="*/ 1415 w 1517"/>
              <a:gd name="T31" fmla="*/ 1156 h 1225"/>
              <a:gd name="T32" fmla="*/ 1449 w 1517"/>
              <a:gd name="T33" fmla="*/ 1123 h 1225"/>
              <a:gd name="T34" fmla="*/ 1449 w 1517"/>
              <a:gd name="T35" fmla="*/ 101 h 1225"/>
              <a:gd name="T36" fmla="*/ 1415 w 1517"/>
              <a:gd name="T37" fmla="*/ 67 h 1225"/>
              <a:gd name="T38" fmla="*/ 112 w 1517"/>
              <a:gd name="T39" fmla="*/ 67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17" h="1225">
                <a:moveTo>
                  <a:pt x="1415" y="1224"/>
                </a:moveTo>
                <a:lnTo>
                  <a:pt x="1415" y="1224"/>
                </a:lnTo>
                <a:cubicBezTo>
                  <a:pt x="112" y="1224"/>
                  <a:pt x="112" y="1224"/>
                  <a:pt x="112" y="1224"/>
                </a:cubicBezTo>
                <a:cubicBezTo>
                  <a:pt x="56" y="1224"/>
                  <a:pt x="0" y="1179"/>
                  <a:pt x="0" y="1123"/>
                </a:cubicBezTo>
                <a:cubicBezTo>
                  <a:pt x="0" y="101"/>
                  <a:pt x="0" y="101"/>
                  <a:pt x="0" y="101"/>
                </a:cubicBezTo>
                <a:cubicBezTo>
                  <a:pt x="0" y="44"/>
                  <a:pt x="56" y="0"/>
                  <a:pt x="112" y="0"/>
                </a:cubicBezTo>
                <a:cubicBezTo>
                  <a:pt x="1415" y="0"/>
                  <a:pt x="1415" y="0"/>
                  <a:pt x="1415" y="0"/>
                </a:cubicBezTo>
                <a:cubicBezTo>
                  <a:pt x="1471" y="0"/>
                  <a:pt x="1516" y="44"/>
                  <a:pt x="1516" y="101"/>
                </a:cubicBezTo>
                <a:cubicBezTo>
                  <a:pt x="1516" y="1123"/>
                  <a:pt x="1516" y="1123"/>
                  <a:pt x="1516" y="1123"/>
                </a:cubicBezTo>
                <a:cubicBezTo>
                  <a:pt x="1516" y="1179"/>
                  <a:pt x="1471" y="1224"/>
                  <a:pt x="1415" y="1224"/>
                </a:cubicBezTo>
                <a:close/>
                <a:moveTo>
                  <a:pt x="112" y="67"/>
                </a:moveTo>
                <a:lnTo>
                  <a:pt x="112" y="67"/>
                </a:lnTo>
                <a:cubicBezTo>
                  <a:pt x="89" y="67"/>
                  <a:pt x="78" y="78"/>
                  <a:pt x="78" y="101"/>
                </a:cubicBezTo>
                <a:cubicBezTo>
                  <a:pt x="78" y="1123"/>
                  <a:pt x="78" y="1123"/>
                  <a:pt x="78" y="1123"/>
                </a:cubicBezTo>
                <a:cubicBezTo>
                  <a:pt x="78" y="1145"/>
                  <a:pt x="89" y="1156"/>
                  <a:pt x="112" y="1156"/>
                </a:cubicBezTo>
                <a:cubicBezTo>
                  <a:pt x="1415" y="1156"/>
                  <a:pt x="1415" y="1156"/>
                  <a:pt x="1415" y="1156"/>
                </a:cubicBezTo>
                <a:cubicBezTo>
                  <a:pt x="1437" y="1156"/>
                  <a:pt x="1449" y="1145"/>
                  <a:pt x="1449" y="1123"/>
                </a:cubicBezTo>
                <a:cubicBezTo>
                  <a:pt x="1449" y="101"/>
                  <a:pt x="1449" y="101"/>
                  <a:pt x="1449" y="101"/>
                </a:cubicBezTo>
                <a:cubicBezTo>
                  <a:pt x="1449" y="78"/>
                  <a:pt x="1437" y="67"/>
                  <a:pt x="1415" y="67"/>
                </a:cubicBezTo>
                <a:lnTo>
                  <a:pt x="112" y="6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6" name="Freeform 605">
            <a:extLst>
              <a:ext uri="{FF2B5EF4-FFF2-40B4-BE49-F238E27FC236}">
                <a16:creationId xmlns:a16="http://schemas.microsoft.com/office/drawing/2014/main" id="{0188337B-450F-2C47-A43D-D29FB9FC6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4677" y="3097829"/>
            <a:ext cx="90805" cy="87245"/>
          </a:xfrm>
          <a:custGeom>
            <a:avLst/>
            <a:gdLst>
              <a:gd name="T0" fmla="*/ 112 w 226"/>
              <a:gd name="T1" fmla="*/ 213 h 214"/>
              <a:gd name="T2" fmla="*/ 112 w 226"/>
              <a:gd name="T3" fmla="*/ 213 h 214"/>
              <a:gd name="T4" fmla="*/ 0 w 226"/>
              <a:gd name="T5" fmla="*/ 112 h 214"/>
              <a:gd name="T6" fmla="*/ 112 w 226"/>
              <a:gd name="T7" fmla="*/ 0 h 214"/>
              <a:gd name="T8" fmla="*/ 225 w 226"/>
              <a:gd name="T9" fmla="*/ 112 h 214"/>
              <a:gd name="T10" fmla="*/ 112 w 226"/>
              <a:gd name="T11" fmla="*/ 213 h 214"/>
              <a:gd name="T12" fmla="*/ 112 w 226"/>
              <a:gd name="T13" fmla="*/ 67 h 214"/>
              <a:gd name="T14" fmla="*/ 112 w 226"/>
              <a:gd name="T15" fmla="*/ 67 h 214"/>
              <a:gd name="T16" fmla="*/ 78 w 226"/>
              <a:gd name="T17" fmla="*/ 112 h 214"/>
              <a:gd name="T18" fmla="*/ 112 w 226"/>
              <a:gd name="T19" fmla="*/ 146 h 214"/>
              <a:gd name="T20" fmla="*/ 146 w 226"/>
              <a:gd name="T21" fmla="*/ 112 h 214"/>
              <a:gd name="T22" fmla="*/ 112 w 226"/>
              <a:gd name="T23" fmla="*/ 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6" h="214">
                <a:moveTo>
                  <a:pt x="112" y="213"/>
                </a:moveTo>
                <a:lnTo>
                  <a:pt x="112" y="213"/>
                </a:lnTo>
                <a:cubicBezTo>
                  <a:pt x="56" y="213"/>
                  <a:pt x="0" y="169"/>
                  <a:pt x="0" y="112"/>
                </a:cubicBezTo>
                <a:cubicBezTo>
                  <a:pt x="0" y="45"/>
                  <a:pt x="56" y="0"/>
                  <a:pt x="112" y="0"/>
                </a:cubicBezTo>
                <a:cubicBezTo>
                  <a:pt x="168" y="0"/>
                  <a:pt x="225" y="45"/>
                  <a:pt x="225" y="112"/>
                </a:cubicBezTo>
                <a:cubicBezTo>
                  <a:pt x="225" y="169"/>
                  <a:pt x="168" y="213"/>
                  <a:pt x="112" y="213"/>
                </a:cubicBezTo>
                <a:close/>
                <a:moveTo>
                  <a:pt x="112" y="67"/>
                </a:moveTo>
                <a:lnTo>
                  <a:pt x="112" y="67"/>
                </a:lnTo>
                <a:cubicBezTo>
                  <a:pt x="90" y="67"/>
                  <a:pt x="78" y="90"/>
                  <a:pt x="78" y="112"/>
                </a:cubicBezTo>
                <a:cubicBezTo>
                  <a:pt x="78" y="135"/>
                  <a:pt x="90" y="146"/>
                  <a:pt x="112" y="146"/>
                </a:cubicBezTo>
                <a:cubicBezTo>
                  <a:pt x="135" y="146"/>
                  <a:pt x="146" y="135"/>
                  <a:pt x="146" y="112"/>
                </a:cubicBezTo>
                <a:cubicBezTo>
                  <a:pt x="146" y="90"/>
                  <a:pt x="135" y="67"/>
                  <a:pt x="112" y="6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7" name="Freeform 606">
            <a:extLst>
              <a:ext uri="{FF2B5EF4-FFF2-40B4-BE49-F238E27FC236}">
                <a16:creationId xmlns:a16="http://schemas.microsoft.com/office/drawing/2014/main" id="{A4BB0CD1-83F0-6A4B-BC25-19F104739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7433" y="3012365"/>
            <a:ext cx="263513" cy="259952"/>
          </a:xfrm>
          <a:custGeom>
            <a:avLst/>
            <a:gdLst>
              <a:gd name="T0" fmla="*/ 326 w 653"/>
              <a:gd name="T1" fmla="*/ 641 h 642"/>
              <a:gd name="T2" fmla="*/ 326 w 653"/>
              <a:gd name="T3" fmla="*/ 641 h 642"/>
              <a:gd name="T4" fmla="*/ 0 w 653"/>
              <a:gd name="T5" fmla="*/ 326 h 642"/>
              <a:gd name="T6" fmla="*/ 326 w 653"/>
              <a:gd name="T7" fmla="*/ 0 h 642"/>
              <a:gd name="T8" fmla="*/ 652 w 653"/>
              <a:gd name="T9" fmla="*/ 326 h 642"/>
              <a:gd name="T10" fmla="*/ 326 w 653"/>
              <a:gd name="T11" fmla="*/ 641 h 642"/>
              <a:gd name="T12" fmla="*/ 326 w 653"/>
              <a:gd name="T13" fmla="*/ 68 h 642"/>
              <a:gd name="T14" fmla="*/ 326 w 653"/>
              <a:gd name="T15" fmla="*/ 68 h 642"/>
              <a:gd name="T16" fmla="*/ 68 w 653"/>
              <a:gd name="T17" fmla="*/ 326 h 642"/>
              <a:gd name="T18" fmla="*/ 326 w 653"/>
              <a:gd name="T19" fmla="*/ 573 h 642"/>
              <a:gd name="T20" fmla="*/ 573 w 653"/>
              <a:gd name="T21" fmla="*/ 326 h 642"/>
              <a:gd name="T22" fmla="*/ 326 w 653"/>
              <a:gd name="T23" fmla="*/ 68 h 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53" h="642">
                <a:moveTo>
                  <a:pt x="326" y="641"/>
                </a:moveTo>
                <a:lnTo>
                  <a:pt x="326" y="641"/>
                </a:lnTo>
                <a:cubicBezTo>
                  <a:pt x="146" y="641"/>
                  <a:pt x="0" y="495"/>
                  <a:pt x="0" y="326"/>
                </a:cubicBezTo>
                <a:cubicBezTo>
                  <a:pt x="0" y="146"/>
                  <a:pt x="146" y="0"/>
                  <a:pt x="326" y="0"/>
                </a:cubicBezTo>
                <a:cubicBezTo>
                  <a:pt x="506" y="0"/>
                  <a:pt x="652" y="146"/>
                  <a:pt x="652" y="326"/>
                </a:cubicBezTo>
                <a:cubicBezTo>
                  <a:pt x="652" y="495"/>
                  <a:pt x="506" y="641"/>
                  <a:pt x="326" y="641"/>
                </a:cubicBezTo>
                <a:close/>
                <a:moveTo>
                  <a:pt x="326" y="68"/>
                </a:moveTo>
                <a:lnTo>
                  <a:pt x="326" y="68"/>
                </a:lnTo>
                <a:cubicBezTo>
                  <a:pt x="180" y="68"/>
                  <a:pt x="68" y="180"/>
                  <a:pt x="68" y="326"/>
                </a:cubicBezTo>
                <a:cubicBezTo>
                  <a:pt x="68" y="461"/>
                  <a:pt x="180" y="573"/>
                  <a:pt x="326" y="573"/>
                </a:cubicBezTo>
                <a:cubicBezTo>
                  <a:pt x="461" y="573"/>
                  <a:pt x="573" y="461"/>
                  <a:pt x="573" y="326"/>
                </a:cubicBezTo>
                <a:cubicBezTo>
                  <a:pt x="573" y="180"/>
                  <a:pt x="461" y="68"/>
                  <a:pt x="326" y="6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8" name="Freeform 607">
            <a:extLst>
              <a:ext uri="{FF2B5EF4-FFF2-40B4-BE49-F238E27FC236}">
                <a16:creationId xmlns:a16="http://schemas.microsoft.com/office/drawing/2014/main" id="{D9E2EE8A-4F69-FF49-B141-43EA46DB4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6726" y="3047975"/>
            <a:ext cx="28488" cy="46293"/>
          </a:xfrm>
          <a:custGeom>
            <a:avLst/>
            <a:gdLst>
              <a:gd name="T0" fmla="*/ 34 w 69"/>
              <a:gd name="T1" fmla="*/ 113 h 114"/>
              <a:gd name="T2" fmla="*/ 34 w 69"/>
              <a:gd name="T3" fmla="*/ 113 h 114"/>
              <a:gd name="T4" fmla="*/ 0 w 69"/>
              <a:gd name="T5" fmla="*/ 68 h 114"/>
              <a:gd name="T6" fmla="*/ 0 w 69"/>
              <a:gd name="T7" fmla="*/ 34 h 114"/>
              <a:gd name="T8" fmla="*/ 34 w 69"/>
              <a:gd name="T9" fmla="*/ 0 h 114"/>
              <a:gd name="T10" fmla="*/ 68 w 69"/>
              <a:gd name="T11" fmla="*/ 34 h 114"/>
              <a:gd name="T12" fmla="*/ 68 w 69"/>
              <a:gd name="T13" fmla="*/ 68 h 114"/>
              <a:gd name="T14" fmla="*/ 34 w 69"/>
              <a:gd name="T15" fmla="*/ 11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9" h="114">
                <a:moveTo>
                  <a:pt x="34" y="113"/>
                </a:moveTo>
                <a:lnTo>
                  <a:pt x="34" y="113"/>
                </a:lnTo>
                <a:cubicBezTo>
                  <a:pt x="12" y="113"/>
                  <a:pt x="0" y="90"/>
                  <a:pt x="0" y="68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1"/>
                  <a:pt x="12" y="0"/>
                  <a:pt x="34" y="0"/>
                </a:cubicBezTo>
                <a:cubicBezTo>
                  <a:pt x="57" y="0"/>
                  <a:pt x="68" y="11"/>
                  <a:pt x="68" y="34"/>
                </a:cubicBezTo>
                <a:cubicBezTo>
                  <a:pt x="68" y="68"/>
                  <a:pt x="68" y="68"/>
                  <a:pt x="68" y="68"/>
                </a:cubicBezTo>
                <a:cubicBezTo>
                  <a:pt x="68" y="90"/>
                  <a:pt x="57" y="113"/>
                  <a:pt x="34" y="11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9" name="Freeform 608">
            <a:extLst>
              <a:ext uri="{FF2B5EF4-FFF2-40B4-BE49-F238E27FC236}">
                <a16:creationId xmlns:a16="http://schemas.microsoft.com/office/drawing/2014/main" id="{F4127138-D59B-C74C-9396-8FD978034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238" y="3071122"/>
            <a:ext cx="40952" cy="40951"/>
          </a:xfrm>
          <a:custGeom>
            <a:avLst/>
            <a:gdLst>
              <a:gd name="T0" fmla="*/ 34 w 102"/>
              <a:gd name="T1" fmla="*/ 102 h 103"/>
              <a:gd name="T2" fmla="*/ 34 w 102"/>
              <a:gd name="T3" fmla="*/ 102 h 103"/>
              <a:gd name="T4" fmla="*/ 11 w 102"/>
              <a:gd name="T5" fmla="*/ 90 h 103"/>
              <a:gd name="T6" fmla="*/ 11 w 102"/>
              <a:gd name="T7" fmla="*/ 34 h 103"/>
              <a:gd name="T8" fmla="*/ 34 w 102"/>
              <a:gd name="T9" fmla="*/ 12 h 103"/>
              <a:gd name="T10" fmla="*/ 90 w 102"/>
              <a:gd name="T11" fmla="*/ 12 h 103"/>
              <a:gd name="T12" fmla="*/ 90 w 102"/>
              <a:gd name="T13" fmla="*/ 57 h 103"/>
              <a:gd name="T14" fmla="*/ 56 w 102"/>
              <a:gd name="T15" fmla="*/ 90 h 103"/>
              <a:gd name="T16" fmla="*/ 34 w 102"/>
              <a:gd name="T17" fmla="*/ 102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2" h="103">
                <a:moveTo>
                  <a:pt x="34" y="102"/>
                </a:moveTo>
                <a:lnTo>
                  <a:pt x="34" y="102"/>
                </a:lnTo>
                <a:cubicBezTo>
                  <a:pt x="22" y="102"/>
                  <a:pt x="11" y="90"/>
                  <a:pt x="11" y="90"/>
                </a:cubicBezTo>
                <a:cubicBezTo>
                  <a:pt x="0" y="68"/>
                  <a:pt x="0" y="45"/>
                  <a:pt x="11" y="34"/>
                </a:cubicBezTo>
                <a:cubicBezTo>
                  <a:pt x="34" y="12"/>
                  <a:pt x="34" y="12"/>
                  <a:pt x="34" y="12"/>
                </a:cubicBezTo>
                <a:cubicBezTo>
                  <a:pt x="45" y="0"/>
                  <a:pt x="67" y="0"/>
                  <a:pt x="90" y="12"/>
                </a:cubicBezTo>
                <a:cubicBezTo>
                  <a:pt x="101" y="23"/>
                  <a:pt x="101" y="45"/>
                  <a:pt x="90" y="57"/>
                </a:cubicBezTo>
                <a:cubicBezTo>
                  <a:pt x="56" y="90"/>
                  <a:pt x="56" y="90"/>
                  <a:pt x="56" y="90"/>
                </a:cubicBezTo>
                <a:cubicBezTo>
                  <a:pt x="56" y="90"/>
                  <a:pt x="45" y="102"/>
                  <a:pt x="34" y="10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0" name="Freeform 609">
            <a:extLst>
              <a:ext uri="{FF2B5EF4-FFF2-40B4-BE49-F238E27FC236}">
                <a16:creationId xmlns:a16="http://schemas.microsoft.com/office/drawing/2014/main" id="{047258B2-BF55-434A-812D-793971840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9043" y="3124537"/>
            <a:ext cx="46293" cy="32049"/>
          </a:xfrm>
          <a:custGeom>
            <a:avLst/>
            <a:gdLst>
              <a:gd name="T0" fmla="*/ 78 w 113"/>
              <a:gd name="T1" fmla="*/ 79 h 80"/>
              <a:gd name="T2" fmla="*/ 78 w 113"/>
              <a:gd name="T3" fmla="*/ 79 h 80"/>
              <a:gd name="T4" fmla="*/ 34 w 113"/>
              <a:gd name="T5" fmla="*/ 79 h 80"/>
              <a:gd name="T6" fmla="*/ 0 w 113"/>
              <a:gd name="T7" fmla="*/ 45 h 80"/>
              <a:gd name="T8" fmla="*/ 34 w 113"/>
              <a:gd name="T9" fmla="*/ 0 h 80"/>
              <a:gd name="T10" fmla="*/ 78 w 113"/>
              <a:gd name="T11" fmla="*/ 0 h 80"/>
              <a:gd name="T12" fmla="*/ 112 w 113"/>
              <a:gd name="T13" fmla="*/ 45 h 80"/>
              <a:gd name="T14" fmla="*/ 78 w 113"/>
              <a:gd name="T15" fmla="*/ 79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3" h="80">
                <a:moveTo>
                  <a:pt x="78" y="79"/>
                </a:moveTo>
                <a:lnTo>
                  <a:pt x="78" y="79"/>
                </a:lnTo>
                <a:cubicBezTo>
                  <a:pt x="34" y="79"/>
                  <a:pt x="34" y="79"/>
                  <a:pt x="34" y="79"/>
                </a:cubicBezTo>
                <a:cubicBezTo>
                  <a:pt x="22" y="79"/>
                  <a:pt x="0" y="57"/>
                  <a:pt x="0" y="45"/>
                </a:cubicBezTo>
                <a:cubicBezTo>
                  <a:pt x="0" y="23"/>
                  <a:pt x="22" y="0"/>
                  <a:pt x="34" y="0"/>
                </a:cubicBezTo>
                <a:cubicBezTo>
                  <a:pt x="78" y="0"/>
                  <a:pt x="78" y="0"/>
                  <a:pt x="78" y="0"/>
                </a:cubicBezTo>
                <a:cubicBezTo>
                  <a:pt x="90" y="0"/>
                  <a:pt x="112" y="23"/>
                  <a:pt x="112" y="45"/>
                </a:cubicBezTo>
                <a:cubicBezTo>
                  <a:pt x="112" y="57"/>
                  <a:pt x="90" y="79"/>
                  <a:pt x="78" y="7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1" name="Freeform 610">
            <a:extLst>
              <a:ext uri="{FF2B5EF4-FFF2-40B4-BE49-F238E27FC236}">
                <a16:creationId xmlns:a16="http://schemas.microsoft.com/office/drawing/2014/main" id="{A432F685-75F4-E941-94E5-BFFADA393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238" y="3170829"/>
            <a:ext cx="40952" cy="40951"/>
          </a:xfrm>
          <a:custGeom>
            <a:avLst/>
            <a:gdLst>
              <a:gd name="T0" fmla="*/ 67 w 102"/>
              <a:gd name="T1" fmla="*/ 101 h 102"/>
              <a:gd name="T2" fmla="*/ 67 w 102"/>
              <a:gd name="T3" fmla="*/ 101 h 102"/>
              <a:gd name="T4" fmla="*/ 34 w 102"/>
              <a:gd name="T5" fmla="*/ 90 h 102"/>
              <a:gd name="T6" fmla="*/ 11 w 102"/>
              <a:gd name="T7" fmla="*/ 67 h 102"/>
              <a:gd name="T8" fmla="*/ 11 w 102"/>
              <a:gd name="T9" fmla="*/ 22 h 102"/>
              <a:gd name="T10" fmla="*/ 67 w 102"/>
              <a:gd name="T11" fmla="*/ 22 h 102"/>
              <a:gd name="T12" fmla="*/ 90 w 102"/>
              <a:gd name="T13" fmla="*/ 45 h 102"/>
              <a:gd name="T14" fmla="*/ 90 w 102"/>
              <a:gd name="T15" fmla="*/ 90 h 102"/>
              <a:gd name="T16" fmla="*/ 67 w 102"/>
              <a:gd name="T17" fmla="*/ 10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2" h="102">
                <a:moveTo>
                  <a:pt x="67" y="101"/>
                </a:moveTo>
                <a:lnTo>
                  <a:pt x="67" y="101"/>
                </a:lnTo>
                <a:cubicBezTo>
                  <a:pt x="56" y="101"/>
                  <a:pt x="45" y="101"/>
                  <a:pt x="34" y="90"/>
                </a:cubicBezTo>
                <a:cubicBezTo>
                  <a:pt x="11" y="67"/>
                  <a:pt x="11" y="67"/>
                  <a:pt x="11" y="67"/>
                </a:cubicBezTo>
                <a:cubicBezTo>
                  <a:pt x="0" y="56"/>
                  <a:pt x="0" y="33"/>
                  <a:pt x="11" y="22"/>
                </a:cubicBezTo>
                <a:cubicBezTo>
                  <a:pt x="22" y="0"/>
                  <a:pt x="45" y="0"/>
                  <a:pt x="67" y="22"/>
                </a:cubicBezTo>
                <a:cubicBezTo>
                  <a:pt x="90" y="45"/>
                  <a:pt x="90" y="45"/>
                  <a:pt x="90" y="45"/>
                </a:cubicBezTo>
                <a:cubicBezTo>
                  <a:pt x="101" y="56"/>
                  <a:pt x="101" y="78"/>
                  <a:pt x="90" y="90"/>
                </a:cubicBezTo>
                <a:cubicBezTo>
                  <a:pt x="79" y="101"/>
                  <a:pt x="67" y="101"/>
                  <a:pt x="67" y="10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2" name="Freeform 611">
            <a:extLst>
              <a:ext uri="{FF2B5EF4-FFF2-40B4-BE49-F238E27FC236}">
                <a16:creationId xmlns:a16="http://schemas.microsoft.com/office/drawing/2014/main" id="{6E30D3AC-6B9E-4F40-9DD8-D3253F10C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6726" y="3193975"/>
            <a:ext cx="28488" cy="40952"/>
          </a:xfrm>
          <a:custGeom>
            <a:avLst/>
            <a:gdLst>
              <a:gd name="T0" fmla="*/ 34 w 69"/>
              <a:gd name="T1" fmla="*/ 101 h 102"/>
              <a:gd name="T2" fmla="*/ 34 w 69"/>
              <a:gd name="T3" fmla="*/ 101 h 102"/>
              <a:gd name="T4" fmla="*/ 0 w 69"/>
              <a:gd name="T5" fmla="*/ 67 h 102"/>
              <a:gd name="T6" fmla="*/ 0 w 69"/>
              <a:gd name="T7" fmla="*/ 34 h 102"/>
              <a:gd name="T8" fmla="*/ 34 w 69"/>
              <a:gd name="T9" fmla="*/ 0 h 102"/>
              <a:gd name="T10" fmla="*/ 68 w 69"/>
              <a:gd name="T11" fmla="*/ 34 h 102"/>
              <a:gd name="T12" fmla="*/ 68 w 69"/>
              <a:gd name="T13" fmla="*/ 67 h 102"/>
              <a:gd name="T14" fmla="*/ 34 w 69"/>
              <a:gd name="T15" fmla="*/ 10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9" h="102">
                <a:moveTo>
                  <a:pt x="34" y="101"/>
                </a:moveTo>
                <a:lnTo>
                  <a:pt x="34" y="101"/>
                </a:lnTo>
                <a:cubicBezTo>
                  <a:pt x="12" y="101"/>
                  <a:pt x="0" y="90"/>
                  <a:pt x="0" y="67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1"/>
                  <a:pt x="12" y="0"/>
                  <a:pt x="34" y="0"/>
                </a:cubicBezTo>
                <a:cubicBezTo>
                  <a:pt x="57" y="0"/>
                  <a:pt x="68" y="11"/>
                  <a:pt x="68" y="34"/>
                </a:cubicBezTo>
                <a:cubicBezTo>
                  <a:pt x="68" y="67"/>
                  <a:pt x="68" y="67"/>
                  <a:pt x="68" y="67"/>
                </a:cubicBezTo>
                <a:cubicBezTo>
                  <a:pt x="68" y="90"/>
                  <a:pt x="57" y="101"/>
                  <a:pt x="34" y="10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3" name="Freeform 612">
            <a:extLst>
              <a:ext uri="{FF2B5EF4-FFF2-40B4-BE49-F238E27FC236}">
                <a16:creationId xmlns:a16="http://schemas.microsoft.com/office/drawing/2014/main" id="{513079EC-A33C-204D-96EA-50D1FBB00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6190" y="3174390"/>
            <a:ext cx="40951" cy="37390"/>
          </a:xfrm>
          <a:custGeom>
            <a:avLst/>
            <a:gdLst>
              <a:gd name="T0" fmla="*/ 45 w 102"/>
              <a:gd name="T1" fmla="*/ 90 h 91"/>
              <a:gd name="T2" fmla="*/ 45 w 102"/>
              <a:gd name="T3" fmla="*/ 90 h 91"/>
              <a:gd name="T4" fmla="*/ 23 w 102"/>
              <a:gd name="T5" fmla="*/ 90 h 91"/>
              <a:gd name="T6" fmla="*/ 23 w 102"/>
              <a:gd name="T7" fmla="*/ 34 h 91"/>
              <a:gd name="T8" fmla="*/ 45 w 102"/>
              <a:gd name="T9" fmla="*/ 11 h 91"/>
              <a:gd name="T10" fmla="*/ 90 w 102"/>
              <a:gd name="T11" fmla="*/ 11 h 91"/>
              <a:gd name="T12" fmla="*/ 90 w 102"/>
              <a:gd name="T13" fmla="*/ 56 h 91"/>
              <a:gd name="T14" fmla="*/ 68 w 102"/>
              <a:gd name="T15" fmla="*/ 90 h 91"/>
              <a:gd name="T16" fmla="*/ 45 w 102"/>
              <a:gd name="T17" fmla="*/ 9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2" h="91">
                <a:moveTo>
                  <a:pt x="45" y="90"/>
                </a:moveTo>
                <a:lnTo>
                  <a:pt x="45" y="90"/>
                </a:lnTo>
                <a:cubicBezTo>
                  <a:pt x="34" y="90"/>
                  <a:pt x="23" y="90"/>
                  <a:pt x="23" y="90"/>
                </a:cubicBezTo>
                <a:cubicBezTo>
                  <a:pt x="0" y="67"/>
                  <a:pt x="0" y="45"/>
                  <a:pt x="23" y="34"/>
                </a:cubicBezTo>
                <a:cubicBezTo>
                  <a:pt x="45" y="11"/>
                  <a:pt x="45" y="11"/>
                  <a:pt x="45" y="11"/>
                </a:cubicBezTo>
                <a:cubicBezTo>
                  <a:pt x="56" y="0"/>
                  <a:pt x="79" y="0"/>
                  <a:pt x="90" y="11"/>
                </a:cubicBezTo>
                <a:cubicBezTo>
                  <a:pt x="101" y="22"/>
                  <a:pt x="101" y="45"/>
                  <a:pt x="90" y="56"/>
                </a:cubicBezTo>
                <a:cubicBezTo>
                  <a:pt x="68" y="90"/>
                  <a:pt x="68" y="90"/>
                  <a:pt x="68" y="90"/>
                </a:cubicBezTo>
                <a:cubicBezTo>
                  <a:pt x="56" y="90"/>
                  <a:pt x="56" y="90"/>
                  <a:pt x="45" y="9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4" name="Freeform 613">
            <a:extLst>
              <a:ext uri="{FF2B5EF4-FFF2-40B4-BE49-F238E27FC236}">
                <a16:creationId xmlns:a16="http://schemas.microsoft.com/office/drawing/2014/main" id="{45829E21-6D15-5C46-80FE-0BECDEDDF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824" y="3129877"/>
            <a:ext cx="46293" cy="26708"/>
          </a:xfrm>
          <a:custGeom>
            <a:avLst/>
            <a:gdLst>
              <a:gd name="T0" fmla="*/ 79 w 113"/>
              <a:gd name="T1" fmla="*/ 67 h 68"/>
              <a:gd name="T2" fmla="*/ 79 w 113"/>
              <a:gd name="T3" fmla="*/ 67 h 68"/>
              <a:gd name="T4" fmla="*/ 34 w 113"/>
              <a:gd name="T5" fmla="*/ 67 h 68"/>
              <a:gd name="T6" fmla="*/ 0 w 113"/>
              <a:gd name="T7" fmla="*/ 33 h 68"/>
              <a:gd name="T8" fmla="*/ 34 w 113"/>
              <a:gd name="T9" fmla="*/ 0 h 68"/>
              <a:gd name="T10" fmla="*/ 79 w 113"/>
              <a:gd name="T11" fmla="*/ 0 h 68"/>
              <a:gd name="T12" fmla="*/ 112 w 113"/>
              <a:gd name="T13" fmla="*/ 33 h 68"/>
              <a:gd name="T14" fmla="*/ 79 w 113"/>
              <a:gd name="T15" fmla="*/ 67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3" h="68">
                <a:moveTo>
                  <a:pt x="79" y="67"/>
                </a:moveTo>
                <a:lnTo>
                  <a:pt x="79" y="67"/>
                </a:lnTo>
                <a:cubicBezTo>
                  <a:pt x="34" y="67"/>
                  <a:pt x="34" y="67"/>
                  <a:pt x="34" y="67"/>
                </a:cubicBezTo>
                <a:cubicBezTo>
                  <a:pt x="23" y="67"/>
                  <a:pt x="0" y="56"/>
                  <a:pt x="0" y="33"/>
                </a:cubicBezTo>
                <a:cubicBezTo>
                  <a:pt x="0" y="11"/>
                  <a:pt x="23" y="0"/>
                  <a:pt x="34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90" y="0"/>
                  <a:pt x="112" y="11"/>
                  <a:pt x="112" y="33"/>
                </a:cubicBezTo>
                <a:cubicBezTo>
                  <a:pt x="112" y="56"/>
                  <a:pt x="90" y="67"/>
                  <a:pt x="79" y="6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5" name="Freeform 614">
            <a:extLst>
              <a:ext uri="{FF2B5EF4-FFF2-40B4-BE49-F238E27FC236}">
                <a16:creationId xmlns:a16="http://schemas.microsoft.com/office/drawing/2014/main" id="{00C36A77-2B84-B542-805D-9226CAFF3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6190" y="3071122"/>
            <a:ext cx="40951" cy="40951"/>
          </a:xfrm>
          <a:custGeom>
            <a:avLst/>
            <a:gdLst>
              <a:gd name="T0" fmla="*/ 68 w 102"/>
              <a:gd name="T1" fmla="*/ 102 h 103"/>
              <a:gd name="T2" fmla="*/ 68 w 102"/>
              <a:gd name="T3" fmla="*/ 102 h 103"/>
              <a:gd name="T4" fmla="*/ 34 w 102"/>
              <a:gd name="T5" fmla="*/ 90 h 103"/>
              <a:gd name="T6" fmla="*/ 12 w 102"/>
              <a:gd name="T7" fmla="*/ 68 h 103"/>
              <a:gd name="T8" fmla="*/ 12 w 102"/>
              <a:gd name="T9" fmla="*/ 12 h 103"/>
              <a:gd name="T10" fmla="*/ 68 w 102"/>
              <a:gd name="T11" fmla="*/ 12 h 103"/>
              <a:gd name="T12" fmla="*/ 90 w 102"/>
              <a:gd name="T13" fmla="*/ 45 h 103"/>
              <a:gd name="T14" fmla="*/ 90 w 102"/>
              <a:gd name="T15" fmla="*/ 90 h 103"/>
              <a:gd name="T16" fmla="*/ 68 w 102"/>
              <a:gd name="T17" fmla="*/ 102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2" h="103">
                <a:moveTo>
                  <a:pt x="68" y="102"/>
                </a:moveTo>
                <a:lnTo>
                  <a:pt x="68" y="102"/>
                </a:lnTo>
                <a:cubicBezTo>
                  <a:pt x="56" y="102"/>
                  <a:pt x="45" y="102"/>
                  <a:pt x="34" y="90"/>
                </a:cubicBezTo>
                <a:cubicBezTo>
                  <a:pt x="12" y="68"/>
                  <a:pt x="12" y="68"/>
                  <a:pt x="12" y="68"/>
                </a:cubicBezTo>
                <a:cubicBezTo>
                  <a:pt x="0" y="45"/>
                  <a:pt x="0" y="34"/>
                  <a:pt x="12" y="12"/>
                </a:cubicBezTo>
                <a:cubicBezTo>
                  <a:pt x="23" y="0"/>
                  <a:pt x="45" y="0"/>
                  <a:pt x="68" y="12"/>
                </a:cubicBezTo>
                <a:cubicBezTo>
                  <a:pt x="90" y="45"/>
                  <a:pt x="90" y="45"/>
                  <a:pt x="90" y="45"/>
                </a:cubicBezTo>
                <a:cubicBezTo>
                  <a:pt x="101" y="57"/>
                  <a:pt x="101" y="79"/>
                  <a:pt x="90" y="90"/>
                </a:cubicBezTo>
                <a:cubicBezTo>
                  <a:pt x="79" y="102"/>
                  <a:pt x="68" y="102"/>
                  <a:pt x="68" y="10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6" name="Freeform 615">
            <a:extLst>
              <a:ext uri="{FF2B5EF4-FFF2-40B4-BE49-F238E27FC236}">
                <a16:creationId xmlns:a16="http://schemas.microsoft.com/office/drawing/2014/main" id="{5CCD197D-2D5A-5D46-8C19-DF8B33944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8750" y="3124537"/>
            <a:ext cx="122855" cy="32049"/>
          </a:xfrm>
          <a:custGeom>
            <a:avLst/>
            <a:gdLst>
              <a:gd name="T0" fmla="*/ 269 w 304"/>
              <a:gd name="T1" fmla="*/ 79 h 80"/>
              <a:gd name="T2" fmla="*/ 269 w 304"/>
              <a:gd name="T3" fmla="*/ 79 h 80"/>
              <a:gd name="T4" fmla="*/ 33 w 304"/>
              <a:gd name="T5" fmla="*/ 79 h 80"/>
              <a:gd name="T6" fmla="*/ 0 w 304"/>
              <a:gd name="T7" fmla="*/ 34 h 80"/>
              <a:gd name="T8" fmla="*/ 33 w 304"/>
              <a:gd name="T9" fmla="*/ 0 h 80"/>
              <a:gd name="T10" fmla="*/ 269 w 304"/>
              <a:gd name="T11" fmla="*/ 0 h 80"/>
              <a:gd name="T12" fmla="*/ 303 w 304"/>
              <a:gd name="T13" fmla="*/ 34 h 80"/>
              <a:gd name="T14" fmla="*/ 269 w 304"/>
              <a:gd name="T15" fmla="*/ 79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4" h="80">
                <a:moveTo>
                  <a:pt x="269" y="79"/>
                </a:moveTo>
                <a:lnTo>
                  <a:pt x="269" y="79"/>
                </a:lnTo>
                <a:cubicBezTo>
                  <a:pt x="33" y="79"/>
                  <a:pt x="33" y="79"/>
                  <a:pt x="33" y="79"/>
                </a:cubicBezTo>
                <a:cubicBezTo>
                  <a:pt x="11" y="79"/>
                  <a:pt x="0" y="57"/>
                  <a:pt x="0" y="34"/>
                </a:cubicBezTo>
                <a:cubicBezTo>
                  <a:pt x="0" y="23"/>
                  <a:pt x="11" y="0"/>
                  <a:pt x="33" y="0"/>
                </a:cubicBezTo>
                <a:cubicBezTo>
                  <a:pt x="269" y="0"/>
                  <a:pt x="269" y="0"/>
                  <a:pt x="269" y="0"/>
                </a:cubicBezTo>
                <a:cubicBezTo>
                  <a:pt x="292" y="0"/>
                  <a:pt x="303" y="23"/>
                  <a:pt x="303" y="34"/>
                </a:cubicBezTo>
                <a:cubicBezTo>
                  <a:pt x="303" y="57"/>
                  <a:pt x="292" y="79"/>
                  <a:pt x="269" y="7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7" name="Freeform 616">
            <a:extLst>
              <a:ext uri="{FF2B5EF4-FFF2-40B4-BE49-F238E27FC236}">
                <a16:creationId xmlns:a16="http://schemas.microsoft.com/office/drawing/2014/main" id="{2B553383-73ED-A74C-ADB9-E6D5F6F5B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4018" y="3361341"/>
            <a:ext cx="204757" cy="87245"/>
          </a:xfrm>
          <a:custGeom>
            <a:avLst/>
            <a:gdLst>
              <a:gd name="T0" fmla="*/ 303 w 506"/>
              <a:gd name="T1" fmla="*/ 213 h 214"/>
              <a:gd name="T2" fmla="*/ 303 w 506"/>
              <a:gd name="T3" fmla="*/ 213 h 214"/>
              <a:gd name="T4" fmla="*/ 202 w 506"/>
              <a:gd name="T5" fmla="*/ 213 h 214"/>
              <a:gd name="T6" fmla="*/ 146 w 506"/>
              <a:gd name="T7" fmla="*/ 190 h 214"/>
              <a:gd name="T8" fmla="*/ 11 w 506"/>
              <a:gd name="T9" fmla="*/ 57 h 214"/>
              <a:gd name="T10" fmla="*/ 0 w 506"/>
              <a:gd name="T11" fmla="*/ 23 h 214"/>
              <a:gd name="T12" fmla="*/ 33 w 506"/>
              <a:gd name="T13" fmla="*/ 0 h 214"/>
              <a:gd name="T14" fmla="*/ 471 w 506"/>
              <a:gd name="T15" fmla="*/ 0 h 214"/>
              <a:gd name="T16" fmla="*/ 505 w 506"/>
              <a:gd name="T17" fmla="*/ 23 h 214"/>
              <a:gd name="T18" fmla="*/ 494 w 506"/>
              <a:gd name="T19" fmla="*/ 57 h 214"/>
              <a:gd name="T20" fmla="*/ 370 w 506"/>
              <a:gd name="T21" fmla="*/ 190 h 214"/>
              <a:gd name="T22" fmla="*/ 303 w 506"/>
              <a:gd name="T23" fmla="*/ 213 h 214"/>
              <a:gd name="T24" fmla="*/ 123 w 506"/>
              <a:gd name="T25" fmla="*/ 68 h 214"/>
              <a:gd name="T26" fmla="*/ 123 w 506"/>
              <a:gd name="T27" fmla="*/ 68 h 214"/>
              <a:gd name="T28" fmla="*/ 190 w 506"/>
              <a:gd name="T29" fmla="*/ 135 h 214"/>
              <a:gd name="T30" fmla="*/ 202 w 506"/>
              <a:gd name="T31" fmla="*/ 146 h 214"/>
              <a:gd name="T32" fmla="*/ 303 w 506"/>
              <a:gd name="T33" fmla="*/ 146 h 214"/>
              <a:gd name="T34" fmla="*/ 314 w 506"/>
              <a:gd name="T35" fmla="*/ 135 h 214"/>
              <a:gd name="T36" fmla="*/ 381 w 506"/>
              <a:gd name="T37" fmla="*/ 68 h 214"/>
              <a:gd name="T38" fmla="*/ 123 w 506"/>
              <a:gd name="T39" fmla="*/ 68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06" h="214">
                <a:moveTo>
                  <a:pt x="303" y="213"/>
                </a:moveTo>
                <a:lnTo>
                  <a:pt x="303" y="213"/>
                </a:lnTo>
                <a:cubicBezTo>
                  <a:pt x="202" y="213"/>
                  <a:pt x="202" y="213"/>
                  <a:pt x="202" y="213"/>
                </a:cubicBezTo>
                <a:cubicBezTo>
                  <a:pt x="179" y="213"/>
                  <a:pt x="157" y="202"/>
                  <a:pt x="146" y="190"/>
                </a:cubicBezTo>
                <a:cubicBezTo>
                  <a:pt x="11" y="57"/>
                  <a:pt x="11" y="57"/>
                  <a:pt x="11" y="57"/>
                </a:cubicBezTo>
                <a:cubicBezTo>
                  <a:pt x="0" y="57"/>
                  <a:pt x="0" y="34"/>
                  <a:pt x="0" y="23"/>
                </a:cubicBezTo>
                <a:cubicBezTo>
                  <a:pt x="11" y="11"/>
                  <a:pt x="22" y="0"/>
                  <a:pt x="33" y="0"/>
                </a:cubicBezTo>
                <a:cubicBezTo>
                  <a:pt x="471" y="0"/>
                  <a:pt x="471" y="0"/>
                  <a:pt x="471" y="0"/>
                </a:cubicBezTo>
                <a:cubicBezTo>
                  <a:pt x="483" y="0"/>
                  <a:pt x="494" y="11"/>
                  <a:pt x="505" y="23"/>
                </a:cubicBezTo>
                <a:cubicBezTo>
                  <a:pt x="505" y="34"/>
                  <a:pt x="505" y="57"/>
                  <a:pt x="494" y="57"/>
                </a:cubicBezTo>
                <a:cubicBezTo>
                  <a:pt x="370" y="190"/>
                  <a:pt x="370" y="190"/>
                  <a:pt x="370" y="190"/>
                </a:cubicBezTo>
                <a:cubicBezTo>
                  <a:pt x="348" y="202"/>
                  <a:pt x="325" y="213"/>
                  <a:pt x="303" y="213"/>
                </a:cubicBezTo>
                <a:close/>
                <a:moveTo>
                  <a:pt x="123" y="68"/>
                </a:moveTo>
                <a:lnTo>
                  <a:pt x="123" y="68"/>
                </a:lnTo>
                <a:cubicBezTo>
                  <a:pt x="190" y="135"/>
                  <a:pt x="190" y="135"/>
                  <a:pt x="190" y="135"/>
                </a:cubicBezTo>
                <a:cubicBezTo>
                  <a:pt x="190" y="146"/>
                  <a:pt x="202" y="146"/>
                  <a:pt x="202" y="146"/>
                </a:cubicBezTo>
                <a:cubicBezTo>
                  <a:pt x="303" y="146"/>
                  <a:pt x="303" y="146"/>
                  <a:pt x="303" y="146"/>
                </a:cubicBezTo>
                <a:cubicBezTo>
                  <a:pt x="303" y="146"/>
                  <a:pt x="314" y="146"/>
                  <a:pt x="314" y="135"/>
                </a:cubicBezTo>
                <a:cubicBezTo>
                  <a:pt x="381" y="68"/>
                  <a:pt x="381" y="68"/>
                  <a:pt x="381" y="68"/>
                </a:cubicBezTo>
                <a:lnTo>
                  <a:pt x="123" y="6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8" name="Freeform 617">
            <a:extLst>
              <a:ext uri="{FF2B5EF4-FFF2-40B4-BE49-F238E27FC236}">
                <a16:creationId xmlns:a16="http://schemas.microsoft.com/office/drawing/2014/main" id="{B46E0640-0846-4F4E-999E-6A615F1F2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800" y="3361341"/>
            <a:ext cx="204756" cy="87245"/>
          </a:xfrm>
          <a:custGeom>
            <a:avLst/>
            <a:gdLst>
              <a:gd name="T0" fmla="*/ 303 w 506"/>
              <a:gd name="T1" fmla="*/ 213 h 214"/>
              <a:gd name="T2" fmla="*/ 303 w 506"/>
              <a:gd name="T3" fmla="*/ 213 h 214"/>
              <a:gd name="T4" fmla="*/ 202 w 506"/>
              <a:gd name="T5" fmla="*/ 213 h 214"/>
              <a:gd name="T6" fmla="*/ 134 w 506"/>
              <a:gd name="T7" fmla="*/ 190 h 214"/>
              <a:gd name="T8" fmla="*/ 11 w 506"/>
              <a:gd name="T9" fmla="*/ 57 h 214"/>
              <a:gd name="T10" fmla="*/ 0 w 506"/>
              <a:gd name="T11" fmla="*/ 23 h 214"/>
              <a:gd name="T12" fmla="*/ 33 w 506"/>
              <a:gd name="T13" fmla="*/ 0 h 214"/>
              <a:gd name="T14" fmla="*/ 472 w 506"/>
              <a:gd name="T15" fmla="*/ 0 h 214"/>
              <a:gd name="T16" fmla="*/ 505 w 506"/>
              <a:gd name="T17" fmla="*/ 23 h 214"/>
              <a:gd name="T18" fmla="*/ 494 w 506"/>
              <a:gd name="T19" fmla="*/ 57 h 214"/>
              <a:gd name="T20" fmla="*/ 359 w 506"/>
              <a:gd name="T21" fmla="*/ 190 h 214"/>
              <a:gd name="T22" fmla="*/ 303 w 506"/>
              <a:gd name="T23" fmla="*/ 213 h 214"/>
              <a:gd name="T24" fmla="*/ 123 w 506"/>
              <a:gd name="T25" fmla="*/ 68 h 214"/>
              <a:gd name="T26" fmla="*/ 123 w 506"/>
              <a:gd name="T27" fmla="*/ 68 h 214"/>
              <a:gd name="T28" fmla="*/ 191 w 506"/>
              <a:gd name="T29" fmla="*/ 135 h 214"/>
              <a:gd name="T30" fmla="*/ 202 w 506"/>
              <a:gd name="T31" fmla="*/ 146 h 214"/>
              <a:gd name="T32" fmla="*/ 303 w 506"/>
              <a:gd name="T33" fmla="*/ 146 h 214"/>
              <a:gd name="T34" fmla="*/ 314 w 506"/>
              <a:gd name="T35" fmla="*/ 135 h 214"/>
              <a:gd name="T36" fmla="*/ 382 w 506"/>
              <a:gd name="T37" fmla="*/ 68 h 214"/>
              <a:gd name="T38" fmla="*/ 123 w 506"/>
              <a:gd name="T39" fmla="*/ 68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06" h="214">
                <a:moveTo>
                  <a:pt x="303" y="213"/>
                </a:moveTo>
                <a:lnTo>
                  <a:pt x="303" y="213"/>
                </a:lnTo>
                <a:cubicBezTo>
                  <a:pt x="202" y="213"/>
                  <a:pt x="202" y="213"/>
                  <a:pt x="202" y="213"/>
                </a:cubicBezTo>
                <a:cubicBezTo>
                  <a:pt x="179" y="213"/>
                  <a:pt x="157" y="202"/>
                  <a:pt x="134" y="190"/>
                </a:cubicBezTo>
                <a:cubicBezTo>
                  <a:pt x="11" y="57"/>
                  <a:pt x="11" y="57"/>
                  <a:pt x="11" y="57"/>
                </a:cubicBezTo>
                <a:cubicBezTo>
                  <a:pt x="0" y="57"/>
                  <a:pt x="0" y="34"/>
                  <a:pt x="0" y="23"/>
                </a:cubicBezTo>
                <a:cubicBezTo>
                  <a:pt x="0" y="11"/>
                  <a:pt x="22" y="0"/>
                  <a:pt x="33" y="0"/>
                </a:cubicBezTo>
                <a:cubicBezTo>
                  <a:pt x="472" y="0"/>
                  <a:pt x="472" y="0"/>
                  <a:pt x="472" y="0"/>
                </a:cubicBezTo>
                <a:cubicBezTo>
                  <a:pt x="483" y="0"/>
                  <a:pt x="494" y="11"/>
                  <a:pt x="505" y="23"/>
                </a:cubicBezTo>
                <a:cubicBezTo>
                  <a:pt x="505" y="34"/>
                  <a:pt x="505" y="57"/>
                  <a:pt x="494" y="57"/>
                </a:cubicBezTo>
                <a:cubicBezTo>
                  <a:pt x="359" y="190"/>
                  <a:pt x="359" y="190"/>
                  <a:pt x="359" y="190"/>
                </a:cubicBezTo>
                <a:cubicBezTo>
                  <a:pt x="348" y="202"/>
                  <a:pt x="325" y="213"/>
                  <a:pt x="303" y="213"/>
                </a:cubicBezTo>
                <a:close/>
                <a:moveTo>
                  <a:pt x="123" y="68"/>
                </a:moveTo>
                <a:lnTo>
                  <a:pt x="123" y="68"/>
                </a:lnTo>
                <a:cubicBezTo>
                  <a:pt x="191" y="135"/>
                  <a:pt x="191" y="135"/>
                  <a:pt x="191" y="135"/>
                </a:cubicBezTo>
                <a:cubicBezTo>
                  <a:pt x="191" y="146"/>
                  <a:pt x="202" y="146"/>
                  <a:pt x="202" y="146"/>
                </a:cubicBezTo>
                <a:cubicBezTo>
                  <a:pt x="303" y="146"/>
                  <a:pt x="303" y="146"/>
                  <a:pt x="303" y="146"/>
                </a:cubicBezTo>
                <a:cubicBezTo>
                  <a:pt x="303" y="146"/>
                  <a:pt x="314" y="146"/>
                  <a:pt x="314" y="135"/>
                </a:cubicBezTo>
                <a:cubicBezTo>
                  <a:pt x="382" y="68"/>
                  <a:pt x="382" y="68"/>
                  <a:pt x="382" y="68"/>
                </a:cubicBezTo>
                <a:lnTo>
                  <a:pt x="123" y="6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9" name="Freeform 618">
            <a:extLst>
              <a:ext uri="{FF2B5EF4-FFF2-40B4-BE49-F238E27FC236}">
                <a16:creationId xmlns:a16="http://schemas.microsoft.com/office/drawing/2014/main" id="{C76D2173-E6AA-BA49-9A99-638A89FDE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8927" y="857971"/>
            <a:ext cx="480733" cy="23147"/>
          </a:xfrm>
          <a:custGeom>
            <a:avLst/>
            <a:gdLst>
              <a:gd name="T0" fmla="*/ 1156 w 1191"/>
              <a:gd name="T1" fmla="*/ 56 h 57"/>
              <a:gd name="T2" fmla="*/ 1156 w 1191"/>
              <a:gd name="T3" fmla="*/ 56 h 57"/>
              <a:gd name="T4" fmla="*/ 34 w 1191"/>
              <a:gd name="T5" fmla="*/ 56 h 57"/>
              <a:gd name="T6" fmla="*/ 0 w 1191"/>
              <a:gd name="T7" fmla="*/ 23 h 57"/>
              <a:gd name="T8" fmla="*/ 34 w 1191"/>
              <a:gd name="T9" fmla="*/ 0 h 57"/>
              <a:gd name="T10" fmla="*/ 1156 w 1191"/>
              <a:gd name="T11" fmla="*/ 0 h 57"/>
              <a:gd name="T12" fmla="*/ 1190 w 1191"/>
              <a:gd name="T13" fmla="*/ 23 h 57"/>
              <a:gd name="T14" fmla="*/ 1156 w 1191"/>
              <a:gd name="T15" fmla="*/ 5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91" h="57">
                <a:moveTo>
                  <a:pt x="1156" y="56"/>
                </a:moveTo>
                <a:lnTo>
                  <a:pt x="1156" y="56"/>
                </a:lnTo>
                <a:cubicBezTo>
                  <a:pt x="34" y="56"/>
                  <a:pt x="34" y="56"/>
                  <a:pt x="34" y="56"/>
                </a:cubicBezTo>
                <a:cubicBezTo>
                  <a:pt x="12" y="56"/>
                  <a:pt x="0" y="45"/>
                  <a:pt x="0" y="23"/>
                </a:cubicBezTo>
                <a:cubicBezTo>
                  <a:pt x="0" y="11"/>
                  <a:pt x="12" y="0"/>
                  <a:pt x="34" y="0"/>
                </a:cubicBezTo>
                <a:cubicBezTo>
                  <a:pt x="1156" y="0"/>
                  <a:pt x="1156" y="0"/>
                  <a:pt x="1156" y="0"/>
                </a:cubicBezTo>
                <a:cubicBezTo>
                  <a:pt x="1167" y="0"/>
                  <a:pt x="1190" y="11"/>
                  <a:pt x="1190" y="23"/>
                </a:cubicBezTo>
                <a:cubicBezTo>
                  <a:pt x="1190" y="45"/>
                  <a:pt x="1167" y="56"/>
                  <a:pt x="1156" y="5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0" name="Freeform 619">
            <a:extLst>
              <a:ext uri="{FF2B5EF4-FFF2-40B4-BE49-F238E27FC236}">
                <a16:creationId xmlns:a16="http://schemas.microsoft.com/office/drawing/2014/main" id="{25D37679-DB79-1A44-A3B7-75F98C842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2488" y="1107240"/>
            <a:ext cx="475391" cy="23147"/>
          </a:xfrm>
          <a:custGeom>
            <a:avLst/>
            <a:gdLst>
              <a:gd name="T0" fmla="*/ 1155 w 1179"/>
              <a:gd name="T1" fmla="*/ 56 h 57"/>
              <a:gd name="T2" fmla="*/ 1155 w 1179"/>
              <a:gd name="T3" fmla="*/ 56 h 57"/>
              <a:gd name="T4" fmla="*/ 22 w 1179"/>
              <a:gd name="T5" fmla="*/ 56 h 57"/>
              <a:gd name="T6" fmla="*/ 0 w 1179"/>
              <a:gd name="T7" fmla="*/ 22 h 57"/>
              <a:gd name="T8" fmla="*/ 22 w 1179"/>
              <a:gd name="T9" fmla="*/ 0 h 57"/>
              <a:gd name="T10" fmla="*/ 1155 w 1179"/>
              <a:gd name="T11" fmla="*/ 0 h 57"/>
              <a:gd name="T12" fmla="*/ 1178 w 1179"/>
              <a:gd name="T13" fmla="*/ 22 h 57"/>
              <a:gd name="T14" fmla="*/ 1155 w 1179"/>
              <a:gd name="T15" fmla="*/ 5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79" h="57">
                <a:moveTo>
                  <a:pt x="1155" y="56"/>
                </a:moveTo>
                <a:lnTo>
                  <a:pt x="1155" y="56"/>
                </a:lnTo>
                <a:cubicBezTo>
                  <a:pt x="22" y="56"/>
                  <a:pt x="22" y="56"/>
                  <a:pt x="22" y="56"/>
                </a:cubicBezTo>
                <a:cubicBezTo>
                  <a:pt x="11" y="56"/>
                  <a:pt x="0" y="45"/>
                  <a:pt x="0" y="22"/>
                </a:cubicBezTo>
                <a:cubicBezTo>
                  <a:pt x="0" y="11"/>
                  <a:pt x="11" y="0"/>
                  <a:pt x="22" y="0"/>
                </a:cubicBezTo>
                <a:cubicBezTo>
                  <a:pt x="1155" y="0"/>
                  <a:pt x="1155" y="0"/>
                  <a:pt x="1155" y="0"/>
                </a:cubicBezTo>
                <a:cubicBezTo>
                  <a:pt x="1167" y="0"/>
                  <a:pt x="1178" y="11"/>
                  <a:pt x="1178" y="22"/>
                </a:cubicBezTo>
                <a:cubicBezTo>
                  <a:pt x="1178" y="45"/>
                  <a:pt x="1167" y="56"/>
                  <a:pt x="1155" y="5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1" name="Freeform 620">
            <a:extLst>
              <a:ext uri="{FF2B5EF4-FFF2-40B4-BE49-F238E27FC236}">
                <a16:creationId xmlns:a16="http://schemas.microsoft.com/office/drawing/2014/main" id="{1076AE70-EBF1-E942-8E38-834CC7E3A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5634" y="857971"/>
            <a:ext cx="421977" cy="272416"/>
          </a:xfrm>
          <a:custGeom>
            <a:avLst/>
            <a:gdLst>
              <a:gd name="T0" fmla="*/ 1021 w 1044"/>
              <a:gd name="T1" fmla="*/ 674 h 675"/>
              <a:gd name="T2" fmla="*/ 1021 w 1044"/>
              <a:gd name="T3" fmla="*/ 674 h 675"/>
              <a:gd name="T4" fmla="*/ 34 w 1044"/>
              <a:gd name="T5" fmla="*/ 674 h 675"/>
              <a:gd name="T6" fmla="*/ 0 w 1044"/>
              <a:gd name="T7" fmla="*/ 640 h 675"/>
              <a:gd name="T8" fmla="*/ 0 w 1044"/>
              <a:gd name="T9" fmla="*/ 23 h 675"/>
              <a:gd name="T10" fmla="*/ 34 w 1044"/>
              <a:gd name="T11" fmla="*/ 0 h 675"/>
              <a:gd name="T12" fmla="*/ 1021 w 1044"/>
              <a:gd name="T13" fmla="*/ 0 h 675"/>
              <a:gd name="T14" fmla="*/ 1043 w 1044"/>
              <a:gd name="T15" fmla="*/ 23 h 675"/>
              <a:gd name="T16" fmla="*/ 1043 w 1044"/>
              <a:gd name="T17" fmla="*/ 640 h 675"/>
              <a:gd name="T18" fmla="*/ 1021 w 1044"/>
              <a:gd name="T19" fmla="*/ 674 h 675"/>
              <a:gd name="T20" fmla="*/ 56 w 1044"/>
              <a:gd name="T21" fmla="*/ 618 h 675"/>
              <a:gd name="T22" fmla="*/ 56 w 1044"/>
              <a:gd name="T23" fmla="*/ 618 h 675"/>
              <a:gd name="T24" fmla="*/ 987 w 1044"/>
              <a:gd name="T25" fmla="*/ 618 h 675"/>
              <a:gd name="T26" fmla="*/ 987 w 1044"/>
              <a:gd name="T27" fmla="*/ 56 h 675"/>
              <a:gd name="T28" fmla="*/ 56 w 1044"/>
              <a:gd name="T29" fmla="*/ 56 h 675"/>
              <a:gd name="T30" fmla="*/ 56 w 1044"/>
              <a:gd name="T31" fmla="*/ 618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44" h="675">
                <a:moveTo>
                  <a:pt x="1021" y="674"/>
                </a:moveTo>
                <a:lnTo>
                  <a:pt x="1021" y="674"/>
                </a:lnTo>
                <a:cubicBezTo>
                  <a:pt x="34" y="674"/>
                  <a:pt x="34" y="674"/>
                  <a:pt x="34" y="674"/>
                </a:cubicBezTo>
                <a:cubicBezTo>
                  <a:pt x="11" y="674"/>
                  <a:pt x="0" y="663"/>
                  <a:pt x="0" y="640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1"/>
                  <a:pt x="11" y="0"/>
                  <a:pt x="34" y="0"/>
                </a:cubicBezTo>
                <a:cubicBezTo>
                  <a:pt x="1021" y="0"/>
                  <a:pt x="1021" y="0"/>
                  <a:pt x="1021" y="0"/>
                </a:cubicBezTo>
                <a:cubicBezTo>
                  <a:pt x="1032" y="0"/>
                  <a:pt x="1043" y="11"/>
                  <a:pt x="1043" y="23"/>
                </a:cubicBezTo>
                <a:cubicBezTo>
                  <a:pt x="1043" y="640"/>
                  <a:pt x="1043" y="640"/>
                  <a:pt x="1043" y="640"/>
                </a:cubicBezTo>
                <a:cubicBezTo>
                  <a:pt x="1043" y="663"/>
                  <a:pt x="1032" y="674"/>
                  <a:pt x="1021" y="674"/>
                </a:cubicBezTo>
                <a:close/>
                <a:moveTo>
                  <a:pt x="56" y="618"/>
                </a:moveTo>
                <a:lnTo>
                  <a:pt x="56" y="618"/>
                </a:lnTo>
                <a:cubicBezTo>
                  <a:pt x="987" y="618"/>
                  <a:pt x="987" y="618"/>
                  <a:pt x="987" y="618"/>
                </a:cubicBezTo>
                <a:cubicBezTo>
                  <a:pt x="987" y="56"/>
                  <a:pt x="987" y="56"/>
                  <a:pt x="987" y="56"/>
                </a:cubicBezTo>
                <a:cubicBezTo>
                  <a:pt x="56" y="56"/>
                  <a:pt x="56" y="56"/>
                  <a:pt x="56" y="56"/>
                </a:cubicBezTo>
                <a:lnTo>
                  <a:pt x="56" y="6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2" name="Freeform 621">
            <a:extLst>
              <a:ext uri="{FF2B5EF4-FFF2-40B4-BE49-F238E27FC236}">
                <a16:creationId xmlns:a16="http://schemas.microsoft.com/office/drawing/2014/main" id="{47F4E302-8B42-7F42-8B50-39F556628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0391" y="1107240"/>
            <a:ext cx="23146" cy="172708"/>
          </a:xfrm>
          <a:custGeom>
            <a:avLst/>
            <a:gdLst>
              <a:gd name="T0" fmla="*/ 34 w 57"/>
              <a:gd name="T1" fmla="*/ 427 h 428"/>
              <a:gd name="T2" fmla="*/ 34 w 57"/>
              <a:gd name="T3" fmla="*/ 427 h 428"/>
              <a:gd name="T4" fmla="*/ 0 w 57"/>
              <a:gd name="T5" fmla="*/ 393 h 428"/>
              <a:gd name="T6" fmla="*/ 0 w 57"/>
              <a:gd name="T7" fmla="*/ 22 h 428"/>
              <a:gd name="T8" fmla="*/ 34 w 57"/>
              <a:gd name="T9" fmla="*/ 0 h 428"/>
              <a:gd name="T10" fmla="*/ 56 w 57"/>
              <a:gd name="T11" fmla="*/ 22 h 428"/>
              <a:gd name="T12" fmla="*/ 56 w 57"/>
              <a:gd name="T13" fmla="*/ 393 h 428"/>
              <a:gd name="T14" fmla="*/ 34 w 57"/>
              <a:gd name="T15" fmla="*/ 427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" h="428">
                <a:moveTo>
                  <a:pt x="34" y="427"/>
                </a:moveTo>
                <a:lnTo>
                  <a:pt x="34" y="427"/>
                </a:lnTo>
                <a:cubicBezTo>
                  <a:pt x="11" y="427"/>
                  <a:pt x="0" y="404"/>
                  <a:pt x="0" y="393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1"/>
                  <a:pt x="11" y="0"/>
                  <a:pt x="34" y="0"/>
                </a:cubicBezTo>
                <a:cubicBezTo>
                  <a:pt x="45" y="0"/>
                  <a:pt x="56" y="11"/>
                  <a:pt x="56" y="22"/>
                </a:cubicBezTo>
                <a:cubicBezTo>
                  <a:pt x="56" y="393"/>
                  <a:pt x="56" y="393"/>
                  <a:pt x="56" y="393"/>
                </a:cubicBezTo>
                <a:cubicBezTo>
                  <a:pt x="56" y="404"/>
                  <a:pt x="45" y="427"/>
                  <a:pt x="34" y="4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3" name="Freeform 622">
            <a:extLst>
              <a:ext uri="{FF2B5EF4-FFF2-40B4-BE49-F238E27FC236}">
                <a16:creationId xmlns:a16="http://schemas.microsoft.com/office/drawing/2014/main" id="{8BE37FB6-CA19-2B4B-94E9-6B35E446F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1097" y="1256801"/>
            <a:ext cx="254611" cy="81903"/>
          </a:xfrm>
          <a:custGeom>
            <a:avLst/>
            <a:gdLst>
              <a:gd name="T0" fmla="*/ 34 w 629"/>
              <a:gd name="T1" fmla="*/ 192 h 204"/>
              <a:gd name="T2" fmla="*/ 34 w 629"/>
              <a:gd name="T3" fmla="*/ 192 h 204"/>
              <a:gd name="T4" fmla="*/ 11 w 629"/>
              <a:gd name="T5" fmla="*/ 180 h 204"/>
              <a:gd name="T6" fmla="*/ 23 w 629"/>
              <a:gd name="T7" fmla="*/ 147 h 204"/>
              <a:gd name="T8" fmla="*/ 303 w 629"/>
              <a:gd name="T9" fmla="*/ 0 h 204"/>
              <a:gd name="T10" fmla="*/ 337 w 629"/>
              <a:gd name="T11" fmla="*/ 0 h 204"/>
              <a:gd name="T12" fmla="*/ 606 w 629"/>
              <a:gd name="T13" fmla="*/ 147 h 204"/>
              <a:gd name="T14" fmla="*/ 617 w 629"/>
              <a:gd name="T15" fmla="*/ 180 h 204"/>
              <a:gd name="T16" fmla="*/ 583 w 629"/>
              <a:gd name="T17" fmla="*/ 192 h 204"/>
              <a:gd name="T18" fmla="*/ 315 w 629"/>
              <a:gd name="T19" fmla="*/ 57 h 204"/>
              <a:gd name="T20" fmla="*/ 45 w 629"/>
              <a:gd name="T21" fmla="*/ 192 h 204"/>
              <a:gd name="T22" fmla="*/ 34 w 629"/>
              <a:gd name="T23" fmla="*/ 19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29" h="204">
                <a:moveTo>
                  <a:pt x="34" y="192"/>
                </a:moveTo>
                <a:lnTo>
                  <a:pt x="34" y="192"/>
                </a:lnTo>
                <a:cubicBezTo>
                  <a:pt x="23" y="192"/>
                  <a:pt x="11" y="192"/>
                  <a:pt x="11" y="180"/>
                </a:cubicBezTo>
                <a:cubicBezTo>
                  <a:pt x="0" y="169"/>
                  <a:pt x="11" y="147"/>
                  <a:pt x="23" y="147"/>
                </a:cubicBezTo>
                <a:cubicBezTo>
                  <a:pt x="303" y="0"/>
                  <a:pt x="303" y="0"/>
                  <a:pt x="303" y="0"/>
                </a:cubicBezTo>
                <a:cubicBezTo>
                  <a:pt x="315" y="0"/>
                  <a:pt x="326" y="0"/>
                  <a:pt x="337" y="0"/>
                </a:cubicBezTo>
                <a:cubicBezTo>
                  <a:pt x="606" y="147"/>
                  <a:pt x="606" y="147"/>
                  <a:pt x="606" y="147"/>
                </a:cubicBezTo>
                <a:cubicBezTo>
                  <a:pt x="628" y="147"/>
                  <a:pt x="628" y="169"/>
                  <a:pt x="617" y="180"/>
                </a:cubicBezTo>
                <a:cubicBezTo>
                  <a:pt x="617" y="192"/>
                  <a:pt x="594" y="203"/>
                  <a:pt x="583" y="192"/>
                </a:cubicBezTo>
                <a:cubicBezTo>
                  <a:pt x="315" y="57"/>
                  <a:pt x="315" y="57"/>
                  <a:pt x="315" y="57"/>
                </a:cubicBezTo>
                <a:cubicBezTo>
                  <a:pt x="45" y="192"/>
                  <a:pt x="45" y="192"/>
                  <a:pt x="45" y="192"/>
                </a:cubicBezTo>
                <a:lnTo>
                  <a:pt x="34" y="192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4" name="Freeform 623">
            <a:extLst>
              <a:ext uri="{FF2B5EF4-FFF2-40B4-BE49-F238E27FC236}">
                <a16:creationId xmlns:a16="http://schemas.microsoft.com/office/drawing/2014/main" id="{C626B12D-E342-4E4F-86B1-6CDF757EE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5049" y="1283509"/>
            <a:ext cx="23147" cy="49854"/>
          </a:xfrm>
          <a:custGeom>
            <a:avLst/>
            <a:gdLst>
              <a:gd name="T0" fmla="*/ 34 w 57"/>
              <a:gd name="T1" fmla="*/ 124 h 125"/>
              <a:gd name="T2" fmla="*/ 34 w 57"/>
              <a:gd name="T3" fmla="*/ 124 h 125"/>
              <a:gd name="T4" fmla="*/ 0 w 57"/>
              <a:gd name="T5" fmla="*/ 101 h 125"/>
              <a:gd name="T6" fmla="*/ 0 w 57"/>
              <a:gd name="T7" fmla="*/ 22 h 125"/>
              <a:gd name="T8" fmla="*/ 34 w 57"/>
              <a:gd name="T9" fmla="*/ 0 h 125"/>
              <a:gd name="T10" fmla="*/ 56 w 57"/>
              <a:gd name="T11" fmla="*/ 22 h 125"/>
              <a:gd name="T12" fmla="*/ 56 w 57"/>
              <a:gd name="T13" fmla="*/ 101 h 125"/>
              <a:gd name="T14" fmla="*/ 34 w 57"/>
              <a:gd name="T15" fmla="*/ 124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" h="125">
                <a:moveTo>
                  <a:pt x="34" y="124"/>
                </a:moveTo>
                <a:lnTo>
                  <a:pt x="34" y="124"/>
                </a:lnTo>
                <a:cubicBezTo>
                  <a:pt x="22" y="124"/>
                  <a:pt x="0" y="112"/>
                  <a:pt x="0" y="101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1"/>
                  <a:pt x="22" y="0"/>
                  <a:pt x="34" y="0"/>
                </a:cubicBezTo>
                <a:cubicBezTo>
                  <a:pt x="45" y="0"/>
                  <a:pt x="56" y="11"/>
                  <a:pt x="56" y="22"/>
                </a:cubicBezTo>
                <a:cubicBezTo>
                  <a:pt x="56" y="101"/>
                  <a:pt x="56" y="101"/>
                  <a:pt x="56" y="101"/>
                </a:cubicBezTo>
                <a:cubicBezTo>
                  <a:pt x="56" y="112"/>
                  <a:pt x="45" y="124"/>
                  <a:pt x="34" y="12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5" name="Freeform 624">
            <a:extLst>
              <a:ext uri="{FF2B5EF4-FFF2-40B4-BE49-F238E27FC236}">
                <a16:creationId xmlns:a16="http://schemas.microsoft.com/office/drawing/2014/main" id="{C17274EF-AAC7-CE4D-B939-3DB68CA39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3146" y="911386"/>
            <a:ext cx="172708" cy="172708"/>
          </a:xfrm>
          <a:custGeom>
            <a:avLst/>
            <a:gdLst>
              <a:gd name="T0" fmla="*/ 414 w 427"/>
              <a:gd name="T1" fmla="*/ 191 h 428"/>
              <a:gd name="T2" fmla="*/ 414 w 427"/>
              <a:gd name="T3" fmla="*/ 191 h 428"/>
              <a:gd name="T4" fmla="*/ 236 w 427"/>
              <a:gd name="T5" fmla="*/ 191 h 428"/>
              <a:gd name="T6" fmla="*/ 258 w 427"/>
              <a:gd name="T7" fmla="*/ 11 h 428"/>
              <a:gd name="T8" fmla="*/ 247 w 427"/>
              <a:gd name="T9" fmla="*/ 0 h 428"/>
              <a:gd name="T10" fmla="*/ 213 w 427"/>
              <a:gd name="T11" fmla="*/ 0 h 428"/>
              <a:gd name="T12" fmla="*/ 56 w 427"/>
              <a:gd name="T13" fmla="*/ 56 h 428"/>
              <a:gd name="T14" fmla="*/ 0 w 427"/>
              <a:gd name="T15" fmla="*/ 213 h 428"/>
              <a:gd name="T16" fmla="*/ 56 w 427"/>
              <a:gd name="T17" fmla="*/ 359 h 428"/>
              <a:gd name="T18" fmla="*/ 56 w 427"/>
              <a:gd name="T19" fmla="*/ 359 h 428"/>
              <a:gd name="T20" fmla="*/ 67 w 427"/>
              <a:gd name="T21" fmla="*/ 371 h 428"/>
              <a:gd name="T22" fmla="*/ 213 w 427"/>
              <a:gd name="T23" fmla="*/ 427 h 428"/>
              <a:gd name="T24" fmla="*/ 370 w 427"/>
              <a:gd name="T25" fmla="*/ 359 h 428"/>
              <a:gd name="T26" fmla="*/ 426 w 427"/>
              <a:gd name="T27" fmla="*/ 213 h 428"/>
              <a:gd name="T28" fmla="*/ 414 w 427"/>
              <a:gd name="T29" fmla="*/ 191 h 428"/>
              <a:gd name="T30" fmla="*/ 78 w 427"/>
              <a:gd name="T31" fmla="*/ 78 h 428"/>
              <a:gd name="T32" fmla="*/ 78 w 427"/>
              <a:gd name="T33" fmla="*/ 78 h 428"/>
              <a:gd name="T34" fmla="*/ 213 w 427"/>
              <a:gd name="T35" fmla="*/ 22 h 428"/>
              <a:gd name="T36" fmla="*/ 236 w 427"/>
              <a:gd name="T37" fmla="*/ 22 h 428"/>
              <a:gd name="T38" fmla="*/ 202 w 427"/>
              <a:gd name="T39" fmla="*/ 202 h 428"/>
              <a:gd name="T40" fmla="*/ 67 w 427"/>
              <a:gd name="T41" fmla="*/ 326 h 428"/>
              <a:gd name="T42" fmla="*/ 22 w 427"/>
              <a:gd name="T43" fmla="*/ 213 h 428"/>
              <a:gd name="T44" fmla="*/ 78 w 427"/>
              <a:gd name="T45" fmla="*/ 78 h 428"/>
              <a:gd name="T46" fmla="*/ 347 w 427"/>
              <a:gd name="T47" fmla="*/ 337 h 428"/>
              <a:gd name="T48" fmla="*/ 347 w 427"/>
              <a:gd name="T49" fmla="*/ 337 h 428"/>
              <a:gd name="T50" fmla="*/ 213 w 427"/>
              <a:gd name="T51" fmla="*/ 393 h 428"/>
              <a:gd name="T52" fmla="*/ 89 w 427"/>
              <a:gd name="T53" fmla="*/ 348 h 428"/>
              <a:gd name="T54" fmla="*/ 213 w 427"/>
              <a:gd name="T55" fmla="*/ 224 h 428"/>
              <a:gd name="T56" fmla="*/ 392 w 427"/>
              <a:gd name="T57" fmla="*/ 224 h 428"/>
              <a:gd name="T58" fmla="*/ 347 w 427"/>
              <a:gd name="T59" fmla="*/ 337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27" h="428">
                <a:moveTo>
                  <a:pt x="414" y="191"/>
                </a:moveTo>
                <a:lnTo>
                  <a:pt x="414" y="191"/>
                </a:lnTo>
                <a:cubicBezTo>
                  <a:pt x="236" y="191"/>
                  <a:pt x="236" y="191"/>
                  <a:pt x="236" y="191"/>
                </a:cubicBezTo>
                <a:cubicBezTo>
                  <a:pt x="258" y="11"/>
                  <a:pt x="258" y="11"/>
                  <a:pt x="258" y="11"/>
                </a:cubicBezTo>
                <a:cubicBezTo>
                  <a:pt x="258" y="11"/>
                  <a:pt x="258" y="0"/>
                  <a:pt x="247" y="0"/>
                </a:cubicBezTo>
                <a:cubicBezTo>
                  <a:pt x="236" y="0"/>
                  <a:pt x="224" y="0"/>
                  <a:pt x="213" y="0"/>
                </a:cubicBezTo>
                <a:cubicBezTo>
                  <a:pt x="157" y="0"/>
                  <a:pt x="101" y="22"/>
                  <a:pt x="56" y="56"/>
                </a:cubicBezTo>
                <a:cubicBezTo>
                  <a:pt x="22" y="101"/>
                  <a:pt x="0" y="157"/>
                  <a:pt x="0" y="213"/>
                </a:cubicBezTo>
                <a:cubicBezTo>
                  <a:pt x="0" y="269"/>
                  <a:pt x="22" y="314"/>
                  <a:pt x="56" y="359"/>
                </a:cubicBezTo>
                <a:lnTo>
                  <a:pt x="56" y="359"/>
                </a:lnTo>
                <a:cubicBezTo>
                  <a:pt x="56" y="359"/>
                  <a:pt x="67" y="359"/>
                  <a:pt x="67" y="371"/>
                </a:cubicBezTo>
                <a:cubicBezTo>
                  <a:pt x="101" y="404"/>
                  <a:pt x="157" y="427"/>
                  <a:pt x="213" y="427"/>
                </a:cubicBezTo>
                <a:cubicBezTo>
                  <a:pt x="269" y="427"/>
                  <a:pt x="325" y="404"/>
                  <a:pt x="370" y="359"/>
                </a:cubicBezTo>
                <a:cubicBezTo>
                  <a:pt x="403" y="326"/>
                  <a:pt x="426" y="269"/>
                  <a:pt x="426" y="213"/>
                </a:cubicBezTo>
                <a:cubicBezTo>
                  <a:pt x="426" y="202"/>
                  <a:pt x="426" y="191"/>
                  <a:pt x="414" y="191"/>
                </a:cubicBezTo>
                <a:close/>
                <a:moveTo>
                  <a:pt x="78" y="78"/>
                </a:moveTo>
                <a:lnTo>
                  <a:pt x="78" y="78"/>
                </a:lnTo>
                <a:cubicBezTo>
                  <a:pt x="112" y="45"/>
                  <a:pt x="168" y="22"/>
                  <a:pt x="213" y="22"/>
                </a:cubicBezTo>
                <a:cubicBezTo>
                  <a:pt x="213" y="22"/>
                  <a:pt x="224" y="22"/>
                  <a:pt x="236" y="22"/>
                </a:cubicBezTo>
                <a:cubicBezTo>
                  <a:pt x="202" y="202"/>
                  <a:pt x="202" y="202"/>
                  <a:pt x="202" y="202"/>
                </a:cubicBezTo>
                <a:cubicBezTo>
                  <a:pt x="67" y="326"/>
                  <a:pt x="67" y="326"/>
                  <a:pt x="67" y="326"/>
                </a:cubicBezTo>
                <a:cubicBezTo>
                  <a:pt x="45" y="292"/>
                  <a:pt x="22" y="258"/>
                  <a:pt x="22" y="213"/>
                </a:cubicBezTo>
                <a:cubicBezTo>
                  <a:pt x="22" y="157"/>
                  <a:pt x="45" y="112"/>
                  <a:pt x="78" y="78"/>
                </a:cubicBezTo>
                <a:close/>
                <a:moveTo>
                  <a:pt x="347" y="337"/>
                </a:moveTo>
                <a:lnTo>
                  <a:pt x="347" y="337"/>
                </a:lnTo>
                <a:cubicBezTo>
                  <a:pt x="302" y="382"/>
                  <a:pt x="258" y="393"/>
                  <a:pt x="213" y="393"/>
                </a:cubicBezTo>
                <a:cubicBezTo>
                  <a:pt x="168" y="393"/>
                  <a:pt x="123" y="382"/>
                  <a:pt x="89" y="348"/>
                </a:cubicBezTo>
                <a:cubicBezTo>
                  <a:pt x="213" y="224"/>
                  <a:pt x="213" y="224"/>
                  <a:pt x="213" y="224"/>
                </a:cubicBezTo>
                <a:cubicBezTo>
                  <a:pt x="392" y="224"/>
                  <a:pt x="392" y="224"/>
                  <a:pt x="392" y="224"/>
                </a:cubicBezTo>
                <a:cubicBezTo>
                  <a:pt x="392" y="269"/>
                  <a:pt x="370" y="314"/>
                  <a:pt x="347" y="33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6" name="Freeform 625">
            <a:extLst>
              <a:ext uri="{FF2B5EF4-FFF2-40B4-BE49-F238E27FC236}">
                <a16:creationId xmlns:a16="http://schemas.microsoft.com/office/drawing/2014/main" id="{9B7A906E-96D7-CA4F-BA8C-B6D6B60B1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854" y="893581"/>
            <a:ext cx="96147" cy="90806"/>
          </a:xfrm>
          <a:custGeom>
            <a:avLst/>
            <a:gdLst>
              <a:gd name="T0" fmla="*/ 190 w 236"/>
              <a:gd name="T1" fmla="*/ 67 h 225"/>
              <a:gd name="T2" fmla="*/ 190 w 236"/>
              <a:gd name="T3" fmla="*/ 67 h 225"/>
              <a:gd name="T4" fmla="*/ 55 w 236"/>
              <a:gd name="T5" fmla="*/ 0 h 225"/>
              <a:gd name="T6" fmla="*/ 45 w 236"/>
              <a:gd name="T7" fmla="*/ 0 h 225"/>
              <a:gd name="T8" fmla="*/ 45 w 236"/>
              <a:gd name="T9" fmla="*/ 11 h 225"/>
              <a:gd name="T10" fmla="*/ 11 w 236"/>
              <a:gd name="T11" fmla="*/ 213 h 225"/>
              <a:gd name="T12" fmla="*/ 11 w 236"/>
              <a:gd name="T13" fmla="*/ 224 h 225"/>
              <a:gd name="T14" fmla="*/ 22 w 236"/>
              <a:gd name="T15" fmla="*/ 224 h 225"/>
              <a:gd name="T16" fmla="*/ 224 w 236"/>
              <a:gd name="T17" fmla="*/ 224 h 225"/>
              <a:gd name="T18" fmla="*/ 235 w 236"/>
              <a:gd name="T19" fmla="*/ 213 h 225"/>
              <a:gd name="T20" fmla="*/ 190 w 236"/>
              <a:gd name="T21" fmla="*/ 67 h 225"/>
              <a:gd name="T22" fmla="*/ 34 w 236"/>
              <a:gd name="T23" fmla="*/ 191 h 225"/>
              <a:gd name="T24" fmla="*/ 34 w 236"/>
              <a:gd name="T25" fmla="*/ 191 h 225"/>
              <a:gd name="T26" fmla="*/ 66 w 236"/>
              <a:gd name="T27" fmla="*/ 34 h 225"/>
              <a:gd name="T28" fmla="*/ 167 w 236"/>
              <a:gd name="T29" fmla="*/ 90 h 225"/>
              <a:gd name="T30" fmla="*/ 212 w 236"/>
              <a:gd name="T31" fmla="*/ 191 h 225"/>
              <a:gd name="T32" fmla="*/ 34 w 236"/>
              <a:gd name="T33" fmla="*/ 191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36" h="225">
                <a:moveTo>
                  <a:pt x="190" y="67"/>
                </a:moveTo>
                <a:lnTo>
                  <a:pt x="190" y="67"/>
                </a:lnTo>
                <a:cubicBezTo>
                  <a:pt x="156" y="34"/>
                  <a:pt x="111" y="0"/>
                  <a:pt x="55" y="0"/>
                </a:cubicBezTo>
                <a:cubicBezTo>
                  <a:pt x="55" y="0"/>
                  <a:pt x="55" y="0"/>
                  <a:pt x="45" y="0"/>
                </a:cubicBezTo>
                <a:cubicBezTo>
                  <a:pt x="45" y="0"/>
                  <a:pt x="45" y="0"/>
                  <a:pt x="45" y="11"/>
                </a:cubicBezTo>
                <a:cubicBezTo>
                  <a:pt x="11" y="213"/>
                  <a:pt x="11" y="213"/>
                  <a:pt x="11" y="213"/>
                </a:cubicBezTo>
                <a:cubicBezTo>
                  <a:pt x="0" y="213"/>
                  <a:pt x="11" y="213"/>
                  <a:pt x="11" y="224"/>
                </a:cubicBezTo>
                <a:cubicBezTo>
                  <a:pt x="11" y="224"/>
                  <a:pt x="11" y="224"/>
                  <a:pt x="22" y="224"/>
                </a:cubicBezTo>
                <a:cubicBezTo>
                  <a:pt x="224" y="224"/>
                  <a:pt x="224" y="224"/>
                  <a:pt x="224" y="224"/>
                </a:cubicBezTo>
                <a:cubicBezTo>
                  <a:pt x="235" y="224"/>
                  <a:pt x="235" y="224"/>
                  <a:pt x="235" y="213"/>
                </a:cubicBezTo>
                <a:cubicBezTo>
                  <a:pt x="235" y="157"/>
                  <a:pt x="224" y="112"/>
                  <a:pt x="190" y="67"/>
                </a:cubicBezTo>
                <a:close/>
                <a:moveTo>
                  <a:pt x="34" y="191"/>
                </a:moveTo>
                <a:lnTo>
                  <a:pt x="34" y="191"/>
                </a:lnTo>
                <a:cubicBezTo>
                  <a:pt x="66" y="34"/>
                  <a:pt x="66" y="34"/>
                  <a:pt x="66" y="34"/>
                </a:cubicBezTo>
                <a:cubicBezTo>
                  <a:pt x="100" y="34"/>
                  <a:pt x="134" y="56"/>
                  <a:pt x="167" y="90"/>
                </a:cubicBezTo>
                <a:cubicBezTo>
                  <a:pt x="190" y="123"/>
                  <a:pt x="201" y="157"/>
                  <a:pt x="212" y="191"/>
                </a:cubicBezTo>
                <a:lnTo>
                  <a:pt x="34" y="19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7" name="Freeform 626">
            <a:extLst>
              <a:ext uri="{FF2B5EF4-FFF2-40B4-BE49-F238E27FC236}">
                <a16:creationId xmlns:a16="http://schemas.microsoft.com/office/drawing/2014/main" id="{D7416FA6-F045-C64D-9F13-51FAE12F3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3517" y="2399876"/>
            <a:ext cx="186951" cy="17805"/>
          </a:xfrm>
          <a:custGeom>
            <a:avLst/>
            <a:gdLst>
              <a:gd name="T0" fmla="*/ 438 w 462"/>
              <a:gd name="T1" fmla="*/ 45 h 46"/>
              <a:gd name="T2" fmla="*/ 438 w 462"/>
              <a:gd name="T3" fmla="*/ 45 h 46"/>
              <a:gd name="T4" fmla="*/ 438 w 462"/>
              <a:gd name="T5" fmla="*/ 45 h 46"/>
              <a:gd name="T6" fmla="*/ 12 w 462"/>
              <a:gd name="T7" fmla="*/ 45 h 46"/>
              <a:gd name="T8" fmla="*/ 0 w 462"/>
              <a:gd name="T9" fmla="*/ 23 h 46"/>
              <a:gd name="T10" fmla="*/ 12 w 462"/>
              <a:gd name="T11" fmla="*/ 0 h 46"/>
              <a:gd name="T12" fmla="*/ 12 w 462"/>
              <a:gd name="T13" fmla="*/ 0 h 46"/>
              <a:gd name="T14" fmla="*/ 438 w 462"/>
              <a:gd name="T15" fmla="*/ 0 h 46"/>
              <a:gd name="T16" fmla="*/ 461 w 462"/>
              <a:gd name="T17" fmla="*/ 23 h 46"/>
              <a:gd name="T18" fmla="*/ 438 w 462"/>
              <a:gd name="T19" fmla="*/ 45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62" h="46">
                <a:moveTo>
                  <a:pt x="438" y="45"/>
                </a:moveTo>
                <a:lnTo>
                  <a:pt x="438" y="45"/>
                </a:lnTo>
                <a:lnTo>
                  <a:pt x="438" y="45"/>
                </a:lnTo>
                <a:cubicBezTo>
                  <a:pt x="12" y="45"/>
                  <a:pt x="12" y="45"/>
                  <a:pt x="12" y="45"/>
                </a:cubicBezTo>
                <a:cubicBezTo>
                  <a:pt x="0" y="45"/>
                  <a:pt x="0" y="34"/>
                  <a:pt x="0" y="23"/>
                </a:cubicBezTo>
                <a:cubicBezTo>
                  <a:pt x="0" y="11"/>
                  <a:pt x="0" y="0"/>
                  <a:pt x="12" y="0"/>
                </a:cubicBezTo>
                <a:lnTo>
                  <a:pt x="12" y="0"/>
                </a:lnTo>
                <a:cubicBezTo>
                  <a:pt x="438" y="0"/>
                  <a:pt x="438" y="0"/>
                  <a:pt x="438" y="0"/>
                </a:cubicBezTo>
                <a:cubicBezTo>
                  <a:pt x="450" y="0"/>
                  <a:pt x="461" y="11"/>
                  <a:pt x="461" y="23"/>
                </a:cubicBezTo>
                <a:cubicBezTo>
                  <a:pt x="461" y="34"/>
                  <a:pt x="450" y="45"/>
                  <a:pt x="438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8" name="Freeform 627">
            <a:extLst>
              <a:ext uri="{FF2B5EF4-FFF2-40B4-BE49-F238E27FC236}">
                <a16:creationId xmlns:a16="http://schemas.microsoft.com/office/drawing/2014/main" id="{AA1549B7-3F64-5E4D-8613-EF0820B19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3541" y="2262779"/>
            <a:ext cx="436221" cy="154902"/>
          </a:xfrm>
          <a:custGeom>
            <a:avLst/>
            <a:gdLst>
              <a:gd name="T0" fmla="*/ 1011 w 1079"/>
              <a:gd name="T1" fmla="*/ 382 h 383"/>
              <a:gd name="T2" fmla="*/ 1011 w 1079"/>
              <a:gd name="T3" fmla="*/ 382 h 383"/>
              <a:gd name="T4" fmla="*/ 977 w 1079"/>
              <a:gd name="T5" fmla="*/ 382 h 383"/>
              <a:gd name="T6" fmla="*/ 954 w 1079"/>
              <a:gd name="T7" fmla="*/ 360 h 383"/>
              <a:gd name="T8" fmla="*/ 977 w 1079"/>
              <a:gd name="T9" fmla="*/ 348 h 383"/>
              <a:gd name="T10" fmla="*/ 977 w 1079"/>
              <a:gd name="T11" fmla="*/ 348 h 383"/>
              <a:gd name="T12" fmla="*/ 1011 w 1079"/>
              <a:gd name="T13" fmla="*/ 348 h 383"/>
              <a:gd name="T14" fmla="*/ 1011 w 1079"/>
              <a:gd name="T15" fmla="*/ 348 h 383"/>
              <a:gd name="T16" fmla="*/ 1033 w 1079"/>
              <a:gd name="T17" fmla="*/ 337 h 383"/>
              <a:gd name="T18" fmla="*/ 1033 w 1079"/>
              <a:gd name="T19" fmla="*/ 315 h 383"/>
              <a:gd name="T20" fmla="*/ 999 w 1079"/>
              <a:gd name="T21" fmla="*/ 225 h 383"/>
              <a:gd name="T22" fmla="*/ 966 w 1079"/>
              <a:gd name="T23" fmla="*/ 202 h 383"/>
              <a:gd name="T24" fmla="*/ 887 w 1079"/>
              <a:gd name="T25" fmla="*/ 157 h 383"/>
              <a:gd name="T26" fmla="*/ 775 w 1079"/>
              <a:gd name="T27" fmla="*/ 67 h 383"/>
              <a:gd name="T28" fmla="*/ 629 w 1079"/>
              <a:gd name="T29" fmla="*/ 45 h 383"/>
              <a:gd name="T30" fmla="*/ 629 w 1079"/>
              <a:gd name="T31" fmla="*/ 45 h 383"/>
              <a:gd name="T32" fmla="*/ 539 w 1079"/>
              <a:gd name="T33" fmla="*/ 45 h 383"/>
              <a:gd name="T34" fmla="*/ 528 w 1079"/>
              <a:gd name="T35" fmla="*/ 45 h 383"/>
              <a:gd name="T36" fmla="*/ 67 w 1079"/>
              <a:gd name="T37" fmla="*/ 45 h 383"/>
              <a:gd name="T38" fmla="*/ 56 w 1079"/>
              <a:gd name="T39" fmla="*/ 56 h 383"/>
              <a:gd name="T40" fmla="*/ 56 w 1079"/>
              <a:gd name="T41" fmla="*/ 67 h 383"/>
              <a:gd name="T42" fmla="*/ 33 w 1079"/>
              <a:gd name="T43" fmla="*/ 315 h 383"/>
              <a:gd name="T44" fmla="*/ 56 w 1079"/>
              <a:gd name="T45" fmla="*/ 337 h 383"/>
              <a:gd name="T46" fmla="*/ 112 w 1079"/>
              <a:gd name="T47" fmla="*/ 337 h 383"/>
              <a:gd name="T48" fmla="*/ 134 w 1079"/>
              <a:gd name="T49" fmla="*/ 360 h 383"/>
              <a:gd name="T50" fmla="*/ 112 w 1079"/>
              <a:gd name="T51" fmla="*/ 371 h 383"/>
              <a:gd name="T52" fmla="*/ 56 w 1079"/>
              <a:gd name="T53" fmla="*/ 371 h 383"/>
              <a:gd name="T54" fmla="*/ 0 w 1079"/>
              <a:gd name="T55" fmla="*/ 315 h 383"/>
              <a:gd name="T56" fmla="*/ 0 w 1079"/>
              <a:gd name="T57" fmla="*/ 315 h 383"/>
              <a:gd name="T58" fmla="*/ 11 w 1079"/>
              <a:gd name="T59" fmla="*/ 56 h 383"/>
              <a:gd name="T60" fmla="*/ 67 w 1079"/>
              <a:gd name="T61" fmla="*/ 0 h 383"/>
              <a:gd name="T62" fmla="*/ 528 w 1079"/>
              <a:gd name="T63" fmla="*/ 0 h 383"/>
              <a:gd name="T64" fmla="*/ 539 w 1079"/>
              <a:gd name="T65" fmla="*/ 0 h 383"/>
              <a:gd name="T66" fmla="*/ 629 w 1079"/>
              <a:gd name="T67" fmla="*/ 0 h 383"/>
              <a:gd name="T68" fmla="*/ 629 w 1079"/>
              <a:gd name="T69" fmla="*/ 0 h 383"/>
              <a:gd name="T70" fmla="*/ 786 w 1079"/>
              <a:gd name="T71" fmla="*/ 34 h 383"/>
              <a:gd name="T72" fmla="*/ 909 w 1079"/>
              <a:gd name="T73" fmla="*/ 135 h 383"/>
              <a:gd name="T74" fmla="*/ 966 w 1079"/>
              <a:gd name="T75" fmla="*/ 169 h 383"/>
              <a:gd name="T76" fmla="*/ 1022 w 1079"/>
              <a:gd name="T77" fmla="*/ 180 h 383"/>
              <a:gd name="T78" fmla="*/ 1078 w 1079"/>
              <a:gd name="T79" fmla="*/ 315 h 383"/>
              <a:gd name="T80" fmla="*/ 1056 w 1079"/>
              <a:gd name="T81" fmla="*/ 360 h 383"/>
              <a:gd name="T82" fmla="*/ 1011 w 1079"/>
              <a:gd name="T83" fmla="*/ 382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79" h="383">
                <a:moveTo>
                  <a:pt x="1011" y="382"/>
                </a:moveTo>
                <a:lnTo>
                  <a:pt x="1011" y="382"/>
                </a:lnTo>
                <a:cubicBezTo>
                  <a:pt x="977" y="382"/>
                  <a:pt x="977" y="382"/>
                  <a:pt x="977" y="382"/>
                </a:cubicBezTo>
                <a:cubicBezTo>
                  <a:pt x="966" y="382"/>
                  <a:pt x="954" y="371"/>
                  <a:pt x="954" y="360"/>
                </a:cubicBezTo>
                <a:cubicBezTo>
                  <a:pt x="954" y="348"/>
                  <a:pt x="966" y="348"/>
                  <a:pt x="977" y="348"/>
                </a:cubicBezTo>
                <a:lnTo>
                  <a:pt x="977" y="348"/>
                </a:lnTo>
                <a:cubicBezTo>
                  <a:pt x="1011" y="348"/>
                  <a:pt x="1011" y="348"/>
                  <a:pt x="1011" y="348"/>
                </a:cubicBezTo>
                <a:lnTo>
                  <a:pt x="1011" y="348"/>
                </a:lnTo>
                <a:cubicBezTo>
                  <a:pt x="1022" y="348"/>
                  <a:pt x="1022" y="337"/>
                  <a:pt x="1033" y="337"/>
                </a:cubicBezTo>
                <a:cubicBezTo>
                  <a:pt x="1033" y="326"/>
                  <a:pt x="1033" y="326"/>
                  <a:pt x="1033" y="315"/>
                </a:cubicBezTo>
                <a:cubicBezTo>
                  <a:pt x="1022" y="236"/>
                  <a:pt x="1011" y="225"/>
                  <a:pt x="999" y="225"/>
                </a:cubicBezTo>
                <a:cubicBezTo>
                  <a:pt x="988" y="214"/>
                  <a:pt x="977" y="214"/>
                  <a:pt x="966" y="202"/>
                </a:cubicBezTo>
                <a:cubicBezTo>
                  <a:pt x="932" y="202"/>
                  <a:pt x="909" y="202"/>
                  <a:pt x="887" y="157"/>
                </a:cubicBezTo>
                <a:cubicBezTo>
                  <a:pt x="842" y="112"/>
                  <a:pt x="808" y="90"/>
                  <a:pt x="775" y="67"/>
                </a:cubicBezTo>
                <a:cubicBezTo>
                  <a:pt x="730" y="56"/>
                  <a:pt x="685" y="45"/>
                  <a:pt x="629" y="45"/>
                </a:cubicBezTo>
                <a:lnTo>
                  <a:pt x="629" y="45"/>
                </a:lnTo>
                <a:cubicBezTo>
                  <a:pt x="606" y="45"/>
                  <a:pt x="561" y="45"/>
                  <a:pt x="539" y="45"/>
                </a:cubicBezTo>
                <a:cubicBezTo>
                  <a:pt x="528" y="45"/>
                  <a:pt x="528" y="45"/>
                  <a:pt x="528" y="45"/>
                </a:cubicBezTo>
                <a:cubicBezTo>
                  <a:pt x="67" y="45"/>
                  <a:pt x="67" y="45"/>
                  <a:pt x="67" y="45"/>
                </a:cubicBezTo>
                <a:cubicBezTo>
                  <a:pt x="56" y="45"/>
                  <a:pt x="56" y="56"/>
                  <a:pt x="56" y="56"/>
                </a:cubicBezTo>
                <a:cubicBezTo>
                  <a:pt x="56" y="67"/>
                  <a:pt x="56" y="67"/>
                  <a:pt x="56" y="67"/>
                </a:cubicBezTo>
                <a:cubicBezTo>
                  <a:pt x="33" y="315"/>
                  <a:pt x="33" y="315"/>
                  <a:pt x="33" y="315"/>
                </a:cubicBezTo>
                <a:cubicBezTo>
                  <a:pt x="33" y="326"/>
                  <a:pt x="45" y="337"/>
                  <a:pt x="56" y="337"/>
                </a:cubicBezTo>
                <a:cubicBezTo>
                  <a:pt x="112" y="337"/>
                  <a:pt x="112" y="337"/>
                  <a:pt x="112" y="337"/>
                </a:cubicBezTo>
                <a:cubicBezTo>
                  <a:pt x="123" y="337"/>
                  <a:pt x="134" y="348"/>
                  <a:pt x="134" y="360"/>
                </a:cubicBezTo>
                <a:cubicBezTo>
                  <a:pt x="134" y="371"/>
                  <a:pt x="123" y="371"/>
                  <a:pt x="112" y="371"/>
                </a:cubicBezTo>
                <a:cubicBezTo>
                  <a:pt x="56" y="371"/>
                  <a:pt x="56" y="371"/>
                  <a:pt x="56" y="371"/>
                </a:cubicBezTo>
                <a:cubicBezTo>
                  <a:pt x="22" y="371"/>
                  <a:pt x="0" y="348"/>
                  <a:pt x="0" y="315"/>
                </a:cubicBezTo>
                <a:lnTo>
                  <a:pt x="0" y="315"/>
                </a:lnTo>
                <a:cubicBezTo>
                  <a:pt x="11" y="56"/>
                  <a:pt x="11" y="56"/>
                  <a:pt x="11" y="56"/>
                </a:cubicBezTo>
                <a:cubicBezTo>
                  <a:pt x="11" y="34"/>
                  <a:pt x="45" y="0"/>
                  <a:pt x="67" y="0"/>
                </a:cubicBezTo>
                <a:cubicBezTo>
                  <a:pt x="528" y="0"/>
                  <a:pt x="528" y="0"/>
                  <a:pt x="528" y="0"/>
                </a:cubicBezTo>
                <a:cubicBezTo>
                  <a:pt x="539" y="0"/>
                  <a:pt x="539" y="0"/>
                  <a:pt x="539" y="0"/>
                </a:cubicBezTo>
                <a:cubicBezTo>
                  <a:pt x="561" y="0"/>
                  <a:pt x="606" y="0"/>
                  <a:pt x="629" y="0"/>
                </a:cubicBezTo>
                <a:lnTo>
                  <a:pt x="629" y="0"/>
                </a:lnTo>
                <a:cubicBezTo>
                  <a:pt x="696" y="0"/>
                  <a:pt x="741" y="11"/>
                  <a:pt x="786" y="34"/>
                </a:cubicBezTo>
                <a:cubicBezTo>
                  <a:pt x="831" y="56"/>
                  <a:pt x="864" y="90"/>
                  <a:pt x="909" y="135"/>
                </a:cubicBezTo>
                <a:cubicBezTo>
                  <a:pt x="932" y="157"/>
                  <a:pt x="943" y="169"/>
                  <a:pt x="966" y="169"/>
                </a:cubicBezTo>
                <a:cubicBezTo>
                  <a:pt x="977" y="169"/>
                  <a:pt x="999" y="180"/>
                  <a:pt x="1022" y="180"/>
                </a:cubicBezTo>
                <a:cubicBezTo>
                  <a:pt x="1044" y="191"/>
                  <a:pt x="1067" y="236"/>
                  <a:pt x="1078" y="315"/>
                </a:cubicBezTo>
                <a:cubicBezTo>
                  <a:pt x="1078" y="326"/>
                  <a:pt x="1067" y="348"/>
                  <a:pt x="1056" y="360"/>
                </a:cubicBezTo>
                <a:cubicBezTo>
                  <a:pt x="1044" y="371"/>
                  <a:pt x="1033" y="382"/>
                  <a:pt x="1011" y="38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9" name="Freeform 628">
            <a:extLst>
              <a:ext uri="{FF2B5EF4-FFF2-40B4-BE49-F238E27FC236}">
                <a16:creationId xmlns:a16="http://schemas.microsoft.com/office/drawing/2014/main" id="{929DA1F3-2DDE-2545-85DC-FE91772FD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1712" y="2285925"/>
            <a:ext cx="90805" cy="58757"/>
          </a:xfrm>
          <a:custGeom>
            <a:avLst/>
            <a:gdLst>
              <a:gd name="T0" fmla="*/ 202 w 225"/>
              <a:gd name="T1" fmla="*/ 146 h 147"/>
              <a:gd name="T2" fmla="*/ 202 w 225"/>
              <a:gd name="T3" fmla="*/ 146 h 147"/>
              <a:gd name="T4" fmla="*/ 202 w 225"/>
              <a:gd name="T5" fmla="*/ 146 h 147"/>
              <a:gd name="T6" fmla="*/ 112 w 225"/>
              <a:gd name="T7" fmla="*/ 135 h 147"/>
              <a:gd name="T8" fmla="*/ 11 w 225"/>
              <a:gd name="T9" fmla="*/ 124 h 147"/>
              <a:gd name="T10" fmla="*/ 0 w 225"/>
              <a:gd name="T11" fmla="*/ 113 h 147"/>
              <a:gd name="T12" fmla="*/ 0 w 225"/>
              <a:gd name="T13" fmla="*/ 11 h 147"/>
              <a:gd name="T14" fmla="*/ 11 w 225"/>
              <a:gd name="T15" fmla="*/ 0 h 147"/>
              <a:gd name="T16" fmla="*/ 11 w 225"/>
              <a:gd name="T17" fmla="*/ 0 h 147"/>
              <a:gd name="T18" fmla="*/ 90 w 225"/>
              <a:gd name="T19" fmla="*/ 23 h 147"/>
              <a:gd name="T20" fmla="*/ 168 w 225"/>
              <a:gd name="T21" fmla="*/ 79 h 147"/>
              <a:gd name="T22" fmla="*/ 213 w 225"/>
              <a:gd name="T23" fmla="*/ 124 h 147"/>
              <a:gd name="T24" fmla="*/ 213 w 225"/>
              <a:gd name="T25" fmla="*/ 135 h 147"/>
              <a:gd name="T26" fmla="*/ 202 w 225"/>
              <a:gd name="T27" fmla="*/ 146 h 147"/>
              <a:gd name="T28" fmla="*/ 22 w 225"/>
              <a:gd name="T29" fmla="*/ 101 h 147"/>
              <a:gd name="T30" fmla="*/ 22 w 225"/>
              <a:gd name="T31" fmla="*/ 101 h 147"/>
              <a:gd name="T32" fmla="*/ 112 w 225"/>
              <a:gd name="T33" fmla="*/ 113 h 147"/>
              <a:gd name="T34" fmla="*/ 179 w 225"/>
              <a:gd name="T35" fmla="*/ 113 h 147"/>
              <a:gd name="T36" fmla="*/ 78 w 225"/>
              <a:gd name="T37" fmla="*/ 45 h 147"/>
              <a:gd name="T38" fmla="*/ 22 w 225"/>
              <a:gd name="T39" fmla="*/ 23 h 147"/>
              <a:gd name="T40" fmla="*/ 22 w 225"/>
              <a:gd name="T41" fmla="*/ 101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25" h="147">
                <a:moveTo>
                  <a:pt x="202" y="146"/>
                </a:moveTo>
                <a:lnTo>
                  <a:pt x="202" y="146"/>
                </a:lnTo>
                <a:lnTo>
                  <a:pt x="202" y="146"/>
                </a:lnTo>
                <a:cubicBezTo>
                  <a:pt x="179" y="146"/>
                  <a:pt x="146" y="135"/>
                  <a:pt x="112" y="135"/>
                </a:cubicBezTo>
                <a:cubicBezTo>
                  <a:pt x="78" y="124"/>
                  <a:pt x="34" y="124"/>
                  <a:pt x="11" y="124"/>
                </a:cubicBezTo>
                <a:cubicBezTo>
                  <a:pt x="11" y="124"/>
                  <a:pt x="0" y="124"/>
                  <a:pt x="0" y="11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0"/>
                  <a:pt x="11" y="0"/>
                  <a:pt x="11" y="0"/>
                </a:cubicBezTo>
                <a:lnTo>
                  <a:pt x="11" y="0"/>
                </a:lnTo>
                <a:cubicBezTo>
                  <a:pt x="45" y="0"/>
                  <a:pt x="67" y="11"/>
                  <a:pt x="90" y="23"/>
                </a:cubicBezTo>
                <a:cubicBezTo>
                  <a:pt x="123" y="34"/>
                  <a:pt x="157" y="56"/>
                  <a:pt x="168" y="79"/>
                </a:cubicBezTo>
                <a:cubicBezTo>
                  <a:pt x="179" y="79"/>
                  <a:pt x="213" y="113"/>
                  <a:pt x="213" y="124"/>
                </a:cubicBezTo>
                <a:cubicBezTo>
                  <a:pt x="224" y="124"/>
                  <a:pt x="224" y="135"/>
                  <a:pt x="213" y="135"/>
                </a:cubicBezTo>
                <a:cubicBezTo>
                  <a:pt x="213" y="135"/>
                  <a:pt x="213" y="146"/>
                  <a:pt x="202" y="146"/>
                </a:cubicBezTo>
                <a:close/>
                <a:moveTo>
                  <a:pt x="22" y="101"/>
                </a:moveTo>
                <a:lnTo>
                  <a:pt x="22" y="101"/>
                </a:lnTo>
                <a:cubicBezTo>
                  <a:pt x="45" y="101"/>
                  <a:pt x="78" y="101"/>
                  <a:pt x="112" y="113"/>
                </a:cubicBezTo>
                <a:cubicBezTo>
                  <a:pt x="135" y="113"/>
                  <a:pt x="157" y="113"/>
                  <a:pt x="179" y="113"/>
                </a:cubicBezTo>
                <a:cubicBezTo>
                  <a:pt x="157" y="90"/>
                  <a:pt x="112" y="56"/>
                  <a:pt x="78" y="45"/>
                </a:cubicBezTo>
                <a:cubicBezTo>
                  <a:pt x="67" y="34"/>
                  <a:pt x="45" y="23"/>
                  <a:pt x="22" y="23"/>
                </a:cubicBezTo>
                <a:lnTo>
                  <a:pt x="22" y="10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0" name="Freeform 629">
            <a:extLst>
              <a:ext uri="{FF2B5EF4-FFF2-40B4-BE49-F238E27FC236}">
                <a16:creationId xmlns:a16="http://schemas.microsoft.com/office/drawing/2014/main" id="{119EB51E-5C80-6C40-8825-852543B37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1712" y="2344681"/>
            <a:ext cx="26707" cy="8902"/>
          </a:xfrm>
          <a:custGeom>
            <a:avLst/>
            <a:gdLst>
              <a:gd name="T0" fmla="*/ 56 w 68"/>
              <a:gd name="T1" fmla="*/ 23 h 24"/>
              <a:gd name="T2" fmla="*/ 56 w 68"/>
              <a:gd name="T3" fmla="*/ 23 h 24"/>
              <a:gd name="T4" fmla="*/ 11 w 68"/>
              <a:gd name="T5" fmla="*/ 23 h 24"/>
              <a:gd name="T6" fmla="*/ 0 w 68"/>
              <a:gd name="T7" fmla="*/ 12 h 24"/>
              <a:gd name="T8" fmla="*/ 11 w 68"/>
              <a:gd name="T9" fmla="*/ 0 h 24"/>
              <a:gd name="T10" fmla="*/ 56 w 68"/>
              <a:gd name="T11" fmla="*/ 0 h 24"/>
              <a:gd name="T12" fmla="*/ 67 w 68"/>
              <a:gd name="T13" fmla="*/ 12 h 24"/>
              <a:gd name="T14" fmla="*/ 56 w 68"/>
              <a:gd name="T15" fmla="*/ 23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8" h="24">
                <a:moveTo>
                  <a:pt x="56" y="23"/>
                </a:moveTo>
                <a:lnTo>
                  <a:pt x="56" y="23"/>
                </a:lnTo>
                <a:cubicBezTo>
                  <a:pt x="11" y="23"/>
                  <a:pt x="11" y="23"/>
                  <a:pt x="11" y="23"/>
                </a:cubicBezTo>
                <a:cubicBezTo>
                  <a:pt x="11" y="23"/>
                  <a:pt x="0" y="23"/>
                  <a:pt x="0" y="12"/>
                </a:cubicBezTo>
                <a:lnTo>
                  <a:pt x="11" y="0"/>
                </a:lnTo>
                <a:cubicBezTo>
                  <a:pt x="56" y="0"/>
                  <a:pt x="56" y="0"/>
                  <a:pt x="56" y="0"/>
                </a:cubicBezTo>
                <a:cubicBezTo>
                  <a:pt x="67" y="0"/>
                  <a:pt x="67" y="12"/>
                  <a:pt x="67" y="12"/>
                </a:cubicBezTo>
                <a:cubicBezTo>
                  <a:pt x="67" y="23"/>
                  <a:pt x="67" y="23"/>
                  <a:pt x="56" y="2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1" name="Freeform 630">
            <a:extLst>
              <a:ext uri="{FF2B5EF4-FFF2-40B4-BE49-F238E27FC236}">
                <a16:creationId xmlns:a16="http://schemas.microsoft.com/office/drawing/2014/main" id="{2ADAF7AF-FBFE-DA4E-91F6-A0281D415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0468" y="2376730"/>
            <a:ext cx="67659" cy="64098"/>
          </a:xfrm>
          <a:custGeom>
            <a:avLst/>
            <a:gdLst>
              <a:gd name="T0" fmla="*/ 90 w 169"/>
              <a:gd name="T1" fmla="*/ 157 h 158"/>
              <a:gd name="T2" fmla="*/ 90 w 169"/>
              <a:gd name="T3" fmla="*/ 157 h 158"/>
              <a:gd name="T4" fmla="*/ 0 w 169"/>
              <a:gd name="T5" fmla="*/ 79 h 158"/>
              <a:gd name="T6" fmla="*/ 90 w 169"/>
              <a:gd name="T7" fmla="*/ 0 h 158"/>
              <a:gd name="T8" fmla="*/ 168 w 169"/>
              <a:gd name="T9" fmla="*/ 79 h 158"/>
              <a:gd name="T10" fmla="*/ 90 w 169"/>
              <a:gd name="T11" fmla="*/ 157 h 158"/>
              <a:gd name="T12" fmla="*/ 90 w 169"/>
              <a:gd name="T13" fmla="*/ 34 h 158"/>
              <a:gd name="T14" fmla="*/ 90 w 169"/>
              <a:gd name="T15" fmla="*/ 34 h 158"/>
              <a:gd name="T16" fmla="*/ 45 w 169"/>
              <a:gd name="T17" fmla="*/ 79 h 158"/>
              <a:gd name="T18" fmla="*/ 90 w 169"/>
              <a:gd name="T19" fmla="*/ 124 h 158"/>
              <a:gd name="T20" fmla="*/ 123 w 169"/>
              <a:gd name="T21" fmla="*/ 79 h 158"/>
              <a:gd name="T22" fmla="*/ 90 w 169"/>
              <a:gd name="T23" fmla="*/ 34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9" h="158">
                <a:moveTo>
                  <a:pt x="90" y="157"/>
                </a:moveTo>
                <a:lnTo>
                  <a:pt x="90" y="157"/>
                </a:lnTo>
                <a:cubicBezTo>
                  <a:pt x="45" y="157"/>
                  <a:pt x="0" y="124"/>
                  <a:pt x="0" y="79"/>
                </a:cubicBezTo>
                <a:cubicBezTo>
                  <a:pt x="0" y="34"/>
                  <a:pt x="45" y="0"/>
                  <a:pt x="90" y="0"/>
                </a:cubicBezTo>
                <a:cubicBezTo>
                  <a:pt x="123" y="0"/>
                  <a:pt x="168" y="34"/>
                  <a:pt x="168" y="79"/>
                </a:cubicBezTo>
                <a:cubicBezTo>
                  <a:pt x="168" y="124"/>
                  <a:pt x="123" y="157"/>
                  <a:pt x="90" y="157"/>
                </a:cubicBezTo>
                <a:close/>
                <a:moveTo>
                  <a:pt x="90" y="34"/>
                </a:moveTo>
                <a:lnTo>
                  <a:pt x="90" y="34"/>
                </a:lnTo>
                <a:cubicBezTo>
                  <a:pt x="56" y="34"/>
                  <a:pt x="45" y="56"/>
                  <a:pt x="45" y="79"/>
                </a:cubicBezTo>
                <a:cubicBezTo>
                  <a:pt x="45" y="101"/>
                  <a:pt x="56" y="124"/>
                  <a:pt x="90" y="124"/>
                </a:cubicBezTo>
                <a:cubicBezTo>
                  <a:pt x="112" y="124"/>
                  <a:pt x="123" y="101"/>
                  <a:pt x="123" y="79"/>
                </a:cubicBezTo>
                <a:cubicBezTo>
                  <a:pt x="123" y="56"/>
                  <a:pt x="112" y="34"/>
                  <a:pt x="90" y="3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2" name="Freeform 631">
            <a:extLst>
              <a:ext uri="{FF2B5EF4-FFF2-40B4-BE49-F238E27FC236}">
                <a16:creationId xmlns:a16="http://schemas.microsoft.com/office/drawing/2014/main" id="{7E6D5A42-A4A2-304C-A2B1-E7D855335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2297" y="2376730"/>
            <a:ext cx="67659" cy="64098"/>
          </a:xfrm>
          <a:custGeom>
            <a:avLst/>
            <a:gdLst>
              <a:gd name="T0" fmla="*/ 78 w 169"/>
              <a:gd name="T1" fmla="*/ 157 h 158"/>
              <a:gd name="T2" fmla="*/ 78 w 169"/>
              <a:gd name="T3" fmla="*/ 157 h 158"/>
              <a:gd name="T4" fmla="*/ 0 w 169"/>
              <a:gd name="T5" fmla="*/ 79 h 158"/>
              <a:gd name="T6" fmla="*/ 78 w 169"/>
              <a:gd name="T7" fmla="*/ 0 h 158"/>
              <a:gd name="T8" fmla="*/ 168 w 169"/>
              <a:gd name="T9" fmla="*/ 79 h 158"/>
              <a:gd name="T10" fmla="*/ 78 w 169"/>
              <a:gd name="T11" fmla="*/ 157 h 158"/>
              <a:gd name="T12" fmla="*/ 78 w 169"/>
              <a:gd name="T13" fmla="*/ 34 h 158"/>
              <a:gd name="T14" fmla="*/ 78 w 169"/>
              <a:gd name="T15" fmla="*/ 34 h 158"/>
              <a:gd name="T16" fmla="*/ 44 w 169"/>
              <a:gd name="T17" fmla="*/ 79 h 158"/>
              <a:gd name="T18" fmla="*/ 78 w 169"/>
              <a:gd name="T19" fmla="*/ 124 h 158"/>
              <a:gd name="T20" fmla="*/ 123 w 169"/>
              <a:gd name="T21" fmla="*/ 79 h 158"/>
              <a:gd name="T22" fmla="*/ 78 w 169"/>
              <a:gd name="T23" fmla="*/ 34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9" h="158">
                <a:moveTo>
                  <a:pt x="78" y="157"/>
                </a:moveTo>
                <a:lnTo>
                  <a:pt x="78" y="157"/>
                </a:lnTo>
                <a:cubicBezTo>
                  <a:pt x="33" y="157"/>
                  <a:pt x="0" y="124"/>
                  <a:pt x="0" y="79"/>
                </a:cubicBezTo>
                <a:cubicBezTo>
                  <a:pt x="0" y="34"/>
                  <a:pt x="33" y="0"/>
                  <a:pt x="78" y="0"/>
                </a:cubicBezTo>
                <a:cubicBezTo>
                  <a:pt x="123" y="0"/>
                  <a:pt x="168" y="34"/>
                  <a:pt x="168" y="79"/>
                </a:cubicBezTo>
                <a:cubicBezTo>
                  <a:pt x="168" y="124"/>
                  <a:pt x="123" y="157"/>
                  <a:pt x="78" y="157"/>
                </a:cubicBezTo>
                <a:close/>
                <a:moveTo>
                  <a:pt x="78" y="34"/>
                </a:moveTo>
                <a:lnTo>
                  <a:pt x="78" y="34"/>
                </a:lnTo>
                <a:cubicBezTo>
                  <a:pt x="56" y="34"/>
                  <a:pt x="44" y="56"/>
                  <a:pt x="44" y="79"/>
                </a:cubicBezTo>
                <a:cubicBezTo>
                  <a:pt x="44" y="101"/>
                  <a:pt x="56" y="124"/>
                  <a:pt x="78" y="124"/>
                </a:cubicBezTo>
                <a:cubicBezTo>
                  <a:pt x="101" y="124"/>
                  <a:pt x="123" y="101"/>
                  <a:pt x="123" y="79"/>
                </a:cubicBezTo>
                <a:cubicBezTo>
                  <a:pt x="123" y="56"/>
                  <a:pt x="101" y="34"/>
                  <a:pt x="78" y="3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3" name="Freeform 632">
            <a:extLst>
              <a:ext uri="{FF2B5EF4-FFF2-40B4-BE49-F238E27FC236}">
                <a16:creationId xmlns:a16="http://schemas.microsoft.com/office/drawing/2014/main" id="{2304BBE7-2D58-BD47-BEF2-C79F0154D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8127" y="2382071"/>
            <a:ext cx="46293" cy="14244"/>
          </a:xfrm>
          <a:custGeom>
            <a:avLst/>
            <a:gdLst>
              <a:gd name="T0" fmla="*/ 102 w 114"/>
              <a:gd name="T1" fmla="*/ 34 h 35"/>
              <a:gd name="T2" fmla="*/ 102 w 114"/>
              <a:gd name="T3" fmla="*/ 34 h 35"/>
              <a:gd name="T4" fmla="*/ 102 w 114"/>
              <a:gd name="T5" fmla="*/ 34 h 35"/>
              <a:gd name="T6" fmla="*/ 12 w 114"/>
              <a:gd name="T7" fmla="*/ 23 h 35"/>
              <a:gd name="T8" fmla="*/ 0 w 114"/>
              <a:gd name="T9" fmla="*/ 11 h 35"/>
              <a:gd name="T10" fmla="*/ 12 w 114"/>
              <a:gd name="T11" fmla="*/ 0 h 35"/>
              <a:gd name="T12" fmla="*/ 102 w 114"/>
              <a:gd name="T13" fmla="*/ 0 h 35"/>
              <a:gd name="T14" fmla="*/ 113 w 114"/>
              <a:gd name="T15" fmla="*/ 23 h 35"/>
              <a:gd name="T16" fmla="*/ 102 w 114"/>
              <a:gd name="T17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4" h="35">
                <a:moveTo>
                  <a:pt x="102" y="34"/>
                </a:moveTo>
                <a:lnTo>
                  <a:pt x="102" y="34"/>
                </a:lnTo>
                <a:lnTo>
                  <a:pt x="102" y="34"/>
                </a:ln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0" y="23"/>
                  <a:pt x="0" y="11"/>
                </a:cubicBezTo>
                <a:lnTo>
                  <a:pt x="12" y="0"/>
                </a:lnTo>
                <a:cubicBezTo>
                  <a:pt x="102" y="0"/>
                  <a:pt x="102" y="0"/>
                  <a:pt x="102" y="0"/>
                </a:cubicBezTo>
                <a:cubicBezTo>
                  <a:pt x="102" y="0"/>
                  <a:pt x="113" y="11"/>
                  <a:pt x="113" y="23"/>
                </a:cubicBezTo>
                <a:lnTo>
                  <a:pt x="102" y="3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4" name="Freeform 633">
            <a:extLst>
              <a:ext uri="{FF2B5EF4-FFF2-40B4-BE49-F238E27FC236}">
                <a16:creationId xmlns:a16="http://schemas.microsoft.com/office/drawing/2014/main" id="{032CDCEC-F877-DA44-BFA3-195F0641A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9956" y="2376730"/>
            <a:ext cx="186951" cy="14244"/>
          </a:xfrm>
          <a:custGeom>
            <a:avLst/>
            <a:gdLst>
              <a:gd name="T0" fmla="*/ 449 w 462"/>
              <a:gd name="T1" fmla="*/ 34 h 35"/>
              <a:gd name="T2" fmla="*/ 449 w 462"/>
              <a:gd name="T3" fmla="*/ 34 h 35"/>
              <a:gd name="T4" fmla="*/ 449 w 462"/>
              <a:gd name="T5" fmla="*/ 34 h 35"/>
              <a:gd name="T6" fmla="*/ 11 w 462"/>
              <a:gd name="T7" fmla="*/ 22 h 35"/>
              <a:gd name="T8" fmla="*/ 0 w 462"/>
              <a:gd name="T9" fmla="*/ 11 h 35"/>
              <a:gd name="T10" fmla="*/ 23 w 462"/>
              <a:gd name="T11" fmla="*/ 0 h 35"/>
              <a:gd name="T12" fmla="*/ 23 w 462"/>
              <a:gd name="T13" fmla="*/ 0 h 35"/>
              <a:gd name="T14" fmla="*/ 449 w 462"/>
              <a:gd name="T15" fmla="*/ 11 h 35"/>
              <a:gd name="T16" fmla="*/ 461 w 462"/>
              <a:gd name="T17" fmla="*/ 22 h 35"/>
              <a:gd name="T18" fmla="*/ 449 w 462"/>
              <a:gd name="T19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62" h="35">
                <a:moveTo>
                  <a:pt x="449" y="34"/>
                </a:moveTo>
                <a:lnTo>
                  <a:pt x="449" y="34"/>
                </a:lnTo>
                <a:lnTo>
                  <a:pt x="449" y="34"/>
                </a:lnTo>
                <a:cubicBezTo>
                  <a:pt x="11" y="22"/>
                  <a:pt x="11" y="22"/>
                  <a:pt x="11" y="22"/>
                </a:cubicBezTo>
                <a:lnTo>
                  <a:pt x="0" y="11"/>
                </a:lnTo>
                <a:cubicBezTo>
                  <a:pt x="0" y="0"/>
                  <a:pt x="11" y="0"/>
                  <a:pt x="23" y="0"/>
                </a:cubicBezTo>
                <a:lnTo>
                  <a:pt x="23" y="0"/>
                </a:lnTo>
                <a:cubicBezTo>
                  <a:pt x="449" y="11"/>
                  <a:pt x="449" y="11"/>
                  <a:pt x="449" y="11"/>
                </a:cubicBezTo>
                <a:cubicBezTo>
                  <a:pt x="461" y="11"/>
                  <a:pt x="461" y="11"/>
                  <a:pt x="461" y="22"/>
                </a:cubicBezTo>
                <a:cubicBezTo>
                  <a:pt x="461" y="22"/>
                  <a:pt x="461" y="34"/>
                  <a:pt x="449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5" name="Freeform 634">
            <a:extLst>
              <a:ext uri="{FF2B5EF4-FFF2-40B4-BE49-F238E27FC236}">
                <a16:creationId xmlns:a16="http://schemas.microsoft.com/office/drawing/2014/main" id="{2422AA23-A928-9B4A-9482-6AF118EBB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2444" y="2373169"/>
            <a:ext cx="49854" cy="8902"/>
          </a:xfrm>
          <a:custGeom>
            <a:avLst/>
            <a:gdLst>
              <a:gd name="T0" fmla="*/ 112 w 125"/>
              <a:gd name="T1" fmla="*/ 22 h 23"/>
              <a:gd name="T2" fmla="*/ 112 w 125"/>
              <a:gd name="T3" fmla="*/ 22 h 23"/>
              <a:gd name="T4" fmla="*/ 112 w 125"/>
              <a:gd name="T5" fmla="*/ 22 h 23"/>
              <a:gd name="T6" fmla="*/ 11 w 125"/>
              <a:gd name="T7" fmla="*/ 22 h 23"/>
              <a:gd name="T8" fmla="*/ 0 w 125"/>
              <a:gd name="T9" fmla="*/ 11 h 23"/>
              <a:gd name="T10" fmla="*/ 11 w 125"/>
              <a:gd name="T11" fmla="*/ 0 h 23"/>
              <a:gd name="T12" fmla="*/ 11 w 125"/>
              <a:gd name="T13" fmla="*/ 0 h 23"/>
              <a:gd name="T14" fmla="*/ 112 w 125"/>
              <a:gd name="T15" fmla="*/ 0 h 23"/>
              <a:gd name="T16" fmla="*/ 124 w 125"/>
              <a:gd name="T17" fmla="*/ 11 h 23"/>
              <a:gd name="T18" fmla="*/ 112 w 125"/>
              <a:gd name="T19" fmla="*/ 22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5" h="23">
                <a:moveTo>
                  <a:pt x="112" y="22"/>
                </a:moveTo>
                <a:lnTo>
                  <a:pt x="112" y="22"/>
                </a:lnTo>
                <a:lnTo>
                  <a:pt x="112" y="22"/>
                </a:lnTo>
                <a:cubicBezTo>
                  <a:pt x="11" y="22"/>
                  <a:pt x="11" y="22"/>
                  <a:pt x="11" y="22"/>
                </a:cubicBezTo>
                <a:cubicBezTo>
                  <a:pt x="0" y="22"/>
                  <a:pt x="0" y="22"/>
                  <a:pt x="0" y="11"/>
                </a:cubicBezTo>
                <a:cubicBezTo>
                  <a:pt x="0" y="0"/>
                  <a:pt x="0" y="0"/>
                  <a:pt x="11" y="0"/>
                </a:cubicBezTo>
                <a:lnTo>
                  <a:pt x="11" y="0"/>
                </a:lnTo>
                <a:cubicBezTo>
                  <a:pt x="112" y="0"/>
                  <a:pt x="112" y="0"/>
                  <a:pt x="112" y="0"/>
                </a:cubicBezTo>
                <a:lnTo>
                  <a:pt x="124" y="11"/>
                </a:lnTo>
                <a:cubicBezTo>
                  <a:pt x="124" y="22"/>
                  <a:pt x="112" y="22"/>
                  <a:pt x="112" y="2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6" name="Freeform 635">
            <a:extLst>
              <a:ext uri="{FF2B5EF4-FFF2-40B4-BE49-F238E27FC236}">
                <a16:creationId xmlns:a16="http://schemas.microsoft.com/office/drawing/2014/main" id="{E1A03749-292B-6D47-B08A-49427B994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9004" y="3863440"/>
            <a:ext cx="69440" cy="117513"/>
          </a:xfrm>
          <a:custGeom>
            <a:avLst/>
            <a:gdLst>
              <a:gd name="T0" fmla="*/ 135 w 170"/>
              <a:gd name="T1" fmla="*/ 292 h 293"/>
              <a:gd name="T2" fmla="*/ 135 w 170"/>
              <a:gd name="T3" fmla="*/ 292 h 293"/>
              <a:gd name="T4" fmla="*/ 22 w 170"/>
              <a:gd name="T5" fmla="*/ 292 h 293"/>
              <a:gd name="T6" fmla="*/ 0 w 170"/>
              <a:gd name="T7" fmla="*/ 270 h 293"/>
              <a:gd name="T8" fmla="*/ 0 w 170"/>
              <a:gd name="T9" fmla="*/ 23 h 293"/>
              <a:gd name="T10" fmla="*/ 22 w 170"/>
              <a:gd name="T11" fmla="*/ 0 h 293"/>
              <a:gd name="T12" fmla="*/ 135 w 170"/>
              <a:gd name="T13" fmla="*/ 0 h 293"/>
              <a:gd name="T14" fmla="*/ 169 w 170"/>
              <a:gd name="T15" fmla="*/ 23 h 293"/>
              <a:gd name="T16" fmla="*/ 169 w 170"/>
              <a:gd name="T17" fmla="*/ 270 h 293"/>
              <a:gd name="T18" fmla="*/ 135 w 170"/>
              <a:gd name="T19" fmla="*/ 292 h 293"/>
              <a:gd name="T20" fmla="*/ 45 w 170"/>
              <a:gd name="T21" fmla="*/ 247 h 293"/>
              <a:gd name="T22" fmla="*/ 45 w 170"/>
              <a:gd name="T23" fmla="*/ 247 h 293"/>
              <a:gd name="T24" fmla="*/ 112 w 170"/>
              <a:gd name="T25" fmla="*/ 247 h 293"/>
              <a:gd name="T26" fmla="*/ 112 w 170"/>
              <a:gd name="T27" fmla="*/ 56 h 293"/>
              <a:gd name="T28" fmla="*/ 45 w 170"/>
              <a:gd name="T29" fmla="*/ 56 h 293"/>
              <a:gd name="T30" fmla="*/ 45 w 170"/>
              <a:gd name="T31" fmla="*/ 247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0" h="293">
                <a:moveTo>
                  <a:pt x="135" y="292"/>
                </a:moveTo>
                <a:lnTo>
                  <a:pt x="135" y="292"/>
                </a:lnTo>
                <a:cubicBezTo>
                  <a:pt x="22" y="292"/>
                  <a:pt x="22" y="292"/>
                  <a:pt x="22" y="292"/>
                </a:cubicBezTo>
                <a:cubicBezTo>
                  <a:pt x="11" y="292"/>
                  <a:pt x="0" y="281"/>
                  <a:pt x="0" y="270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1"/>
                  <a:pt x="11" y="0"/>
                  <a:pt x="22" y="0"/>
                </a:cubicBezTo>
                <a:cubicBezTo>
                  <a:pt x="135" y="0"/>
                  <a:pt x="135" y="0"/>
                  <a:pt x="135" y="0"/>
                </a:cubicBezTo>
                <a:cubicBezTo>
                  <a:pt x="157" y="0"/>
                  <a:pt x="169" y="11"/>
                  <a:pt x="169" y="23"/>
                </a:cubicBezTo>
                <a:cubicBezTo>
                  <a:pt x="169" y="270"/>
                  <a:pt x="169" y="270"/>
                  <a:pt x="169" y="270"/>
                </a:cubicBezTo>
                <a:cubicBezTo>
                  <a:pt x="169" y="281"/>
                  <a:pt x="157" y="292"/>
                  <a:pt x="135" y="292"/>
                </a:cubicBezTo>
                <a:close/>
                <a:moveTo>
                  <a:pt x="45" y="247"/>
                </a:moveTo>
                <a:lnTo>
                  <a:pt x="45" y="247"/>
                </a:lnTo>
                <a:cubicBezTo>
                  <a:pt x="112" y="247"/>
                  <a:pt x="112" y="247"/>
                  <a:pt x="112" y="247"/>
                </a:cubicBezTo>
                <a:cubicBezTo>
                  <a:pt x="112" y="56"/>
                  <a:pt x="112" y="56"/>
                  <a:pt x="112" y="56"/>
                </a:cubicBezTo>
                <a:cubicBezTo>
                  <a:pt x="45" y="56"/>
                  <a:pt x="45" y="56"/>
                  <a:pt x="45" y="56"/>
                </a:cubicBezTo>
                <a:lnTo>
                  <a:pt x="45" y="24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7" name="Freeform 636">
            <a:extLst>
              <a:ext uri="{FF2B5EF4-FFF2-40B4-BE49-F238E27FC236}">
                <a16:creationId xmlns:a16="http://schemas.microsoft.com/office/drawing/2014/main" id="{BC3D47BD-DF2F-6F40-9055-C92C456A0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3371" y="3769074"/>
            <a:ext cx="67659" cy="213659"/>
          </a:xfrm>
          <a:custGeom>
            <a:avLst/>
            <a:gdLst>
              <a:gd name="T0" fmla="*/ 146 w 169"/>
              <a:gd name="T1" fmla="*/ 528 h 529"/>
              <a:gd name="T2" fmla="*/ 146 w 169"/>
              <a:gd name="T3" fmla="*/ 528 h 529"/>
              <a:gd name="T4" fmla="*/ 23 w 169"/>
              <a:gd name="T5" fmla="*/ 528 h 529"/>
              <a:gd name="T6" fmla="*/ 0 w 169"/>
              <a:gd name="T7" fmla="*/ 506 h 529"/>
              <a:gd name="T8" fmla="*/ 0 w 169"/>
              <a:gd name="T9" fmla="*/ 23 h 529"/>
              <a:gd name="T10" fmla="*/ 23 w 169"/>
              <a:gd name="T11" fmla="*/ 0 h 529"/>
              <a:gd name="T12" fmla="*/ 146 w 169"/>
              <a:gd name="T13" fmla="*/ 0 h 529"/>
              <a:gd name="T14" fmla="*/ 168 w 169"/>
              <a:gd name="T15" fmla="*/ 23 h 529"/>
              <a:gd name="T16" fmla="*/ 168 w 169"/>
              <a:gd name="T17" fmla="*/ 506 h 529"/>
              <a:gd name="T18" fmla="*/ 146 w 169"/>
              <a:gd name="T19" fmla="*/ 528 h 529"/>
              <a:gd name="T20" fmla="*/ 45 w 169"/>
              <a:gd name="T21" fmla="*/ 483 h 529"/>
              <a:gd name="T22" fmla="*/ 45 w 169"/>
              <a:gd name="T23" fmla="*/ 483 h 529"/>
              <a:gd name="T24" fmla="*/ 124 w 169"/>
              <a:gd name="T25" fmla="*/ 483 h 529"/>
              <a:gd name="T26" fmla="*/ 124 w 169"/>
              <a:gd name="T27" fmla="*/ 45 h 529"/>
              <a:gd name="T28" fmla="*/ 45 w 169"/>
              <a:gd name="T29" fmla="*/ 45 h 529"/>
              <a:gd name="T30" fmla="*/ 45 w 169"/>
              <a:gd name="T31" fmla="*/ 483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9" h="529">
                <a:moveTo>
                  <a:pt x="146" y="528"/>
                </a:moveTo>
                <a:lnTo>
                  <a:pt x="146" y="528"/>
                </a:lnTo>
                <a:cubicBezTo>
                  <a:pt x="23" y="528"/>
                  <a:pt x="23" y="528"/>
                  <a:pt x="23" y="528"/>
                </a:cubicBezTo>
                <a:cubicBezTo>
                  <a:pt x="11" y="528"/>
                  <a:pt x="0" y="517"/>
                  <a:pt x="0" y="50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1"/>
                  <a:pt x="11" y="0"/>
                  <a:pt x="23" y="0"/>
                </a:cubicBezTo>
                <a:cubicBezTo>
                  <a:pt x="146" y="0"/>
                  <a:pt x="146" y="0"/>
                  <a:pt x="146" y="0"/>
                </a:cubicBezTo>
                <a:cubicBezTo>
                  <a:pt x="157" y="0"/>
                  <a:pt x="168" y="11"/>
                  <a:pt x="168" y="23"/>
                </a:cubicBezTo>
                <a:cubicBezTo>
                  <a:pt x="168" y="506"/>
                  <a:pt x="168" y="506"/>
                  <a:pt x="168" y="506"/>
                </a:cubicBezTo>
                <a:cubicBezTo>
                  <a:pt x="168" y="517"/>
                  <a:pt x="157" y="528"/>
                  <a:pt x="146" y="528"/>
                </a:cubicBezTo>
                <a:close/>
                <a:moveTo>
                  <a:pt x="45" y="483"/>
                </a:moveTo>
                <a:lnTo>
                  <a:pt x="45" y="483"/>
                </a:lnTo>
                <a:cubicBezTo>
                  <a:pt x="124" y="483"/>
                  <a:pt x="124" y="483"/>
                  <a:pt x="124" y="483"/>
                </a:cubicBezTo>
                <a:cubicBezTo>
                  <a:pt x="124" y="45"/>
                  <a:pt x="124" y="45"/>
                  <a:pt x="124" y="45"/>
                </a:cubicBezTo>
                <a:cubicBezTo>
                  <a:pt x="45" y="45"/>
                  <a:pt x="45" y="45"/>
                  <a:pt x="45" y="45"/>
                </a:cubicBezTo>
                <a:lnTo>
                  <a:pt x="45" y="48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8" name="Freeform 637">
            <a:extLst>
              <a:ext uri="{FF2B5EF4-FFF2-40B4-BE49-F238E27FC236}">
                <a16:creationId xmlns:a16="http://schemas.microsoft.com/office/drawing/2014/main" id="{15680C80-CB69-6D4D-BE5A-F8BAE442C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9517" y="3669367"/>
            <a:ext cx="73000" cy="313367"/>
          </a:xfrm>
          <a:custGeom>
            <a:avLst/>
            <a:gdLst>
              <a:gd name="T0" fmla="*/ 157 w 180"/>
              <a:gd name="T1" fmla="*/ 775 h 776"/>
              <a:gd name="T2" fmla="*/ 157 w 180"/>
              <a:gd name="T3" fmla="*/ 775 h 776"/>
              <a:gd name="T4" fmla="*/ 22 w 180"/>
              <a:gd name="T5" fmla="*/ 775 h 776"/>
              <a:gd name="T6" fmla="*/ 0 w 180"/>
              <a:gd name="T7" fmla="*/ 753 h 776"/>
              <a:gd name="T8" fmla="*/ 0 w 180"/>
              <a:gd name="T9" fmla="*/ 23 h 776"/>
              <a:gd name="T10" fmla="*/ 22 w 180"/>
              <a:gd name="T11" fmla="*/ 0 h 776"/>
              <a:gd name="T12" fmla="*/ 157 w 180"/>
              <a:gd name="T13" fmla="*/ 0 h 776"/>
              <a:gd name="T14" fmla="*/ 179 w 180"/>
              <a:gd name="T15" fmla="*/ 23 h 776"/>
              <a:gd name="T16" fmla="*/ 179 w 180"/>
              <a:gd name="T17" fmla="*/ 753 h 776"/>
              <a:gd name="T18" fmla="*/ 157 w 180"/>
              <a:gd name="T19" fmla="*/ 775 h 776"/>
              <a:gd name="T20" fmla="*/ 56 w 180"/>
              <a:gd name="T21" fmla="*/ 730 h 776"/>
              <a:gd name="T22" fmla="*/ 56 w 180"/>
              <a:gd name="T23" fmla="*/ 730 h 776"/>
              <a:gd name="T24" fmla="*/ 123 w 180"/>
              <a:gd name="T25" fmla="*/ 730 h 776"/>
              <a:gd name="T26" fmla="*/ 123 w 180"/>
              <a:gd name="T27" fmla="*/ 45 h 776"/>
              <a:gd name="T28" fmla="*/ 56 w 180"/>
              <a:gd name="T29" fmla="*/ 45 h 776"/>
              <a:gd name="T30" fmla="*/ 56 w 180"/>
              <a:gd name="T31" fmla="*/ 730 h 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0" h="776">
                <a:moveTo>
                  <a:pt x="157" y="775"/>
                </a:moveTo>
                <a:lnTo>
                  <a:pt x="157" y="775"/>
                </a:lnTo>
                <a:cubicBezTo>
                  <a:pt x="22" y="775"/>
                  <a:pt x="22" y="775"/>
                  <a:pt x="22" y="775"/>
                </a:cubicBezTo>
                <a:cubicBezTo>
                  <a:pt x="11" y="775"/>
                  <a:pt x="0" y="764"/>
                  <a:pt x="0" y="75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2"/>
                  <a:pt x="11" y="0"/>
                  <a:pt x="22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68" y="0"/>
                  <a:pt x="179" y="12"/>
                  <a:pt x="179" y="23"/>
                </a:cubicBezTo>
                <a:cubicBezTo>
                  <a:pt x="179" y="753"/>
                  <a:pt x="179" y="753"/>
                  <a:pt x="179" y="753"/>
                </a:cubicBezTo>
                <a:cubicBezTo>
                  <a:pt x="179" y="764"/>
                  <a:pt x="168" y="775"/>
                  <a:pt x="157" y="775"/>
                </a:cubicBezTo>
                <a:close/>
                <a:moveTo>
                  <a:pt x="56" y="730"/>
                </a:moveTo>
                <a:lnTo>
                  <a:pt x="56" y="730"/>
                </a:lnTo>
                <a:cubicBezTo>
                  <a:pt x="123" y="730"/>
                  <a:pt x="123" y="730"/>
                  <a:pt x="123" y="730"/>
                </a:cubicBezTo>
                <a:cubicBezTo>
                  <a:pt x="123" y="45"/>
                  <a:pt x="123" y="45"/>
                  <a:pt x="123" y="45"/>
                </a:cubicBezTo>
                <a:cubicBezTo>
                  <a:pt x="56" y="45"/>
                  <a:pt x="56" y="45"/>
                  <a:pt x="56" y="45"/>
                </a:cubicBezTo>
                <a:lnTo>
                  <a:pt x="56" y="73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9" name="Freeform 638">
            <a:extLst>
              <a:ext uri="{FF2B5EF4-FFF2-40B4-BE49-F238E27FC236}">
                <a16:creationId xmlns:a16="http://schemas.microsoft.com/office/drawing/2014/main" id="{73C30812-1FF3-BA43-BCFB-632BC495A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0102" y="4381563"/>
            <a:ext cx="23146" cy="263513"/>
          </a:xfrm>
          <a:custGeom>
            <a:avLst/>
            <a:gdLst>
              <a:gd name="T0" fmla="*/ 34 w 58"/>
              <a:gd name="T1" fmla="*/ 651 h 652"/>
              <a:gd name="T2" fmla="*/ 34 w 58"/>
              <a:gd name="T3" fmla="*/ 651 h 652"/>
              <a:gd name="T4" fmla="*/ 0 w 58"/>
              <a:gd name="T5" fmla="*/ 629 h 652"/>
              <a:gd name="T6" fmla="*/ 0 w 58"/>
              <a:gd name="T7" fmla="*/ 22 h 652"/>
              <a:gd name="T8" fmla="*/ 34 w 58"/>
              <a:gd name="T9" fmla="*/ 0 h 652"/>
              <a:gd name="T10" fmla="*/ 57 w 58"/>
              <a:gd name="T11" fmla="*/ 22 h 652"/>
              <a:gd name="T12" fmla="*/ 57 w 58"/>
              <a:gd name="T13" fmla="*/ 629 h 652"/>
              <a:gd name="T14" fmla="*/ 34 w 58"/>
              <a:gd name="T15" fmla="*/ 651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8" h="652">
                <a:moveTo>
                  <a:pt x="34" y="651"/>
                </a:moveTo>
                <a:lnTo>
                  <a:pt x="34" y="651"/>
                </a:lnTo>
                <a:cubicBezTo>
                  <a:pt x="12" y="651"/>
                  <a:pt x="0" y="640"/>
                  <a:pt x="0" y="629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1"/>
                  <a:pt x="12" y="0"/>
                  <a:pt x="34" y="0"/>
                </a:cubicBezTo>
                <a:cubicBezTo>
                  <a:pt x="45" y="0"/>
                  <a:pt x="57" y="11"/>
                  <a:pt x="57" y="22"/>
                </a:cubicBezTo>
                <a:cubicBezTo>
                  <a:pt x="57" y="629"/>
                  <a:pt x="57" y="629"/>
                  <a:pt x="57" y="629"/>
                </a:cubicBezTo>
                <a:cubicBezTo>
                  <a:pt x="57" y="640"/>
                  <a:pt x="45" y="651"/>
                  <a:pt x="34" y="6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0" name="Freeform 639">
            <a:extLst>
              <a:ext uri="{FF2B5EF4-FFF2-40B4-BE49-F238E27FC236}">
                <a16:creationId xmlns:a16="http://schemas.microsoft.com/office/drawing/2014/main" id="{9E294253-BD7C-0241-B9EB-CBCBA4338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0102" y="4625490"/>
            <a:ext cx="263513" cy="17805"/>
          </a:xfrm>
          <a:custGeom>
            <a:avLst/>
            <a:gdLst>
              <a:gd name="T0" fmla="*/ 629 w 653"/>
              <a:gd name="T1" fmla="*/ 45 h 46"/>
              <a:gd name="T2" fmla="*/ 629 w 653"/>
              <a:gd name="T3" fmla="*/ 45 h 46"/>
              <a:gd name="T4" fmla="*/ 34 w 653"/>
              <a:gd name="T5" fmla="*/ 45 h 46"/>
              <a:gd name="T6" fmla="*/ 0 w 653"/>
              <a:gd name="T7" fmla="*/ 23 h 46"/>
              <a:gd name="T8" fmla="*/ 34 w 653"/>
              <a:gd name="T9" fmla="*/ 0 h 46"/>
              <a:gd name="T10" fmla="*/ 629 w 653"/>
              <a:gd name="T11" fmla="*/ 0 h 46"/>
              <a:gd name="T12" fmla="*/ 652 w 653"/>
              <a:gd name="T13" fmla="*/ 23 h 46"/>
              <a:gd name="T14" fmla="*/ 629 w 653"/>
              <a:gd name="T15" fmla="*/ 45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53" h="46">
                <a:moveTo>
                  <a:pt x="629" y="45"/>
                </a:moveTo>
                <a:lnTo>
                  <a:pt x="629" y="45"/>
                </a:lnTo>
                <a:cubicBezTo>
                  <a:pt x="34" y="45"/>
                  <a:pt x="34" y="45"/>
                  <a:pt x="34" y="45"/>
                </a:cubicBezTo>
                <a:cubicBezTo>
                  <a:pt x="12" y="45"/>
                  <a:pt x="0" y="34"/>
                  <a:pt x="0" y="23"/>
                </a:cubicBezTo>
                <a:cubicBezTo>
                  <a:pt x="0" y="11"/>
                  <a:pt x="12" y="0"/>
                  <a:pt x="34" y="0"/>
                </a:cubicBezTo>
                <a:cubicBezTo>
                  <a:pt x="629" y="0"/>
                  <a:pt x="629" y="0"/>
                  <a:pt x="629" y="0"/>
                </a:cubicBezTo>
                <a:cubicBezTo>
                  <a:pt x="641" y="0"/>
                  <a:pt x="652" y="11"/>
                  <a:pt x="652" y="23"/>
                </a:cubicBezTo>
                <a:cubicBezTo>
                  <a:pt x="652" y="34"/>
                  <a:pt x="641" y="45"/>
                  <a:pt x="629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1" name="Freeform 640">
            <a:extLst>
              <a:ext uri="{FF2B5EF4-FFF2-40B4-BE49-F238E27FC236}">
                <a16:creationId xmlns:a16="http://schemas.microsoft.com/office/drawing/2014/main" id="{0EE3D15C-D6FC-B54E-82DD-9E4D43AB6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5712" y="4431417"/>
            <a:ext cx="231464" cy="186951"/>
          </a:xfrm>
          <a:custGeom>
            <a:avLst/>
            <a:gdLst>
              <a:gd name="T0" fmla="*/ 304 w 574"/>
              <a:gd name="T1" fmla="*/ 449 h 462"/>
              <a:gd name="T2" fmla="*/ 304 w 574"/>
              <a:gd name="T3" fmla="*/ 449 h 462"/>
              <a:gd name="T4" fmla="*/ 281 w 574"/>
              <a:gd name="T5" fmla="*/ 449 h 462"/>
              <a:gd name="T6" fmla="*/ 180 w 574"/>
              <a:gd name="T7" fmla="*/ 303 h 462"/>
              <a:gd name="T8" fmla="*/ 45 w 574"/>
              <a:gd name="T9" fmla="*/ 449 h 462"/>
              <a:gd name="T10" fmla="*/ 12 w 574"/>
              <a:gd name="T11" fmla="*/ 449 h 462"/>
              <a:gd name="T12" fmla="*/ 12 w 574"/>
              <a:gd name="T13" fmla="*/ 416 h 462"/>
              <a:gd name="T14" fmla="*/ 158 w 574"/>
              <a:gd name="T15" fmla="*/ 247 h 462"/>
              <a:gd name="T16" fmla="*/ 180 w 574"/>
              <a:gd name="T17" fmla="*/ 247 h 462"/>
              <a:gd name="T18" fmla="*/ 203 w 574"/>
              <a:gd name="T19" fmla="*/ 259 h 462"/>
              <a:gd name="T20" fmla="*/ 304 w 574"/>
              <a:gd name="T21" fmla="*/ 393 h 462"/>
              <a:gd name="T22" fmla="*/ 528 w 574"/>
              <a:gd name="T23" fmla="*/ 12 h 462"/>
              <a:gd name="T24" fmla="*/ 551 w 574"/>
              <a:gd name="T25" fmla="*/ 0 h 462"/>
              <a:gd name="T26" fmla="*/ 562 w 574"/>
              <a:gd name="T27" fmla="*/ 34 h 462"/>
              <a:gd name="T28" fmla="*/ 326 w 574"/>
              <a:gd name="T29" fmla="*/ 438 h 462"/>
              <a:gd name="T30" fmla="*/ 304 w 574"/>
              <a:gd name="T31" fmla="*/ 449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74" h="462">
                <a:moveTo>
                  <a:pt x="304" y="449"/>
                </a:moveTo>
                <a:lnTo>
                  <a:pt x="304" y="449"/>
                </a:lnTo>
                <a:cubicBezTo>
                  <a:pt x="293" y="449"/>
                  <a:pt x="293" y="449"/>
                  <a:pt x="281" y="449"/>
                </a:cubicBezTo>
                <a:cubicBezTo>
                  <a:pt x="180" y="303"/>
                  <a:pt x="180" y="303"/>
                  <a:pt x="180" y="303"/>
                </a:cubicBezTo>
                <a:cubicBezTo>
                  <a:pt x="45" y="449"/>
                  <a:pt x="45" y="449"/>
                  <a:pt x="45" y="449"/>
                </a:cubicBezTo>
                <a:cubicBezTo>
                  <a:pt x="34" y="461"/>
                  <a:pt x="23" y="461"/>
                  <a:pt x="12" y="449"/>
                </a:cubicBezTo>
                <a:cubicBezTo>
                  <a:pt x="0" y="438"/>
                  <a:pt x="0" y="427"/>
                  <a:pt x="12" y="416"/>
                </a:cubicBezTo>
                <a:cubicBezTo>
                  <a:pt x="158" y="247"/>
                  <a:pt x="158" y="247"/>
                  <a:pt x="158" y="247"/>
                </a:cubicBezTo>
                <a:cubicBezTo>
                  <a:pt x="169" y="247"/>
                  <a:pt x="169" y="247"/>
                  <a:pt x="180" y="247"/>
                </a:cubicBezTo>
                <a:cubicBezTo>
                  <a:pt x="192" y="247"/>
                  <a:pt x="192" y="247"/>
                  <a:pt x="203" y="259"/>
                </a:cubicBezTo>
                <a:cubicBezTo>
                  <a:pt x="304" y="393"/>
                  <a:pt x="304" y="393"/>
                  <a:pt x="304" y="393"/>
                </a:cubicBezTo>
                <a:cubicBezTo>
                  <a:pt x="528" y="12"/>
                  <a:pt x="528" y="12"/>
                  <a:pt x="528" y="12"/>
                </a:cubicBezTo>
                <a:cubicBezTo>
                  <a:pt x="528" y="0"/>
                  <a:pt x="539" y="0"/>
                  <a:pt x="551" y="0"/>
                </a:cubicBezTo>
                <a:cubicBezTo>
                  <a:pt x="562" y="12"/>
                  <a:pt x="573" y="23"/>
                  <a:pt x="562" y="34"/>
                </a:cubicBezTo>
                <a:cubicBezTo>
                  <a:pt x="326" y="438"/>
                  <a:pt x="326" y="438"/>
                  <a:pt x="326" y="438"/>
                </a:cubicBezTo>
                <a:cubicBezTo>
                  <a:pt x="315" y="449"/>
                  <a:pt x="315" y="449"/>
                  <a:pt x="304" y="44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2" name="Freeform 641">
            <a:extLst>
              <a:ext uri="{FF2B5EF4-FFF2-40B4-BE49-F238E27FC236}">
                <a16:creationId xmlns:a16="http://schemas.microsoft.com/office/drawing/2014/main" id="{4D8FF49A-BC1B-B942-8588-69C8BA1A7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4029" y="4431417"/>
            <a:ext cx="32049" cy="55195"/>
          </a:xfrm>
          <a:custGeom>
            <a:avLst/>
            <a:gdLst>
              <a:gd name="T0" fmla="*/ 56 w 80"/>
              <a:gd name="T1" fmla="*/ 135 h 136"/>
              <a:gd name="T2" fmla="*/ 56 w 80"/>
              <a:gd name="T3" fmla="*/ 135 h 136"/>
              <a:gd name="T4" fmla="*/ 34 w 80"/>
              <a:gd name="T5" fmla="*/ 113 h 136"/>
              <a:gd name="T6" fmla="*/ 0 w 80"/>
              <a:gd name="T7" fmla="*/ 34 h 136"/>
              <a:gd name="T8" fmla="*/ 22 w 80"/>
              <a:gd name="T9" fmla="*/ 0 h 136"/>
              <a:gd name="T10" fmla="*/ 45 w 80"/>
              <a:gd name="T11" fmla="*/ 23 h 136"/>
              <a:gd name="T12" fmla="*/ 79 w 80"/>
              <a:gd name="T13" fmla="*/ 101 h 136"/>
              <a:gd name="T14" fmla="*/ 56 w 80"/>
              <a:gd name="T15" fmla="*/ 135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0" h="136">
                <a:moveTo>
                  <a:pt x="56" y="135"/>
                </a:moveTo>
                <a:lnTo>
                  <a:pt x="56" y="135"/>
                </a:lnTo>
                <a:cubicBezTo>
                  <a:pt x="45" y="135"/>
                  <a:pt x="34" y="124"/>
                  <a:pt x="34" y="113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23"/>
                  <a:pt x="11" y="0"/>
                  <a:pt x="22" y="0"/>
                </a:cubicBezTo>
                <a:cubicBezTo>
                  <a:pt x="34" y="0"/>
                  <a:pt x="45" y="0"/>
                  <a:pt x="45" y="23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9" y="113"/>
                  <a:pt x="67" y="124"/>
                  <a:pt x="56" y="1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3" name="Freeform 642">
            <a:extLst>
              <a:ext uri="{FF2B5EF4-FFF2-40B4-BE49-F238E27FC236}">
                <a16:creationId xmlns:a16="http://schemas.microsoft.com/office/drawing/2014/main" id="{5EA2BCCE-824B-BB46-B3DE-D696D59DF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8419" y="4431417"/>
            <a:ext cx="58757" cy="32049"/>
          </a:xfrm>
          <a:custGeom>
            <a:avLst/>
            <a:gdLst>
              <a:gd name="T0" fmla="*/ 34 w 147"/>
              <a:gd name="T1" fmla="*/ 79 h 80"/>
              <a:gd name="T2" fmla="*/ 34 w 147"/>
              <a:gd name="T3" fmla="*/ 79 h 80"/>
              <a:gd name="T4" fmla="*/ 11 w 147"/>
              <a:gd name="T5" fmla="*/ 57 h 80"/>
              <a:gd name="T6" fmla="*/ 23 w 147"/>
              <a:gd name="T7" fmla="*/ 23 h 80"/>
              <a:gd name="T8" fmla="*/ 112 w 147"/>
              <a:gd name="T9" fmla="*/ 0 h 80"/>
              <a:gd name="T10" fmla="*/ 135 w 147"/>
              <a:gd name="T11" fmla="*/ 23 h 80"/>
              <a:gd name="T12" fmla="*/ 124 w 147"/>
              <a:gd name="T13" fmla="*/ 45 h 80"/>
              <a:gd name="T14" fmla="*/ 34 w 147"/>
              <a:gd name="T15" fmla="*/ 68 h 80"/>
              <a:gd name="T16" fmla="*/ 34 w 147"/>
              <a:gd name="T17" fmla="*/ 79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7" h="80">
                <a:moveTo>
                  <a:pt x="34" y="79"/>
                </a:moveTo>
                <a:lnTo>
                  <a:pt x="34" y="79"/>
                </a:lnTo>
                <a:cubicBezTo>
                  <a:pt x="23" y="79"/>
                  <a:pt x="11" y="68"/>
                  <a:pt x="11" y="57"/>
                </a:cubicBezTo>
                <a:cubicBezTo>
                  <a:pt x="0" y="45"/>
                  <a:pt x="11" y="34"/>
                  <a:pt x="23" y="23"/>
                </a:cubicBezTo>
                <a:cubicBezTo>
                  <a:pt x="112" y="0"/>
                  <a:pt x="112" y="0"/>
                  <a:pt x="112" y="0"/>
                </a:cubicBezTo>
                <a:cubicBezTo>
                  <a:pt x="124" y="0"/>
                  <a:pt x="135" y="0"/>
                  <a:pt x="135" y="23"/>
                </a:cubicBezTo>
                <a:cubicBezTo>
                  <a:pt x="146" y="34"/>
                  <a:pt x="135" y="45"/>
                  <a:pt x="124" y="45"/>
                </a:cubicBezTo>
                <a:cubicBezTo>
                  <a:pt x="34" y="68"/>
                  <a:pt x="34" y="68"/>
                  <a:pt x="34" y="68"/>
                </a:cubicBezTo>
                <a:cubicBezTo>
                  <a:pt x="34" y="79"/>
                  <a:pt x="34" y="79"/>
                  <a:pt x="34" y="7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4" name="Freeform 643">
            <a:extLst>
              <a:ext uri="{FF2B5EF4-FFF2-40B4-BE49-F238E27FC236}">
                <a16:creationId xmlns:a16="http://schemas.microsoft.com/office/drawing/2014/main" id="{0A25BF2F-1873-EF46-993E-E04B3B697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0024" y="3963147"/>
            <a:ext cx="466489" cy="318709"/>
          </a:xfrm>
          <a:custGeom>
            <a:avLst/>
            <a:gdLst>
              <a:gd name="T0" fmla="*/ 1099 w 1157"/>
              <a:gd name="T1" fmla="*/ 787 h 788"/>
              <a:gd name="T2" fmla="*/ 1099 w 1157"/>
              <a:gd name="T3" fmla="*/ 787 h 788"/>
              <a:gd name="T4" fmla="*/ 56 w 1157"/>
              <a:gd name="T5" fmla="*/ 787 h 788"/>
              <a:gd name="T6" fmla="*/ 0 w 1157"/>
              <a:gd name="T7" fmla="*/ 730 h 788"/>
              <a:gd name="T8" fmla="*/ 0 w 1157"/>
              <a:gd name="T9" fmla="*/ 57 h 788"/>
              <a:gd name="T10" fmla="*/ 56 w 1157"/>
              <a:gd name="T11" fmla="*/ 0 h 788"/>
              <a:gd name="T12" fmla="*/ 1099 w 1157"/>
              <a:gd name="T13" fmla="*/ 0 h 788"/>
              <a:gd name="T14" fmla="*/ 1156 w 1157"/>
              <a:gd name="T15" fmla="*/ 57 h 788"/>
              <a:gd name="T16" fmla="*/ 1156 w 1157"/>
              <a:gd name="T17" fmla="*/ 730 h 788"/>
              <a:gd name="T18" fmla="*/ 1099 w 1157"/>
              <a:gd name="T19" fmla="*/ 787 h 788"/>
              <a:gd name="T20" fmla="*/ 79 w 1157"/>
              <a:gd name="T21" fmla="*/ 719 h 788"/>
              <a:gd name="T22" fmla="*/ 79 w 1157"/>
              <a:gd name="T23" fmla="*/ 719 h 788"/>
              <a:gd name="T24" fmla="*/ 1088 w 1157"/>
              <a:gd name="T25" fmla="*/ 719 h 788"/>
              <a:gd name="T26" fmla="*/ 1088 w 1157"/>
              <a:gd name="T27" fmla="*/ 79 h 788"/>
              <a:gd name="T28" fmla="*/ 79 w 1157"/>
              <a:gd name="T29" fmla="*/ 79 h 788"/>
              <a:gd name="T30" fmla="*/ 79 w 1157"/>
              <a:gd name="T31" fmla="*/ 719 h 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57" h="788">
                <a:moveTo>
                  <a:pt x="1099" y="787"/>
                </a:moveTo>
                <a:lnTo>
                  <a:pt x="1099" y="787"/>
                </a:lnTo>
                <a:cubicBezTo>
                  <a:pt x="56" y="787"/>
                  <a:pt x="56" y="787"/>
                  <a:pt x="56" y="787"/>
                </a:cubicBezTo>
                <a:cubicBezTo>
                  <a:pt x="34" y="787"/>
                  <a:pt x="0" y="764"/>
                  <a:pt x="0" y="730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34"/>
                  <a:pt x="34" y="0"/>
                  <a:pt x="56" y="0"/>
                </a:cubicBezTo>
                <a:cubicBezTo>
                  <a:pt x="1099" y="0"/>
                  <a:pt x="1099" y="0"/>
                  <a:pt x="1099" y="0"/>
                </a:cubicBezTo>
                <a:cubicBezTo>
                  <a:pt x="1133" y="0"/>
                  <a:pt x="1156" y="34"/>
                  <a:pt x="1156" y="57"/>
                </a:cubicBezTo>
                <a:cubicBezTo>
                  <a:pt x="1156" y="730"/>
                  <a:pt x="1156" y="730"/>
                  <a:pt x="1156" y="730"/>
                </a:cubicBezTo>
                <a:cubicBezTo>
                  <a:pt x="1156" y="764"/>
                  <a:pt x="1133" y="787"/>
                  <a:pt x="1099" y="787"/>
                </a:cubicBezTo>
                <a:close/>
                <a:moveTo>
                  <a:pt x="79" y="719"/>
                </a:moveTo>
                <a:lnTo>
                  <a:pt x="79" y="719"/>
                </a:lnTo>
                <a:cubicBezTo>
                  <a:pt x="1088" y="719"/>
                  <a:pt x="1088" y="719"/>
                  <a:pt x="1088" y="719"/>
                </a:cubicBezTo>
                <a:cubicBezTo>
                  <a:pt x="1088" y="79"/>
                  <a:pt x="1088" y="79"/>
                  <a:pt x="1088" y="79"/>
                </a:cubicBezTo>
                <a:cubicBezTo>
                  <a:pt x="79" y="79"/>
                  <a:pt x="79" y="79"/>
                  <a:pt x="79" y="79"/>
                </a:cubicBezTo>
                <a:lnTo>
                  <a:pt x="79" y="71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5" name="Freeform 644">
            <a:extLst>
              <a:ext uri="{FF2B5EF4-FFF2-40B4-BE49-F238E27FC236}">
                <a16:creationId xmlns:a16="http://schemas.microsoft.com/office/drawing/2014/main" id="{88040A3C-864A-4F48-8595-D65606E5A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3585" y="4208855"/>
            <a:ext cx="462928" cy="26708"/>
          </a:xfrm>
          <a:custGeom>
            <a:avLst/>
            <a:gdLst>
              <a:gd name="T0" fmla="*/ 1111 w 1146"/>
              <a:gd name="T1" fmla="*/ 67 h 68"/>
              <a:gd name="T2" fmla="*/ 1111 w 1146"/>
              <a:gd name="T3" fmla="*/ 67 h 68"/>
              <a:gd name="T4" fmla="*/ 34 w 1146"/>
              <a:gd name="T5" fmla="*/ 67 h 68"/>
              <a:gd name="T6" fmla="*/ 0 w 1146"/>
              <a:gd name="T7" fmla="*/ 34 h 68"/>
              <a:gd name="T8" fmla="*/ 34 w 1146"/>
              <a:gd name="T9" fmla="*/ 0 h 68"/>
              <a:gd name="T10" fmla="*/ 1111 w 1146"/>
              <a:gd name="T11" fmla="*/ 0 h 68"/>
              <a:gd name="T12" fmla="*/ 1145 w 1146"/>
              <a:gd name="T13" fmla="*/ 34 h 68"/>
              <a:gd name="T14" fmla="*/ 1111 w 1146"/>
              <a:gd name="T15" fmla="*/ 67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46" h="68">
                <a:moveTo>
                  <a:pt x="1111" y="67"/>
                </a:moveTo>
                <a:lnTo>
                  <a:pt x="1111" y="67"/>
                </a:lnTo>
                <a:cubicBezTo>
                  <a:pt x="34" y="67"/>
                  <a:pt x="34" y="67"/>
                  <a:pt x="34" y="67"/>
                </a:cubicBezTo>
                <a:cubicBezTo>
                  <a:pt x="11" y="67"/>
                  <a:pt x="0" y="45"/>
                  <a:pt x="0" y="34"/>
                </a:cubicBezTo>
                <a:cubicBezTo>
                  <a:pt x="0" y="11"/>
                  <a:pt x="11" y="0"/>
                  <a:pt x="34" y="0"/>
                </a:cubicBezTo>
                <a:cubicBezTo>
                  <a:pt x="1111" y="0"/>
                  <a:pt x="1111" y="0"/>
                  <a:pt x="1111" y="0"/>
                </a:cubicBezTo>
                <a:cubicBezTo>
                  <a:pt x="1122" y="0"/>
                  <a:pt x="1145" y="11"/>
                  <a:pt x="1145" y="34"/>
                </a:cubicBezTo>
                <a:cubicBezTo>
                  <a:pt x="1145" y="45"/>
                  <a:pt x="1122" y="67"/>
                  <a:pt x="1111" y="6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6" name="Freeform 645">
            <a:extLst>
              <a:ext uri="{FF2B5EF4-FFF2-40B4-BE49-F238E27FC236}">
                <a16:creationId xmlns:a16="http://schemas.microsoft.com/office/drawing/2014/main" id="{23CD0B32-6FE9-EA46-9877-935EC0A74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2195" y="4335270"/>
            <a:ext cx="240366" cy="17805"/>
          </a:xfrm>
          <a:custGeom>
            <a:avLst/>
            <a:gdLst>
              <a:gd name="T0" fmla="*/ 572 w 595"/>
              <a:gd name="T1" fmla="*/ 45 h 46"/>
              <a:gd name="T2" fmla="*/ 572 w 595"/>
              <a:gd name="T3" fmla="*/ 45 h 46"/>
              <a:gd name="T4" fmla="*/ 33 w 595"/>
              <a:gd name="T5" fmla="*/ 45 h 46"/>
              <a:gd name="T6" fmla="*/ 0 w 595"/>
              <a:gd name="T7" fmla="*/ 23 h 46"/>
              <a:gd name="T8" fmla="*/ 33 w 595"/>
              <a:gd name="T9" fmla="*/ 0 h 46"/>
              <a:gd name="T10" fmla="*/ 572 w 595"/>
              <a:gd name="T11" fmla="*/ 0 h 46"/>
              <a:gd name="T12" fmla="*/ 594 w 595"/>
              <a:gd name="T13" fmla="*/ 23 h 46"/>
              <a:gd name="T14" fmla="*/ 572 w 595"/>
              <a:gd name="T15" fmla="*/ 45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5" h="46">
                <a:moveTo>
                  <a:pt x="572" y="45"/>
                </a:moveTo>
                <a:lnTo>
                  <a:pt x="572" y="45"/>
                </a:lnTo>
                <a:cubicBezTo>
                  <a:pt x="33" y="45"/>
                  <a:pt x="33" y="45"/>
                  <a:pt x="33" y="45"/>
                </a:cubicBezTo>
                <a:cubicBezTo>
                  <a:pt x="11" y="45"/>
                  <a:pt x="0" y="34"/>
                  <a:pt x="0" y="23"/>
                </a:cubicBezTo>
                <a:cubicBezTo>
                  <a:pt x="0" y="11"/>
                  <a:pt x="11" y="0"/>
                  <a:pt x="33" y="0"/>
                </a:cubicBezTo>
                <a:cubicBezTo>
                  <a:pt x="572" y="0"/>
                  <a:pt x="572" y="0"/>
                  <a:pt x="572" y="0"/>
                </a:cubicBezTo>
                <a:cubicBezTo>
                  <a:pt x="583" y="0"/>
                  <a:pt x="594" y="11"/>
                  <a:pt x="594" y="23"/>
                </a:cubicBezTo>
                <a:cubicBezTo>
                  <a:pt x="594" y="34"/>
                  <a:pt x="583" y="45"/>
                  <a:pt x="572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7" name="Freeform 646">
            <a:extLst>
              <a:ext uri="{FF2B5EF4-FFF2-40B4-BE49-F238E27FC236}">
                <a16:creationId xmlns:a16="http://schemas.microsoft.com/office/drawing/2014/main" id="{92CFD778-3667-4342-A3DF-B8A03791E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9585" y="4253368"/>
            <a:ext cx="167366" cy="99708"/>
          </a:xfrm>
          <a:custGeom>
            <a:avLst/>
            <a:gdLst>
              <a:gd name="T0" fmla="*/ 393 w 416"/>
              <a:gd name="T1" fmla="*/ 247 h 248"/>
              <a:gd name="T2" fmla="*/ 393 w 416"/>
              <a:gd name="T3" fmla="*/ 247 h 248"/>
              <a:gd name="T4" fmla="*/ 34 w 416"/>
              <a:gd name="T5" fmla="*/ 247 h 248"/>
              <a:gd name="T6" fmla="*/ 12 w 416"/>
              <a:gd name="T7" fmla="*/ 236 h 248"/>
              <a:gd name="T8" fmla="*/ 0 w 416"/>
              <a:gd name="T9" fmla="*/ 213 h 248"/>
              <a:gd name="T10" fmla="*/ 79 w 416"/>
              <a:gd name="T11" fmla="*/ 23 h 248"/>
              <a:gd name="T12" fmla="*/ 101 w 416"/>
              <a:gd name="T13" fmla="*/ 0 h 248"/>
              <a:gd name="T14" fmla="*/ 325 w 416"/>
              <a:gd name="T15" fmla="*/ 0 h 248"/>
              <a:gd name="T16" fmla="*/ 348 w 416"/>
              <a:gd name="T17" fmla="*/ 23 h 248"/>
              <a:gd name="T18" fmla="*/ 415 w 416"/>
              <a:gd name="T19" fmla="*/ 213 h 248"/>
              <a:gd name="T20" fmla="*/ 415 w 416"/>
              <a:gd name="T21" fmla="*/ 236 h 248"/>
              <a:gd name="T22" fmla="*/ 393 w 416"/>
              <a:gd name="T23" fmla="*/ 247 h 248"/>
              <a:gd name="T24" fmla="*/ 68 w 416"/>
              <a:gd name="T25" fmla="*/ 202 h 248"/>
              <a:gd name="T26" fmla="*/ 68 w 416"/>
              <a:gd name="T27" fmla="*/ 202 h 248"/>
              <a:gd name="T28" fmla="*/ 359 w 416"/>
              <a:gd name="T29" fmla="*/ 202 h 248"/>
              <a:gd name="T30" fmla="*/ 304 w 416"/>
              <a:gd name="T31" fmla="*/ 56 h 248"/>
              <a:gd name="T32" fmla="*/ 124 w 416"/>
              <a:gd name="T33" fmla="*/ 56 h 248"/>
              <a:gd name="T34" fmla="*/ 68 w 416"/>
              <a:gd name="T35" fmla="*/ 202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6" h="248">
                <a:moveTo>
                  <a:pt x="393" y="247"/>
                </a:moveTo>
                <a:lnTo>
                  <a:pt x="393" y="247"/>
                </a:lnTo>
                <a:cubicBezTo>
                  <a:pt x="34" y="247"/>
                  <a:pt x="34" y="247"/>
                  <a:pt x="34" y="247"/>
                </a:cubicBezTo>
                <a:cubicBezTo>
                  <a:pt x="23" y="247"/>
                  <a:pt x="12" y="247"/>
                  <a:pt x="12" y="236"/>
                </a:cubicBezTo>
                <a:cubicBezTo>
                  <a:pt x="0" y="236"/>
                  <a:pt x="0" y="225"/>
                  <a:pt x="0" y="213"/>
                </a:cubicBezTo>
                <a:cubicBezTo>
                  <a:pt x="79" y="23"/>
                  <a:pt x="79" y="23"/>
                  <a:pt x="79" y="23"/>
                </a:cubicBezTo>
                <a:cubicBezTo>
                  <a:pt x="79" y="11"/>
                  <a:pt x="90" y="0"/>
                  <a:pt x="101" y="0"/>
                </a:cubicBezTo>
                <a:cubicBezTo>
                  <a:pt x="325" y="0"/>
                  <a:pt x="325" y="0"/>
                  <a:pt x="325" y="0"/>
                </a:cubicBezTo>
                <a:cubicBezTo>
                  <a:pt x="337" y="0"/>
                  <a:pt x="348" y="11"/>
                  <a:pt x="348" y="23"/>
                </a:cubicBezTo>
                <a:cubicBezTo>
                  <a:pt x="415" y="213"/>
                  <a:pt x="415" y="213"/>
                  <a:pt x="415" y="213"/>
                </a:cubicBezTo>
                <a:cubicBezTo>
                  <a:pt x="415" y="225"/>
                  <a:pt x="415" y="236"/>
                  <a:pt x="415" y="236"/>
                </a:cubicBezTo>
                <a:cubicBezTo>
                  <a:pt x="404" y="247"/>
                  <a:pt x="404" y="247"/>
                  <a:pt x="393" y="247"/>
                </a:cubicBezTo>
                <a:close/>
                <a:moveTo>
                  <a:pt x="68" y="202"/>
                </a:moveTo>
                <a:lnTo>
                  <a:pt x="68" y="202"/>
                </a:lnTo>
                <a:cubicBezTo>
                  <a:pt x="359" y="202"/>
                  <a:pt x="359" y="202"/>
                  <a:pt x="359" y="202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124" y="56"/>
                  <a:pt x="124" y="56"/>
                  <a:pt x="124" y="56"/>
                </a:cubicBezTo>
                <a:lnTo>
                  <a:pt x="68" y="20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8" name="Freeform 647">
            <a:extLst>
              <a:ext uri="{FF2B5EF4-FFF2-40B4-BE49-F238E27FC236}">
                <a16:creationId xmlns:a16="http://schemas.microsoft.com/office/drawing/2014/main" id="{B56A1219-46F8-0542-82BD-B1F624C65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2049" y="4121612"/>
            <a:ext cx="37390" cy="69439"/>
          </a:xfrm>
          <a:custGeom>
            <a:avLst/>
            <a:gdLst>
              <a:gd name="T0" fmla="*/ 79 w 91"/>
              <a:gd name="T1" fmla="*/ 169 h 170"/>
              <a:gd name="T2" fmla="*/ 79 w 91"/>
              <a:gd name="T3" fmla="*/ 169 h 170"/>
              <a:gd name="T4" fmla="*/ 11 w 91"/>
              <a:gd name="T5" fmla="*/ 169 h 170"/>
              <a:gd name="T6" fmla="*/ 0 w 91"/>
              <a:gd name="T7" fmla="*/ 158 h 170"/>
              <a:gd name="T8" fmla="*/ 0 w 91"/>
              <a:gd name="T9" fmla="*/ 23 h 170"/>
              <a:gd name="T10" fmla="*/ 11 w 91"/>
              <a:gd name="T11" fmla="*/ 0 h 170"/>
              <a:gd name="T12" fmla="*/ 79 w 91"/>
              <a:gd name="T13" fmla="*/ 0 h 170"/>
              <a:gd name="T14" fmla="*/ 90 w 91"/>
              <a:gd name="T15" fmla="*/ 23 h 170"/>
              <a:gd name="T16" fmla="*/ 90 w 91"/>
              <a:gd name="T17" fmla="*/ 158 h 170"/>
              <a:gd name="T18" fmla="*/ 79 w 91"/>
              <a:gd name="T19" fmla="*/ 169 h 170"/>
              <a:gd name="T20" fmla="*/ 23 w 91"/>
              <a:gd name="T21" fmla="*/ 135 h 170"/>
              <a:gd name="T22" fmla="*/ 23 w 91"/>
              <a:gd name="T23" fmla="*/ 135 h 170"/>
              <a:gd name="T24" fmla="*/ 67 w 91"/>
              <a:gd name="T25" fmla="*/ 135 h 170"/>
              <a:gd name="T26" fmla="*/ 67 w 91"/>
              <a:gd name="T27" fmla="*/ 34 h 170"/>
              <a:gd name="T28" fmla="*/ 23 w 91"/>
              <a:gd name="T29" fmla="*/ 34 h 170"/>
              <a:gd name="T30" fmla="*/ 23 w 91"/>
              <a:gd name="T31" fmla="*/ 135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" h="170">
                <a:moveTo>
                  <a:pt x="79" y="169"/>
                </a:moveTo>
                <a:lnTo>
                  <a:pt x="79" y="169"/>
                </a:lnTo>
                <a:cubicBezTo>
                  <a:pt x="11" y="169"/>
                  <a:pt x="11" y="169"/>
                  <a:pt x="11" y="169"/>
                </a:cubicBezTo>
                <a:cubicBezTo>
                  <a:pt x="0" y="169"/>
                  <a:pt x="0" y="158"/>
                  <a:pt x="0" y="158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2"/>
                  <a:pt x="0" y="0"/>
                  <a:pt x="11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90" y="0"/>
                  <a:pt x="90" y="12"/>
                  <a:pt x="90" y="23"/>
                </a:cubicBezTo>
                <a:cubicBezTo>
                  <a:pt x="90" y="158"/>
                  <a:pt x="90" y="158"/>
                  <a:pt x="90" y="158"/>
                </a:cubicBezTo>
                <a:cubicBezTo>
                  <a:pt x="90" y="158"/>
                  <a:pt x="90" y="169"/>
                  <a:pt x="79" y="169"/>
                </a:cubicBezTo>
                <a:close/>
                <a:moveTo>
                  <a:pt x="23" y="135"/>
                </a:moveTo>
                <a:lnTo>
                  <a:pt x="23" y="135"/>
                </a:lnTo>
                <a:cubicBezTo>
                  <a:pt x="67" y="135"/>
                  <a:pt x="67" y="135"/>
                  <a:pt x="67" y="135"/>
                </a:cubicBezTo>
                <a:cubicBezTo>
                  <a:pt x="67" y="34"/>
                  <a:pt x="67" y="34"/>
                  <a:pt x="67" y="34"/>
                </a:cubicBezTo>
                <a:cubicBezTo>
                  <a:pt x="23" y="34"/>
                  <a:pt x="23" y="34"/>
                  <a:pt x="23" y="34"/>
                </a:cubicBezTo>
                <a:lnTo>
                  <a:pt x="23" y="13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9" name="Freeform 648">
            <a:extLst>
              <a:ext uri="{FF2B5EF4-FFF2-40B4-BE49-F238E27FC236}">
                <a16:creationId xmlns:a16="http://schemas.microsoft.com/office/drawing/2014/main" id="{F8290E15-E359-CF4E-80CC-D26638969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7244" y="4068197"/>
            <a:ext cx="37391" cy="122854"/>
          </a:xfrm>
          <a:custGeom>
            <a:avLst/>
            <a:gdLst>
              <a:gd name="T0" fmla="*/ 79 w 91"/>
              <a:gd name="T1" fmla="*/ 303 h 304"/>
              <a:gd name="T2" fmla="*/ 79 w 91"/>
              <a:gd name="T3" fmla="*/ 303 h 304"/>
              <a:gd name="T4" fmla="*/ 11 w 91"/>
              <a:gd name="T5" fmla="*/ 303 h 304"/>
              <a:gd name="T6" fmla="*/ 0 w 91"/>
              <a:gd name="T7" fmla="*/ 292 h 304"/>
              <a:gd name="T8" fmla="*/ 0 w 91"/>
              <a:gd name="T9" fmla="*/ 11 h 304"/>
              <a:gd name="T10" fmla="*/ 11 w 91"/>
              <a:gd name="T11" fmla="*/ 0 h 304"/>
              <a:gd name="T12" fmla="*/ 79 w 91"/>
              <a:gd name="T13" fmla="*/ 0 h 304"/>
              <a:gd name="T14" fmla="*/ 90 w 91"/>
              <a:gd name="T15" fmla="*/ 11 h 304"/>
              <a:gd name="T16" fmla="*/ 90 w 91"/>
              <a:gd name="T17" fmla="*/ 292 h 304"/>
              <a:gd name="T18" fmla="*/ 79 w 91"/>
              <a:gd name="T19" fmla="*/ 303 h 304"/>
              <a:gd name="T20" fmla="*/ 22 w 91"/>
              <a:gd name="T21" fmla="*/ 269 h 304"/>
              <a:gd name="T22" fmla="*/ 22 w 91"/>
              <a:gd name="T23" fmla="*/ 269 h 304"/>
              <a:gd name="T24" fmla="*/ 67 w 91"/>
              <a:gd name="T25" fmla="*/ 269 h 304"/>
              <a:gd name="T26" fmla="*/ 67 w 91"/>
              <a:gd name="T27" fmla="*/ 22 h 304"/>
              <a:gd name="T28" fmla="*/ 22 w 91"/>
              <a:gd name="T29" fmla="*/ 22 h 304"/>
              <a:gd name="T30" fmla="*/ 22 w 91"/>
              <a:gd name="T31" fmla="*/ 269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1" h="304">
                <a:moveTo>
                  <a:pt x="79" y="303"/>
                </a:moveTo>
                <a:lnTo>
                  <a:pt x="79" y="303"/>
                </a:lnTo>
                <a:cubicBezTo>
                  <a:pt x="11" y="303"/>
                  <a:pt x="11" y="303"/>
                  <a:pt x="11" y="303"/>
                </a:cubicBezTo>
                <a:cubicBezTo>
                  <a:pt x="0" y="303"/>
                  <a:pt x="0" y="292"/>
                  <a:pt x="0" y="292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0"/>
                  <a:pt x="11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90" y="0"/>
                  <a:pt x="90" y="11"/>
                  <a:pt x="90" y="11"/>
                </a:cubicBezTo>
                <a:cubicBezTo>
                  <a:pt x="90" y="292"/>
                  <a:pt x="90" y="292"/>
                  <a:pt x="90" y="292"/>
                </a:cubicBezTo>
                <a:cubicBezTo>
                  <a:pt x="90" y="292"/>
                  <a:pt x="90" y="303"/>
                  <a:pt x="79" y="303"/>
                </a:cubicBezTo>
                <a:close/>
                <a:moveTo>
                  <a:pt x="22" y="269"/>
                </a:moveTo>
                <a:lnTo>
                  <a:pt x="22" y="269"/>
                </a:lnTo>
                <a:cubicBezTo>
                  <a:pt x="67" y="269"/>
                  <a:pt x="67" y="269"/>
                  <a:pt x="67" y="269"/>
                </a:cubicBezTo>
                <a:cubicBezTo>
                  <a:pt x="67" y="22"/>
                  <a:pt x="67" y="22"/>
                  <a:pt x="67" y="22"/>
                </a:cubicBezTo>
                <a:cubicBezTo>
                  <a:pt x="22" y="22"/>
                  <a:pt x="22" y="22"/>
                  <a:pt x="22" y="22"/>
                </a:cubicBezTo>
                <a:lnTo>
                  <a:pt x="22" y="26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0" name="Freeform 649">
            <a:extLst>
              <a:ext uri="{FF2B5EF4-FFF2-40B4-BE49-F238E27FC236}">
                <a16:creationId xmlns:a16="http://schemas.microsoft.com/office/drawing/2014/main" id="{218E2D1F-5BB0-0542-B2EB-9741BB30D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2440" y="4013001"/>
            <a:ext cx="35610" cy="178049"/>
          </a:xfrm>
          <a:custGeom>
            <a:avLst/>
            <a:gdLst>
              <a:gd name="T0" fmla="*/ 78 w 90"/>
              <a:gd name="T1" fmla="*/ 438 h 439"/>
              <a:gd name="T2" fmla="*/ 78 w 90"/>
              <a:gd name="T3" fmla="*/ 438 h 439"/>
              <a:gd name="T4" fmla="*/ 10 w 90"/>
              <a:gd name="T5" fmla="*/ 438 h 439"/>
              <a:gd name="T6" fmla="*/ 0 w 90"/>
              <a:gd name="T7" fmla="*/ 427 h 439"/>
              <a:gd name="T8" fmla="*/ 0 w 90"/>
              <a:gd name="T9" fmla="*/ 11 h 439"/>
              <a:gd name="T10" fmla="*/ 10 w 90"/>
              <a:gd name="T11" fmla="*/ 0 h 439"/>
              <a:gd name="T12" fmla="*/ 78 w 90"/>
              <a:gd name="T13" fmla="*/ 0 h 439"/>
              <a:gd name="T14" fmla="*/ 89 w 90"/>
              <a:gd name="T15" fmla="*/ 11 h 439"/>
              <a:gd name="T16" fmla="*/ 89 w 90"/>
              <a:gd name="T17" fmla="*/ 427 h 439"/>
              <a:gd name="T18" fmla="*/ 78 w 90"/>
              <a:gd name="T19" fmla="*/ 438 h 439"/>
              <a:gd name="T20" fmla="*/ 21 w 90"/>
              <a:gd name="T21" fmla="*/ 404 h 439"/>
              <a:gd name="T22" fmla="*/ 21 w 90"/>
              <a:gd name="T23" fmla="*/ 404 h 439"/>
              <a:gd name="T24" fmla="*/ 66 w 90"/>
              <a:gd name="T25" fmla="*/ 404 h 439"/>
              <a:gd name="T26" fmla="*/ 66 w 90"/>
              <a:gd name="T27" fmla="*/ 22 h 439"/>
              <a:gd name="T28" fmla="*/ 21 w 90"/>
              <a:gd name="T29" fmla="*/ 22 h 439"/>
              <a:gd name="T30" fmla="*/ 21 w 90"/>
              <a:gd name="T31" fmla="*/ 404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" h="439">
                <a:moveTo>
                  <a:pt x="78" y="438"/>
                </a:moveTo>
                <a:lnTo>
                  <a:pt x="78" y="438"/>
                </a:lnTo>
                <a:cubicBezTo>
                  <a:pt x="10" y="438"/>
                  <a:pt x="10" y="438"/>
                  <a:pt x="10" y="438"/>
                </a:cubicBezTo>
                <a:cubicBezTo>
                  <a:pt x="0" y="438"/>
                  <a:pt x="0" y="427"/>
                  <a:pt x="0" y="427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0"/>
                  <a:pt x="10" y="0"/>
                </a:cubicBezTo>
                <a:cubicBezTo>
                  <a:pt x="78" y="0"/>
                  <a:pt x="78" y="0"/>
                  <a:pt x="78" y="0"/>
                </a:cubicBezTo>
                <a:cubicBezTo>
                  <a:pt x="89" y="0"/>
                  <a:pt x="89" y="11"/>
                  <a:pt x="89" y="11"/>
                </a:cubicBezTo>
                <a:cubicBezTo>
                  <a:pt x="89" y="427"/>
                  <a:pt x="89" y="427"/>
                  <a:pt x="89" y="427"/>
                </a:cubicBezTo>
                <a:cubicBezTo>
                  <a:pt x="89" y="427"/>
                  <a:pt x="89" y="438"/>
                  <a:pt x="78" y="438"/>
                </a:cubicBezTo>
                <a:close/>
                <a:moveTo>
                  <a:pt x="21" y="404"/>
                </a:moveTo>
                <a:lnTo>
                  <a:pt x="21" y="404"/>
                </a:lnTo>
                <a:cubicBezTo>
                  <a:pt x="66" y="404"/>
                  <a:pt x="66" y="404"/>
                  <a:pt x="66" y="404"/>
                </a:cubicBezTo>
                <a:cubicBezTo>
                  <a:pt x="66" y="22"/>
                  <a:pt x="66" y="22"/>
                  <a:pt x="66" y="22"/>
                </a:cubicBezTo>
                <a:cubicBezTo>
                  <a:pt x="21" y="22"/>
                  <a:pt x="21" y="22"/>
                  <a:pt x="21" y="22"/>
                </a:cubicBezTo>
                <a:lnTo>
                  <a:pt x="21" y="40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1" name="Freeform 650">
            <a:extLst>
              <a:ext uri="{FF2B5EF4-FFF2-40B4-BE49-F238E27FC236}">
                <a16:creationId xmlns:a16="http://schemas.microsoft.com/office/drawing/2014/main" id="{D83B7D08-5F21-1B4D-844A-7FB012262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2297" y="5296736"/>
            <a:ext cx="313367" cy="213659"/>
          </a:xfrm>
          <a:custGeom>
            <a:avLst/>
            <a:gdLst>
              <a:gd name="T0" fmla="*/ 730 w 776"/>
              <a:gd name="T1" fmla="*/ 528 h 529"/>
              <a:gd name="T2" fmla="*/ 730 w 776"/>
              <a:gd name="T3" fmla="*/ 528 h 529"/>
              <a:gd name="T4" fmla="*/ 33 w 776"/>
              <a:gd name="T5" fmla="*/ 528 h 529"/>
              <a:gd name="T6" fmla="*/ 0 w 776"/>
              <a:gd name="T7" fmla="*/ 483 h 529"/>
              <a:gd name="T8" fmla="*/ 0 w 776"/>
              <a:gd name="T9" fmla="*/ 33 h 529"/>
              <a:gd name="T10" fmla="*/ 33 w 776"/>
              <a:gd name="T11" fmla="*/ 0 h 529"/>
              <a:gd name="T12" fmla="*/ 730 w 776"/>
              <a:gd name="T13" fmla="*/ 0 h 529"/>
              <a:gd name="T14" fmla="*/ 775 w 776"/>
              <a:gd name="T15" fmla="*/ 33 h 529"/>
              <a:gd name="T16" fmla="*/ 775 w 776"/>
              <a:gd name="T17" fmla="*/ 483 h 529"/>
              <a:gd name="T18" fmla="*/ 730 w 776"/>
              <a:gd name="T19" fmla="*/ 528 h 529"/>
              <a:gd name="T20" fmla="*/ 44 w 776"/>
              <a:gd name="T21" fmla="*/ 483 h 529"/>
              <a:gd name="T22" fmla="*/ 44 w 776"/>
              <a:gd name="T23" fmla="*/ 483 h 529"/>
              <a:gd name="T24" fmla="*/ 718 w 776"/>
              <a:gd name="T25" fmla="*/ 483 h 529"/>
              <a:gd name="T26" fmla="*/ 718 w 776"/>
              <a:gd name="T27" fmla="*/ 45 h 529"/>
              <a:gd name="T28" fmla="*/ 44 w 776"/>
              <a:gd name="T29" fmla="*/ 45 h 529"/>
              <a:gd name="T30" fmla="*/ 44 w 776"/>
              <a:gd name="T31" fmla="*/ 483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76" h="529">
                <a:moveTo>
                  <a:pt x="730" y="528"/>
                </a:moveTo>
                <a:lnTo>
                  <a:pt x="730" y="528"/>
                </a:lnTo>
                <a:cubicBezTo>
                  <a:pt x="33" y="528"/>
                  <a:pt x="33" y="528"/>
                  <a:pt x="33" y="528"/>
                </a:cubicBezTo>
                <a:cubicBezTo>
                  <a:pt x="11" y="528"/>
                  <a:pt x="0" y="505"/>
                  <a:pt x="0" y="48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11"/>
                  <a:pt x="11" y="0"/>
                  <a:pt x="33" y="0"/>
                </a:cubicBezTo>
                <a:cubicBezTo>
                  <a:pt x="730" y="0"/>
                  <a:pt x="730" y="0"/>
                  <a:pt x="730" y="0"/>
                </a:cubicBezTo>
                <a:cubicBezTo>
                  <a:pt x="752" y="0"/>
                  <a:pt x="775" y="11"/>
                  <a:pt x="775" y="33"/>
                </a:cubicBezTo>
                <a:cubicBezTo>
                  <a:pt x="775" y="483"/>
                  <a:pt x="775" y="483"/>
                  <a:pt x="775" y="483"/>
                </a:cubicBezTo>
                <a:cubicBezTo>
                  <a:pt x="775" y="505"/>
                  <a:pt x="752" y="528"/>
                  <a:pt x="730" y="528"/>
                </a:cubicBezTo>
                <a:close/>
                <a:moveTo>
                  <a:pt x="44" y="483"/>
                </a:moveTo>
                <a:lnTo>
                  <a:pt x="44" y="483"/>
                </a:lnTo>
                <a:cubicBezTo>
                  <a:pt x="718" y="483"/>
                  <a:pt x="718" y="483"/>
                  <a:pt x="718" y="483"/>
                </a:cubicBezTo>
                <a:cubicBezTo>
                  <a:pt x="718" y="45"/>
                  <a:pt x="718" y="45"/>
                  <a:pt x="718" y="45"/>
                </a:cubicBezTo>
                <a:cubicBezTo>
                  <a:pt x="44" y="45"/>
                  <a:pt x="44" y="45"/>
                  <a:pt x="44" y="45"/>
                </a:cubicBezTo>
                <a:lnTo>
                  <a:pt x="44" y="48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2" name="Freeform 651">
            <a:extLst>
              <a:ext uri="{FF2B5EF4-FFF2-40B4-BE49-F238E27FC236}">
                <a16:creationId xmlns:a16="http://schemas.microsoft.com/office/drawing/2014/main" id="{B9F5CA3E-D378-B24A-9AAD-B855B9AB8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2444" y="5524638"/>
            <a:ext cx="413074" cy="14244"/>
          </a:xfrm>
          <a:custGeom>
            <a:avLst/>
            <a:gdLst>
              <a:gd name="T0" fmla="*/ 1000 w 1023"/>
              <a:gd name="T1" fmla="*/ 34 h 35"/>
              <a:gd name="T2" fmla="*/ 1000 w 1023"/>
              <a:gd name="T3" fmla="*/ 34 h 35"/>
              <a:gd name="T4" fmla="*/ 23 w 1023"/>
              <a:gd name="T5" fmla="*/ 34 h 35"/>
              <a:gd name="T6" fmla="*/ 0 w 1023"/>
              <a:gd name="T7" fmla="*/ 23 h 35"/>
              <a:gd name="T8" fmla="*/ 23 w 1023"/>
              <a:gd name="T9" fmla="*/ 0 h 35"/>
              <a:gd name="T10" fmla="*/ 1000 w 1023"/>
              <a:gd name="T11" fmla="*/ 0 h 35"/>
              <a:gd name="T12" fmla="*/ 1022 w 1023"/>
              <a:gd name="T13" fmla="*/ 23 h 35"/>
              <a:gd name="T14" fmla="*/ 1000 w 1023"/>
              <a:gd name="T15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23" h="35">
                <a:moveTo>
                  <a:pt x="1000" y="34"/>
                </a:moveTo>
                <a:lnTo>
                  <a:pt x="1000" y="34"/>
                </a:lnTo>
                <a:cubicBezTo>
                  <a:pt x="23" y="34"/>
                  <a:pt x="23" y="34"/>
                  <a:pt x="23" y="34"/>
                </a:cubicBezTo>
                <a:cubicBezTo>
                  <a:pt x="11" y="34"/>
                  <a:pt x="0" y="34"/>
                  <a:pt x="0" y="23"/>
                </a:cubicBezTo>
                <a:cubicBezTo>
                  <a:pt x="0" y="12"/>
                  <a:pt x="11" y="0"/>
                  <a:pt x="23" y="0"/>
                </a:cubicBezTo>
                <a:cubicBezTo>
                  <a:pt x="1000" y="0"/>
                  <a:pt x="1000" y="0"/>
                  <a:pt x="1000" y="0"/>
                </a:cubicBezTo>
                <a:cubicBezTo>
                  <a:pt x="1011" y="0"/>
                  <a:pt x="1022" y="12"/>
                  <a:pt x="1022" y="23"/>
                </a:cubicBezTo>
                <a:cubicBezTo>
                  <a:pt x="1022" y="34"/>
                  <a:pt x="1011" y="34"/>
                  <a:pt x="1000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3" name="Freeform 652">
            <a:extLst>
              <a:ext uri="{FF2B5EF4-FFF2-40B4-BE49-F238E27FC236}">
                <a16:creationId xmlns:a16="http://schemas.microsoft.com/office/drawing/2014/main" id="{3773F4BD-36A7-0542-8EA5-CA579DB26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3078" y="5428492"/>
            <a:ext cx="37390" cy="40951"/>
          </a:xfrm>
          <a:custGeom>
            <a:avLst/>
            <a:gdLst>
              <a:gd name="T0" fmla="*/ 34 w 91"/>
              <a:gd name="T1" fmla="*/ 102 h 103"/>
              <a:gd name="T2" fmla="*/ 34 w 91"/>
              <a:gd name="T3" fmla="*/ 102 h 103"/>
              <a:gd name="T4" fmla="*/ 34 w 91"/>
              <a:gd name="T5" fmla="*/ 102 h 103"/>
              <a:gd name="T6" fmla="*/ 22 w 91"/>
              <a:gd name="T7" fmla="*/ 90 h 103"/>
              <a:gd name="T8" fmla="*/ 0 w 91"/>
              <a:gd name="T9" fmla="*/ 0 h 103"/>
              <a:gd name="T10" fmla="*/ 0 w 91"/>
              <a:gd name="T11" fmla="*/ 0 h 103"/>
              <a:gd name="T12" fmla="*/ 11 w 91"/>
              <a:gd name="T13" fmla="*/ 0 h 103"/>
              <a:gd name="T14" fmla="*/ 90 w 91"/>
              <a:gd name="T15" fmla="*/ 45 h 103"/>
              <a:gd name="T16" fmla="*/ 90 w 91"/>
              <a:gd name="T17" fmla="*/ 45 h 103"/>
              <a:gd name="T18" fmla="*/ 90 w 91"/>
              <a:gd name="T19" fmla="*/ 57 h 103"/>
              <a:gd name="T20" fmla="*/ 56 w 91"/>
              <a:gd name="T21" fmla="*/ 57 h 103"/>
              <a:gd name="T22" fmla="*/ 34 w 91"/>
              <a:gd name="T23" fmla="*/ 90 h 103"/>
              <a:gd name="T24" fmla="*/ 34 w 91"/>
              <a:gd name="T25" fmla="*/ 102 h 103"/>
              <a:gd name="T26" fmla="*/ 11 w 91"/>
              <a:gd name="T27" fmla="*/ 23 h 103"/>
              <a:gd name="T28" fmla="*/ 11 w 91"/>
              <a:gd name="T29" fmla="*/ 23 h 103"/>
              <a:gd name="T30" fmla="*/ 34 w 91"/>
              <a:gd name="T31" fmla="*/ 68 h 103"/>
              <a:gd name="T32" fmla="*/ 45 w 91"/>
              <a:gd name="T33" fmla="*/ 57 h 103"/>
              <a:gd name="T34" fmla="*/ 45 w 91"/>
              <a:gd name="T35" fmla="*/ 45 h 103"/>
              <a:gd name="T36" fmla="*/ 67 w 91"/>
              <a:gd name="T37" fmla="*/ 45 h 103"/>
              <a:gd name="T38" fmla="*/ 11 w 91"/>
              <a:gd name="T39" fmla="*/ 23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1" h="103">
                <a:moveTo>
                  <a:pt x="34" y="102"/>
                </a:moveTo>
                <a:lnTo>
                  <a:pt x="34" y="102"/>
                </a:lnTo>
                <a:lnTo>
                  <a:pt x="34" y="102"/>
                </a:lnTo>
                <a:lnTo>
                  <a:pt x="22" y="90"/>
                </a:lnTo>
                <a:cubicBezTo>
                  <a:pt x="0" y="0"/>
                  <a:pt x="0" y="0"/>
                  <a:pt x="0" y="0"/>
                </a:cubicBezTo>
                <a:lnTo>
                  <a:pt x="0" y="0"/>
                </a:lnTo>
                <a:cubicBezTo>
                  <a:pt x="0" y="0"/>
                  <a:pt x="0" y="0"/>
                  <a:pt x="11" y="0"/>
                </a:cubicBezTo>
                <a:cubicBezTo>
                  <a:pt x="90" y="45"/>
                  <a:pt x="90" y="45"/>
                  <a:pt x="90" y="45"/>
                </a:cubicBezTo>
                <a:lnTo>
                  <a:pt x="90" y="45"/>
                </a:lnTo>
                <a:cubicBezTo>
                  <a:pt x="90" y="57"/>
                  <a:pt x="90" y="57"/>
                  <a:pt x="90" y="57"/>
                </a:cubicBezTo>
                <a:cubicBezTo>
                  <a:pt x="56" y="57"/>
                  <a:pt x="56" y="57"/>
                  <a:pt x="56" y="57"/>
                </a:cubicBezTo>
                <a:cubicBezTo>
                  <a:pt x="34" y="90"/>
                  <a:pt x="34" y="90"/>
                  <a:pt x="34" y="90"/>
                </a:cubicBezTo>
                <a:lnTo>
                  <a:pt x="34" y="102"/>
                </a:lnTo>
                <a:close/>
                <a:moveTo>
                  <a:pt x="11" y="23"/>
                </a:moveTo>
                <a:lnTo>
                  <a:pt x="11" y="23"/>
                </a:lnTo>
                <a:cubicBezTo>
                  <a:pt x="34" y="68"/>
                  <a:pt x="34" y="68"/>
                  <a:pt x="34" y="68"/>
                </a:cubicBezTo>
                <a:cubicBezTo>
                  <a:pt x="45" y="57"/>
                  <a:pt x="45" y="57"/>
                  <a:pt x="45" y="57"/>
                </a:cubicBezTo>
                <a:cubicBezTo>
                  <a:pt x="45" y="45"/>
                  <a:pt x="45" y="45"/>
                  <a:pt x="45" y="45"/>
                </a:cubicBezTo>
                <a:cubicBezTo>
                  <a:pt x="67" y="45"/>
                  <a:pt x="67" y="45"/>
                  <a:pt x="67" y="45"/>
                </a:cubicBezTo>
                <a:lnTo>
                  <a:pt x="11" y="2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4" name="Freeform 653">
            <a:extLst>
              <a:ext uri="{FF2B5EF4-FFF2-40B4-BE49-F238E27FC236}">
                <a16:creationId xmlns:a16="http://schemas.microsoft.com/office/drawing/2014/main" id="{B6BB0801-BE5C-9F41-BE5B-76CE239D9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7322" y="5446297"/>
            <a:ext cx="17805" cy="17805"/>
          </a:xfrm>
          <a:custGeom>
            <a:avLst/>
            <a:gdLst>
              <a:gd name="T0" fmla="*/ 45 w 46"/>
              <a:gd name="T1" fmla="*/ 45 h 46"/>
              <a:gd name="T2" fmla="*/ 45 w 46"/>
              <a:gd name="T3" fmla="*/ 45 h 46"/>
              <a:gd name="T4" fmla="*/ 33 w 46"/>
              <a:gd name="T5" fmla="*/ 45 h 46"/>
              <a:gd name="T6" fmla="*/ 11 w 46"/>
              <a:gd name="T7" fmla="*/ 12 h 46"/>
              <a:gd name="T8" fmla="*/ 11 w 46"/>
              <a:gd name="T9" fmla="*/ 0 h 46"/>
              <a:gd name="T10" fmla="*/ 22 w 46"/>
              <a:gd name="T11" fmla="*/ 0 h 46"/>
              <a:gd name="T12" fmla="*/ 45 w 46"/>
              <a:gd name="T13" fmla="*/ 34 h 46"/>
              <a:gd name="T14" fmla="*/ 45 w 46"/>
              <a:gd name="T15" fmla="*/ 45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" h="46">
                <a:moveTo>
                  <a:pt x="45" y="45"/>
                </a:moveTo>
                <a:lnTo>
                  <a:pt x="45" y="45"/>
                </a:lnTo>
                <a:lnTo>
                  <a:pt x="33" y="45"/>
                </a:lnTo>
                <a:cubicBezTo>
                  <a:pt x="11" y="12"/>
                  <a:pt x="11" y="12"/>
                  <a:pt x="11" y="12"/>
                </a:cubicBezTo>
                <a:cubicBezTo>
                  <a:pt x="0" y="12"/>
                  <a:pt x="11" y="12"/>
                  <a:pt x="11" y="0"/>
                </a:cubicBezTo>
                <a:cubicBezTo>
                  <a:pt x="11" y="0"/>
                  <a:pt x="11" y="0"/>
                  <a:pt x="22" y="0"/>
                </a:cubicBezTo>
                <a:cubicBezTo>
                  <a:pt x="45" y="34"/>
                  <a:pt x="45" y="34"/>
                  <a:pt x="45" y="34"/>
                </a:cubicBezTo>
                <a:cubicBezTo>
                  <a:pt x="45" y="45"/>
                  <a:pt x="45" y="45"/>
                  <a:pt x="45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5" name="Freeform 654">
            <a:extLst>
              <a:ext uri="{FF2B5EF4-FFF2-40B4-BE49-F238E27FC236}">
                <a16:creationId xmlns:a16="http://schemas.microsoft.com/office/drawing/2014/main" id="{2930E244-BB2C-C442-9EF2-6EE631ADB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3102" y="5328784"/>
            <a:ext cx="131757" cy="149562"/>
          </a:xfrm>
          <a:custGeom>
            <a:avLst/>
            <a:gdLst>
              <a:gd name="T0" fmla="*/ 158 w 327"/>
              <a:gd name="T1" fmla="*/ 371 h 372"/>
              <a:gd name="T2" fmla="*/ 158 w 327"/>
              <a:gd name="T3" fmla="*/ 371 h 372"/>
              <a:gd name="T4" fmla="*/ 158 w 327"/>
              <a:gd name="T5" fmla="*/ 371 h 372"/>
              <a:gd name="T6" fmla="*/ 68 w 327"/>
              <a:gd name="T7" fmla="*/ 304 h 372"/>
              <a:gd name="T8" fmla="*/ 0 w 327"/>
              <a:gd name="T9" fmla="*/ 79 h 372"/>
              <a:gd name="T10" fmla="*/ 0 w 327"/>
              <a:gd name="T11" fmla="*/ 56 h 372"/>
              <a:gd name="T12" fmla="*/ 34 w 327"/>
              <a:gd name="T13" fmla="*/ 45 h 372"/>
              <a:gd name="T14" fmla="*/ 135 w 327"/>
              <a:gd name="T15" fmla="*/ 0 h 372"/>
              <a:gd name="T16" fmla="*/ 180 w 327"/>
              <a:gd name="T17" fmla="*/ 0 h 372"/>
              <a:gd name="T18" fmla="*/ 292 w 327"/>
              <a:gd name="T19" fmla="*/ 45 h 372"/>
              <a:gd name="T20" fmla="*/ 315 w 327"/>
              <a:gd name="T21" fmla="*/ 56 h 372"/>
              <a:gd name="T22" fmla="*/ 326 w 327"/>
              <a:gd name="T23" fmla="*/ 79 h 372"/>
              <a:gd name="T24" fmla="*/ 259 w 327"/>
              <a:gd name="T25" fmla="*/ 304 h 372"/>
              <a:gd name="T26" fmla="*/ 169 w 327"/>
              <a:gd name="T27" fmla="*/ 371 h 372"/>
              <a:gd name="T28" fmla="*/ 158 w 327"/>
              <a:gd name="T29" fmla="*/ 371 h 372"/>
              <a:gd name="T30" fmla="*/ 158 w 327"/>
              <a:gd name="T31" fmla="*/ 23 h 372"/>
              <a:gd name="T32" fmla="*/ 158 w 327"/>
              <a:gd name="T33" fmla="*/ 23 h 372"/>
              <a:gd name="T34" fmla="*/ 158 w 327"/>
              <a:gd name="T35" fmla="*/ 23 h 372"/>
              <a:gd name="T36" fmla="*/ 34 w 327"/>
              <a:gd name="T37" fmla="*/ 68 h 372"/>
              <a:gd name="T38" fmla="*/ 34 w 327"/>
              <a:gd name="T39" fmla="*/ 79 h 372"/>
              <a:gd name="T40" fmla="*/ 23 w 327"/>
              <a:gd name="T41" fmla="*/ 79 h 372"/>
              <a:gd name="T42" fmla="*/ 90 w 327"/>
              <a:gd name="T43" fmla="*/ 281 h 372"/>
              <a:gd name="T44" fmla="*/ 158 w 327"/>
              <a:gd name="T45" fmla="*/ 337 h 372"/>
              <a:gd name="T46" fmla="*/ 236 w 327"/>
              <a:gd name="T47" fmla="*/ 281 h 372"/>
              <a:gd name="T48" fmla="*/ 292 w 327"/>
              <a:gd name="T49" fmla="*/ 79 h 372"/>
              <a:gd name="T50" fmla="*/ 292 w 327"/>
              <a:gd name="T51" fmla="*/ 68 h 372"/>
              <a:gd name="T52" fmla="*/ 292 w 327"/>
              <a:gd name="T53" fmla="*/ 68 h 372"/>
              <a:gd name="T54" fmla="*/ 169 w 327"/>
              <a:gd name="T55" fmla="*/ 23 h 372"/>
              <a:gd name="T56" fmla="*/ 158 w 327"/>
              <a:gd name="T57" fmla="*/ 23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27" h="372">
                <a:moveTo>
                  <a:pt x="158" y="371"/>
                </a:moveTo>
                <a:lnTo>
                  <a:pt x="158" y="371"/>
                </a:lnTo>
                <a:lnTo>
                  <a:pt x="158" y="371"/>
                </a:lnTo>
                <a:cubicBezTo>
                  <a:pt x="146" y="371"/>
                  <a:pt x="90" y="337"/>
                  <a:pt x="68" y="304"/>
                </a:cubicBezTo>
                <a:cubicBezTo>
                  <a:pt x="12" y="236"/>
                  <a:pt x="0" y="124"/>
                  <a:pt x="0" y="79"/>
                </a:cubicBezTo>
                <a:cubicBezTo>
                  <a:pt x="0" y="68"/>
                  <a:pt x="0" y="56"/>
                  <a:pt x="0" y="56"/>
                </a:cubicBezTo>
                <a:cubicBezTo>
                  <a:pt x="12" y="45"/>
                  <a:pt x="23" y="45"/>
                  <a:pt x="34" y="45"/>
                </a:cubicBezTo>
                <a:cubicBezTo>
                  <a:pt x="90" y="34"/>
                  <a:pt x="124" y="11"/>
                  <a:pt x="135" y="0"/>
                </a:cubicBezTo>
                <a:cubicBezTo>
                  <a:pt x="158" y="0"/>
                  <a:pt x="169" y="0"/>
                  <a:pt x="180" y="0"/>
                </a:cubicBezTo>
                <a:cubicBezTo>
                  <a:pt x="203" y="11"/>
                  <a:pt x="236" y="34"/>
                  <a:pt x="292" y="45"/>
                </a:cubicBezTo>
                <a:cubicBezTo>
                  <a:pt x="304" y="45"/>
                  <a:pt x="315" y="45"/>
                  <a:pt x="315" y="56"/>
                </a:cubicBezTo>
                <a:cubicBezTo>
                  <a:pt x="326" y="56"/>
                  <a:pt x="326" y="68"/>
                  <a:pt x="326" y="79"/>
                </a:cubicBezTo>
                <a:cubicBezTo>
                  <a:pt x="315" y="124"/>
                  <a:pt x="304" y="236"/>
                  <a:pt x="259" y="304"/>
                </a:cubicBezTo>
                <a:cubicBezTo>
                  <a:pt x="225" y="337"/>
                  <a:pt x="169" y="371"/>
                  <a:pt x="169" y="371"/>
                </a:cubicBezTo>
                <a:lnTo>
                  <a:pt x="158" y="371"/>
                </a:lnTo>
                <a:close/>
                <a:moveTo>
                  <a:pt x="158" y="23"/>
                </a:moveTo>
                <a:lnTo>
                  <a:pt x="158" y="23"/>
                </a:lnTo>
                <a:lnTo>
                  <a:pt x="158" y="23"/>
                </a:lnTo>
                <a:cubicBezTo>
                  <a:pt x="135" y="45"/>
                  <a:pt x="102" y="68"/>
                  <a:pt x="34" y="68"/>
                </a:cubicBezTo>
                <a:cubicBezTo>
                  <a:pt x="34" y="68"/>
                  <a:pt x="34" y="68"/>
                  <a:pt x="34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34" y="112"/>
                  <a:pt x="45" y="225"/>
                  <a:pt x="90" y="281"/>
                </a:cubicBezTo>
                <a:cubicBezTo>
                  <a:pt x="113" y="315"/>
                  <a:pt x="146" y="326"/>
                  <a:pt x="158" y="337"/>
                </a:cubicBezTo>
                <a:cubicBezTo>
                  <a:pt x="180" y="326"/>
                  <a:pt x="214" y="315"/>
                  <a:pt x="236" y="281"/>
                </a:cubicBezTo>
                <a:cubicBezTo>
                  <a:pt x="270" y="225"/>
                  <a:pt x="292" y="112"/>
                  <a:pt x="292" y="79"/>
                </a:cubicBezTo>
                <a:cubicBezTo>
                  <a:pt x="292" y="79"/>
                  <a:pt x="292" y="79"/>
                  <a:pt x="292" y="68"/>
                </a:cubicBezTo>
                <a:lnTo>
                  <a:pt x="292" y="68"/>
                </a:lnTo>
                <a:cubicBezTo>
                  <a:pt x="225" y="68"/>
                  <a:pt x="180" y="45"/>
                  <a:pt x="169" y="23"/>
                </a:cubicBezTo>
                <a:cubicBezTo>
                  <a:pt x="158" y="23"/>
                  <a:pt x="158" y="23"/>
                  <a:pt x="158" y="2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6" name="Freeform 655">
            <a:extLst>
              <a:ext uri="{FF2B5EF4-FFF2-40B4-BE49-F238E27FC236}">
                <a16:creationId xmlns:a16="http://schemas.microsoft.com/office/drawing/2014/main" id="{39EA6B95-B55D-B84D-8B5F-DB1A5874A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712" y="5396443"/>
            <a:ext cx="55196" cy="40951"/>
          </a:xfrm>
          <a:custGeom>
            <a:avLst/>
            <a:gdLst>
              <a:gd name="T0" fmla="*/ 101 w 136"/>
              <a:gd name="T1" fmla="*/ 101 h 102"/>
              <a:gd name="T2" fmla="*/ 101 w 136"/>
              <a:gd name="T3" fmla="*/ 101 h 102"/>
              <a:gd name="T4" fmla="*/ 34 w 136"/>
              <a:gd name="T5" fmla="*/ 101 h 102"/>
              <a:gd name="T6" fmla="*/ 0 w 136"/>
              <a:gd name="T7" fmla="*/ 67 h 102"/>
              <a:gd name="T8" fmla="*/ 0 w 136"/>
              <a:gd name="T9" fmla="*/ 33 h 102"/>
              <a:gd name="T10" fmla="*/ 34 w 136"/>
              <a:gd name="T11" fmla="*/ 0 h 102"/>
              <a:gd name="T12" fmla="*/ 101 w 136"/>
              <a:gd name="T13" fmla="*/ 0 h 102"/>
              <a:gd name="T14" fmla="*/ 135 w 136"/>
              <a:gd name="T15" fmla="*/ 33 h 102"/>
              <a:gd name="T16" fmla="*/ 135 w 136"/>
              <a:gd name="T17" fmla="*/ 67 h 102"/>
              <a:gd name="T18" fmla="*/ 101 w 136"/>
              <a:gd name="T19" fmla="*/ 101 h 102"/>
              <a:gd name="T20" fmla="*/ 34 w 136"/>
              <a:gd name="T21" fmla="*/ 67 h 102"/>
              <a:gd name="T22" fmla="*/ 34 w 136"/>
              <a:gd name="T23" fmla="*/ 67 h 102"/>
              <a:gd name="T24" fmla="*/ 101 w 136"/>
              <a:gd name="T25" fmla="*/ 67 h 102"/>
              <a:gd name="T26" fmla="*/ 101 w 136"/>
              <a:gd name="T27" fmla="*/ 33 h 102"/>
              <a:gd name="T28" fmla="*/ 34 w 136"/>
              <a:gd name="T29" fmla="*/ 33 h 102"/>
              <a:gd name="T30" fmla="*/ 34 w 136"/>
              <a:gd name="T31" fmla="*/ 67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6" h="102">
                <a:moveTo>
                  <a:pt x="101" y="101"/>
                </a:moveTo>
                <a:lnTo>
                  <a:pt x="101" y="101"/>
                </a:lnTo>
                <a:cubicBezTo>
                  <a:pt x="34" y="101"/>
                  <a:pt x="34" y="101"/>
                  <a:pt x="34" y="101"/>
                </a:cubicBezTo>
                <a:cubicBezTo>
                  <a:pt x="23" y="101"/>
                  <a:pt x="0" y="90"/>
                  <a:pt x="0" y="67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11"/>
                  <a:pt x="23" y="0"/>
                  <a:pt x="34" y="0"/>
                </a:cubicBezTo>
                <a:cubicBezTo>
                  <a:pt x="101" y="0"/>
                  <a:pt x="101" y="0"/>
                  <a:pt x="101" y="0"/>
                </a:cubicBezTo>
                <a:cubicBezTo>
                  <a:pt x="124" y="0"/>
                  <a:pt x="135" y="11"/>
                  <a:pt x="135" y="33"/>
                </a:cubicBezTo>
                <a:cubicBezTo>
                  <a:pt x="135" y="67"/>
                  <a:pt x="135" y="67"/>
                  <a:pt x="135" y="67"/>
                </a:cubicBezTo>
                <a:cubicBezTo>
                  <a:pt x="135" y="90"/>
                  <a:pt x="124" y="101"/>
                  <a:pt x="101" y="101"/>
                </a:cubicBezTo>
                <a:close/>
                <a:moveTo>
                  <a:pt x="34" y="67"/>
                </a:moveTo>
                <a:lnTo>
                  <a:pt x="34" y="67"/>
                </a:lnTo>
                <a:cubicBezTo>
                  <a:pt x="101" y="67"/>
                  <a:pt x="101" y="67"/>
                  <a:pt x="101" y="67"/>
                </a:cubicBezTo>
                <a:cubicBezTo>
                  <a:pt x="101" y="33"/>
                  <a:pt x="101" y="33"/>
                  <a:pt x="101" y="33"/>
                </a:cubicBezTo>
                <a:cubicBezTo>
                  <a:pt x="34" y="33"/>
                  <a:pt x="34" y="33"/>
                  <a:pt x="34" y="33"/>
                </a:cubicBezTo>
                <a:lnTo>
                  <a:pt x="34" y="6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7" name="Freeform 656">
            <a:extLst>
              <a:ext uri="{FF2B5EF4-FFF2-40B4-BE49-F238E27FC236}">
                <a16:creationId xmlns:a16="http://schemas.microsoft.com/office/drawing/2014/main" id="{782A8E36-AF51-DF4F-B7CB-5629935AC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4054" y="5369735"/>
            <a:ext cx="46293" cy="40952"/>
          </a:xfrm>
          <a:custGeom>
            <a:avLst/>
            <a:gdLst>
              <a:gd name="T0" fmla="*/ 101 w 113"/>
              <a:gd name="T1" fmla="*/ 101 h 102"/>
              <a:gd name="T2" fmla="*/ 101 w 113"/>
              <a:gd name="T3" fmla="*/ 101 h 102"/>
              <a:gd name="T4" fmla="*/ 89 w 113"/>
              <a:gd name="T5" fmla="*/ 79 h 102"/>
              <a:gd name="T6" fmla="*/ 78 w 113"/>
              <a:gd name="T7" fmla="*/ 56 h 102"/>
              <a:gd name="T8" fmla="*/ 56 w 113"/>
              <a:gd name="T9" fmla="*/ 34 h 102"/>
              <a:gd name="T10" fmla="*/ 33 w 113"/>
              <a:gd name="T11" fmla="*/ 56 h 102"/>
              <a:gd name="T12" fmla="*/ 33 w 113"/>
              <a:gd name="T13" fmla="*/ 79 h 102"/>
              <a:gd name="T14" fmla="*/ 22 w 113"/>
              <a:gd name="T15" fmla="*/ 101 h 102"/>
              <a:gd name="T16" fmla="*/ 22 w 113"/>
              <a:gd name="T17" fmla="*/ 101 h 102"/>
              <a:gd name="T18" fmla="*/ 0 w 113"/>
              <a:gd name="T19" fmla="*/ 79 h 102"/>
              <a:gd name="T20" fmla="*/ 0 w 113"/>
              <a:gd name="T21" fmla="*/ 56 h 102"/>
              <a:gd name="T22" fmla="*/ 56 w 113"/>
              <a:gd name="T23" fmla="*/ 0 h 102"/>
              <a:gd name="T24" fmla="*/ 112 w 113"/>
              <a:gd name="T25" fmla="*/ 56 h 102"/>
              <a:gd name="T26" fmla="*/ 112 w 113"/>
              <a:gd name="T27" fmla="*/ 79 h 102"/>
              <a:gd name="T28" fmla="*/ 101 w 113"/>
              <a:gd name="T29" fmla="*/ 10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3" h="102">
                <a:moveTo>
                  <a:pt x="101" y="101"/>
                </a:moveTo>
                <a:lnTo>
                  <a:pt x="101" y="101"/>
                </a:lnTo>
                <a:cubicBezTo>
                  <a:pt x="89" y="101"/>
                  <a:pt x="89" y="90"/>
                  <a:pt x="89" y="79"/>
                </a:cubicBezTo>
                <a:cubicBezTo>
                  <a:pt x="78" y="56"/>
                  <a:pt x="78" y="56"/>
                  <a:pt x="78" y="56"/>
                </a:cubicBezTo>
                <a:cubicBezTo>
                  <a:pt x="78" y="45"/>
                  <a:pt x="67" y="34"/>
                  <a:pt x="56" y="34"/>
                </a:cubicBezTo>
                <a:cubicBezTo>
                  <a:pt x="44" y="34"/>
                  <a:pt x="33" y="45"/>
                  <a:pt x="33" y="56"/>
                </a:cubicBezTo>
                <a:cubicBezTo>
                  <a:pt x="33" y="79"/>
                  <a:pt x="33" y="79"/>
                  <a:pt x="33" y="79"/>
                </a:cubicBezTo>
                <a:cubicBezTo>
                  <a:pt x="33" y="90"/>
                  <a:pt x="22" y="101"/>
                  <a:pt x="22" y="101"/>
                </a:cubicBezTo>
                <a:lnTo>
                  <a:pt x="22" y="101"/>
                </a:lnTo>
                <a:cubicBezTo>
                  <a:pt x="11" y="101"/>
                  <a:pt x="0" y="90"/>
                  <a:pt x="0" y="7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23"/>
                  <a:pt x="33" y="0"/>
                  <a:pt x="56" y="0"/>
                </a:cubicBezTo>
                <a:cubicBezTo>
                  <a:pt x="89" y="0"/>
                  <a:pt x="112" y="23"/>
                  <a:pt x="112" y="56"/>
                </a:cubicBezTo>
                <a:cubicBezTo>
                  <a:pt x="112" y="79"/>
                  <a:pt x="112" y="79"/>
                  <a:pt x="112" y="79"/>
                </a:cubicBezTo>
                <a:cubicBezTo>
                  <a:pt x="112" y="90"/>
                  <a:pt x="112" y="101"/>
                  <a:pt x="101" y="10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8" name="Freeform 657">
            <a:extLst>
              <a:ext uri="{FF2B5EF4-FFF2-40B4-BE49-F238E27FC236}">
                <a16:creationId xmlns:a16="http://schemas.microsoft.com/office/drawing/2014/main" id="{7A682ADE-A5C7-E24B-9DCD-01EA53A61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8053" y="893581"/>
            <a:ext cx="340073" cy="23147"/>
          </a:xfrm>
          <a:custGeom>
            <a:avLst/>
            <a:gdLst>
              <a:gd name="T0" fmla="*/ 820 w 843"/>
              <a:gd name="T1" fmla="*/ 56 h 57"/>
              <a:gd name="T2" fmla="*/ 820 w 843"/>
              <a:gd name="T3" fmla="*/ 56 h 57"/>
              <a:gd name="T4" fmla="*/ 34 w 843"/>
              <a:gd name="T5" fmla="*/ 56 h 57"/>
              <a:gd name="T6" fmla="*/ 0 w 843"/>
              <a:gd name="T7" fmla="*/ 34 h 57"/>
              <a:gd name="T8" fmla="*/ 34 w 843"/>
              <a:gd name="T9" fmla="*/ 0 h 57"/>
              <a:gd name="T10" fmla="*/ 820 w 843"/>
              <a:gd name="T11" fmla="*/ 0 h 57"/>
              <a:gd name="T12" fmla="*/ 842 w 843"/>
              <a:gd name="T13" fmla="*/ 34 h 57"/>
              <a:gd name="T14" fmla="*/ 820 w 843"/>
              <a:gd name="T15" fmla="*/ 5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43" h="57">
                <a:moveTo>
                  <a:pt x="820" y="56"/>
                </a:moveTo>
                <a:lnTo>
                  <a:pt x="820" y="56"/>
                </a:lnTo>
                <a:cubicBezTo>
                  <a:pt x="34" y="56"/>
                  <a:pt x="34" y="56"/>
                  <a:pt x="34" y="56"/>
                </a:cubicBezTo>
                <a:cubicBezTo>
                  <a:pt x="11" y="56"/>
                  <a:pt x="0" y="45"/>
                  <a:pt x="0" y="34"/>
                </a:cubicBezTo>
                <a:cubicBezTo>
                  <a:pt x="0" y="11"/>
                  <a:pt x="11" y="0"/>
                  <a:pt x="34" y="0"/>
                </a:cubicBezTo>
                <a:cubicBezTo>
                  <a:pt x="820" y="0"/>
                  <a:pt x="820" y="0"/>
                  <a:pt x="820" y="0"/>
                </a:cubicBezTo>
                <a:cubicBezTo>
                  <a:pt x="831" y="0"/>
                  <a:pt x="842" y="11"/>
                  <a:pt x="842" y="34"/>
                </a:cubicBezTo>
                <a:cubicBezTo>
                  <a:pt x="842" y="45"/>
                  <a:pt x="831" y="56"/>
                  <a:pt x="820" y="5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9" name="Freeform 658">
            <a:extLst>
              <a:ext uri="{FF2B5EF4-FFF2-40B4-BE49-F238E27FC236}">
                <a16:creationId xmlns:a16="http://schemas.microsoft.com/office/drawing/2014/main" id="{23AFE381-5700-854C-98CD-3627072E5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9004" y="852630"/>
            <a:ext cx="258172" cy="23146"/>
          </a:xfrm>
          <a:custGeom>
            <a:avLst/>
            <a:gdLst>
              <a:gd name="T0" fmla="*/ 618 w 641"/>
              <a:gd name="T1" fmla="*/ 56 h 57"/>
              <a:gd name="T2" fmla="*/ 618 w 641"/>
              <a:gd name="T3" fmla="*/ 56 h 57"/>
              <a:gd name="T4" fmla="*/ 22 w 641"/>
              <a:gd name="T5" fmla="*/ 56 h 57"/>
              <a:gd name="T6" fmla="*/ 0 w 641"/>
              <a:gd name="T7" fmla="*/ 34 h 57"/>
              <a:gd name="T8" fmla="*/ 22 w 641"/>
              <a:gd name="T9" fmla="*/ 0 h 57"/>
              <a:gd name="T10" fmla="*/ 618 w 641"/>
              <a:gd name="T11" fmla="*/ 0 h 57"/>
              <a:gd name="T12" fmla="*/ 640 w 641"/>
              <a:gd name="T13" fmla="*/ 34 h 57"/>
              <a:gd name="T14" fmla="*/ 618 w 641"/>
              <a:gd name="T15" fmla="*/ 5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41" h="57">
                <a:moveTo>
                  <a:pt x="618" y="56"/>
                </a:moveTo>
                <a:lnTo>
                  <a:pt x="618" y="56"/>
                </a:lnTo>
                <a:cubicBezTo>
                  <a:pt x="22" y="56"/>
                  <a:pt x="22" y="56"/>
                  <a:pt x="22" y="56"/>
                </a:cubicBezTo>
                <a:cubicBezTo>
                  <a:pt x="11" y="56"/>
                  <a:pt x="0" y="45"/>
                  <a:pt x="0" y="34"/>
                </a:cubicBezTo>
                <a:cubicBezTo>
                  <a:pt x="0" y="22"/>
                  <a:pt x="11" y="0"/>
                  <a:pt x="22" y="0"/>
                </a:cubicBezTo>
                <a:cubicBezTo>
                  <a:pt x="618" y="0"/>
                  <a:pt x="618" y="0"/>
                  <a:pt x="618" y="0"/>
                </a:cubicBezTo>
                <a:cubicBezTo>
                  <a:pt x="629" y="0"/>
                  <a:pt x="640" y="22"/>
                  <a:pt x="640" y="34"/>
                </a:cubicBezTo>
                <a:cubicBezTo>
                  <a:pt x="640" y="45"/>
                  <a:pt x="629" y="56"/>
                  <a:pt x="618" y="5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0" name="Freeform 659">
            <a:extLst>
              <a:ext uri="{FF2B5EF4-FFF2-40B4-BE49-F238E27FC236}">
                <a16:creationId xmlns:a16="http://schemas.microsoft.com/office/drawing/2014/main" id="{B8654AFA-8CCB-124C-9977-DD22BF2DD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9004" y="653215"/>
            <a:ext cx="258172" cy="23146"/>
          </a:xfrm>
          <a:custGeom>
            <a:avLst/>
            <a:gdLst>
              <a:gd name="T0" fmla="*/ 618 w 641"/>
              <a:gd name="T1" fmla="*/ 56 h 57"/>
              <a:gd name="T2" fmla="*/ 618 w 641"/>
              <a:gd name="T3" fmla="*/ 56 h 57"/>
              <a:gd name="T4" fmla="*/ 22 w 641"/>
              <a:gd name="T5" fmla="*/ 56 h 57"/>
              <a:gd name="T6" fmla="*/ 0 w 641"/>
              <a:gd name="T7" fmla="*/ 33 h 57"/>
              <a:gd name="T8" fmla="*/ 22 w 641"/>
              <a:gd name="T9" fmla="*/ 0 h 57"/>
              <a:gd name="T10" fmla="*/ 618 w 641"/>
              <a:gd name="T11" fmla="*/ 0 h 57"/>
              <a:gd name="T12" fmla="*/ 640 w 641"/>
              <a:gd name="T13" fmla="*/ 33 h 57"/>
              <a:gd name="T14" fmla="*/ 618 w 641"/>
              <a:gd name="T15" fmla="*/ 5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41" h="57">
                <a:moveTo>
                  <a:pt x="618" y="56"/>
                </a:moveTo>
                <a:lnTo>
                  <a:pt x="618" y="56"/>
                </a:lnTo>
                <a:cubicBezTo>
                  <a:pt x="22" y="56"/>
                  <a:pt x="22" y="56"/>
                  <a:pt x="22" y="56"/>
                </a:cubicBezTo>
                <a:cubicBezTo>
                  <a:pt x="11" y="56"/>
                  <a:pt x="0" y="44"/>
                  <a:pt x="0" y="33"/>
                </a:cubicBezTo>
                <a:cubicBezTo>
                  <a:pt x="0" y="11"/>
                  <a:pt x="11" y="0"/>
                  <a:pt x="22" y="0"/>
                </a:cubicBezTo>
                <a:cubicBezTo>
                  <a:pt x="618" y="0"/>
                  <a:pt x="618" y="0"/>
                  <a:pt x="618" y="0"/>
                </a:cubicBezTo>
                <a:cubicBezTo>
                  <a:pt x="629" y="0"/>
                  <a:pt x="640" y="11"/>
                  <a:pt x="640" y="33"/>
                </a:cubicBezTo>
                <a:cubicBezTo>
                  <a:pt x="640" y="44"/>
                  <a:pt x="629" y="56"/>
                  <a:pt x="618" y="5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1" name="Freeform 660">
            <a:extLst>
              <a:ext uri="{FF2B5EF4-FFF2-40B4-BE49-F238E27FC236}">
                <a16:creationId xmlns:a16="http://schemas.microsoft.com/office/drawing/2014/main" id="{4F656CA8-20ED-4F4C-A599-3602FC192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4614" y="694166"/>
            <a:ext cx="23147" cy="146001"/>
          </a:xfrm>
          <a:custGeom>
            <a:avLst/>
            <a:gdLst>
              <a:gd name="T0" fmla="*/ 34 w 57"/>
              <a:gd name="T1" fmla="*/ 359 h 360"/>
              <a:gd name="T2" fmla="*/ 34 w 57"/>
              <a:gd name="T3" fmla="*/ 359 h 360"/>
              <a:gd name="T4" fmla="*/ 34 w 57"/>
              <a:gd name="T5" fmla="*/ 359 h 360"/>
              <a:gd name="T6" fmla="*/ 0 w 57"/>
              <a:gd name="T7" fmla="*/ 326 h 360"/>
              <a:gd name="T8" fmla="*/ 0 w 57"/>
              <a:gd name="T9" fmla="*/ 33 h 360"/>
              <a:gd name="T10" fmla="*/ 34 w 57"/>
              <a:gd name="T11" fmla="*/ 0 h 360"/>
              <a:gd name="T12" fmla="*/ 34 w 57"/>
              <a:gd name="T13" fmla="*/ 0 h 360"/>
              <a:gd name="T14" fmla="*/ 56 w 57"/>
              <a:gd name="T15" fmla="*/ 33 h 360"/>
              <a:gd name="T16" fmla="*/ 56 w 57"/>
              <a:gd name="T17" fmla="*/ 326 h 360"/>
              <a:gd name="T18" fmla="*/ 34 w 57"/>
              <a:gd name="T19" fmla="*/ 359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" h="360">
                <a:moveTo>
                  <a:pt x="34" y="359"/>
                </a:moveTo>
                <a:lnTo>
                  <a:pt x="34" y="359"/>
                </a:lnTo>
                <a:lnTo>
                  <a:pt x="34" y="359"/>
                </a:lnTo>
                <a:cubicBezTo>
                  <a:pt x="11" y="359"/>
                  <a:pt x="0" y="348"/>
                  <a:pt x="0" y="326"/>
                </a:cubicBezTo>
                <a:cubicBezTo>
                  <a:pt x="0" y="33"/>
                  <a:pt x="0" y="33"/>
                  <a:pt x="0" y="33"/>
                </a:cubicBezTo>
                <a:cubicBezTo>
                  <a:pt x="11" y="11"/>
                  <a:pt x="22" y="0"/>
                  <a:pt x="34" y="0"/>
                </a:cubicBezTo>
                <a:lnTo>
                  <a:pt x="34" y="0"/>
                </a:lnTo>
                <a:cubicBezTo>
                  <a:pt x="45" y="0"/>
                  <a:pt x="56" y="11"/>
                  <a:pt x="56" y="33"/>
                </a:cubicBezTo>
                <a:cubicBezTo>
                  <a:pt x="56" y="326"/>
                  <a:pt x="56" y="326"/>
                  <a:pt x="56" y="326"/>
                </a:cubicBezTo>
                <a:cubicBezTo>
                  <a:pt x="56" y="348"/>
                  <a:pt x="45" y="359"/>
                  <a:pt x="34" y="35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2" name="Freeform 661">
            <a:extLst>
              <a:ext uri="{FF2B5EF4-FFF2-40B4-BE49-F238E27FC236}">
                <a16:creationId xmlns:a16="http://schemas.microsoft.com/office/drawing/2014/main" id="{D2DF9AB7-844E-4B42-99FA-5BEB69323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6517" y="694166"/>
            <a:ext cx="23147" cy="146001"/>
          </a:xfrm>
          <a:custGeom>
            <a:avLst/>
            <a:gdLst>
              <a:gd name="T0" fmla="*/ 23 w 57"/>
              <a:gd name="T1" fmla="*/ 359 h 360"/>
              <a:gd name="T2" fmla="*/ 23 w 57"/>
              <a:gd name="T3" fmla="*/ 359 h 360"/>
              <a:gd name="T4" fmla="*/ 23 w 57"/>
              <a:gd name="T5" fmla="*/ 359 h 360"/>
              <a:gd name="T6" fmla="*/ 0 w 57"/>
              <a:gd name="T7" fmla="*/ 326 h 360"/>
              <a:gd name="T8" fmla="*/ 0 w 57"/>
              <a:gd name="T9" fmla="*/ 33 h 360"/>
              <a:gd name="T10" fmla="*/ 34 w 57"/>
              <a:gd name="T11" fmla="*/ 0 h 360"/>
              <a:gd name="T12" fmla="*/ 34 w 57"/>
              <a:gd name="T13" fmla="*/ 0 h 360"/>
              <a:gd name="T14" fmla="*/ 56 w 57"/>
              <a:gd name="T15" fmla="*/ 33 h 360"/>
              <a:gd name="T16" fmla="*/ 56 w 57"/>
              <a:gd name="T17" fmla="*/ 326 h 360"/>
              <a:gd name="T18" fmla="*/ 23 w 57"/>
              <a:gd name="T19" fmla="*/ 359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" h="360">
                <a:moveTo>
                  <a:pt x="23" y="359"/>
                </a:moveTo>
                <a:lnTo>
                  <a:pt x="23" y="359"/>
                </a:lnTo>
                <a:lnTo>
                  <a:pt x="23" y="359"/>
                </a:lnTo>
                <a:cubicBezTo>
                  <a:pt x="11" y="359"/>
                  <a:pt x="0" y="348"/>
                  <a:pt x="0" y="326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11"/>
                  <a:pt x="11" y="0"/>
                  <a:pt x="34" y="0"/>
                </a:cubicBezTo>
                <a:lnTo>
                  <a:pt x="34" y="0"/>
                </a:lnTo>
                <a:cubicBezTo>
                  <a:pt x="45" y="0"/>
                  <a:pt x="56" y="11"/>
                  <a:pt x="56" y="33"/>
                </a:cubicBezTo>
                <a:cubicBezTo>
                  <a:pt x="56" y="326"/>
                  <a:pt x="56" y="326"/>
                  <a:pt x="56" y="326"/>
                </a:cubicBezTo>
                <a:cubicBezTo>
                  <a:pt x="56" y="348"/>
                  <a:pt x="45" y="359"/>
                  <a:pt x="23" y="35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3" name="Freeform 662">
            <a:extLst>
              <a:ext uri="{FF2B5EF4-FFF2-40B4-BE49-F238E27FC236}">
                <a16:creationId xmlns:a16="http://schemas.microsoft.com/office/drawing/2014/main" id="{5526463E-1F8E-404E-A79D-339496872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8419" y="694166"/>
            <a:ext cx="23147" cy="146001"/>
          </a:xfrm>
          <a:custGeom>
            <a:avLst/>
            <a:gdLst>
              <a:gd name="T0" fmla="*/ 23 w 57"/>
              <a:gd name="T1" fmla="*/ 359 h 360"/>
              <a:gd name="T2" fmla="*/ 23 w 57"/>
              <a:gd name="T3" fmla="*/ 359 h 360"/>
              <a:gd name="T4" fmla="*/ 23 w 57"/>
              <a:gd name="T5" fmla="*/ 359 h 360"/>
              <a:gd name="T6" fmla="*/ 0 w 57"/>
              <a:gd name="T7" fmla="*/ 326 h 360"/>
              <a:gd name="T8" fmla="*/ 0 w 57"/>
              <a:gd name="T9" fmla="*/ 33 h 360"/>
              <a:gd name="T10" fmla="*/ 23 w 57"/>
              <a:gd name="T11" fmla="*/ 0 h 360"/>
              <a:gd name="T12" fmla="*/ 23 w 57"/>
              <a:gd name="T13" fmla="*/ 0 h 360"/>
              <a:gd name="T14" fmla="*/ 56 w 57"/>
              <a:gd name="T15" fmla="*/ 33 h 360"/>
              <a:gd name="T16" fmla="*/ 56 w 57"/>
              <a:gd name="T17" fmla="*/ 326 h 360"/>
              <a:gd name="T18" fmla="*/ 23 w 57"/>
              <a:gd name="T19" fmla="*/ 359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" h="360">
                <a:moveTo>
                  <a:pt x="23" y="359"/>
                </a:moveTo>
                <a:lnTo>
                  <a:pt x="23" y="359"/>
                </a:lnTo>
                <a:lnTo>
                  <a:pt x="23" y="359"/>
                </a:lnTo>
                <a:cubicBezTo>
                  <a:pt x="11" y="359"/>
                  <a:pt x="0" y="348"/>
                  <a:pt x="0" y="326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11"/>
                  <a:pt x="11" y="0"/>
                  <a:pt x="23" y="0"/>
                </a:cubicBezTo>
                <a:lnTo>
                  <a:pt x="23" y="0"/>
                </a:lnTo>
                <a:cubicBezTo>
                  <a:pt x="45" y="0"/>
                  <a:pt x="56" y="11"/>
                  <a:pt x="56" y="33"/>
                </a:cubicBezTo>
                <a:cubicBezTo>
                  <a:pt x="56" y="326"/>
                  <a:pt x="56" y="326"/>
                  <a:pt x="56" y="326"/>
                </a:cubicBezTo>
                <a:cubicBezTo>
                  <a:pt x="56" y="348"/>
                  <a:pt x="45" y="359"/>
                  <a:pt x="23" y="35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4" name="Freeform 663">
            <a:extLst>
              <a:ext uri="{FF2B5EF4-FFF2-40B4-BE49-F238E27FC236}">
                <a16:creationId xmlns:a16="http://schemas.microsoft.com/office/drawing/2014/main" id="{004D8D96-3B0B-B04E-9056-5F511A801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8053" y="585556"/>
            <a:ext cx="345416" cy="73000"/>
          </a:xfrm>
          <a:custGeom>
            <a:avLst/>
            <a:gdLst>
              <a:gd name="T0" fmla="*/ 22 w 855"/>
              <a:gd name="T1" fmla="*/ 180 h 181"/>
              <a:gd name="T2" fmla="*/ 22 w 855"/>
              <a:gd name="T3" fmla="*/ 180 h 181"/>
              <a:gd name="T4" fmla="*/ 0 w 855"/>
              <a:gd name="T5" fmla="*/ 157 h 181"/>
              <a:gd name="T6" fmla="*/ 22 w 855"/>
              <a:gd name="T7" fmla="*/ 124 h 181"/>
              <a:gd name="T8" fmla="*/ 416 w 855"/>
              <a:gd name="T9" fmla="*/ 0 h 181"/>
              <a:gd name="T10" fmla="*/ 427 w 855"/>
              <a:gd name="T11" fmla="*/ 0 h 181"/>
              <a:gd name="T12" fmla="*/ 820 w 855"/>
              <a:gd name="T13" fmla="*/ 124 h 181"/>
              <a:gd name="T14" fmla="*/ 842 w 855"/>
              <a:gd name="T15" fmla="*/ 157 h 181"/>
              <a:gd name="T16" fmla="*/ 809 w 855"/>
              <a:gd name="T17" fmla="*/ 180 h 181"/>
              <a:gd name="T18" fmla="*/ 427 w 855"/>
              <a:gd name="T19" fmla="*/ 56 h 181"/>
              <a:gd name="T20" fmla="*/ 34 w 855"/>
              <a:gd name="T21" fmla="*/ 180 h 181"/>
              <a:gd name="T22" fmla="*/ 22 w 855"/>
              <a:gd name="T23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55" h="181">
                <a:moveTo>
                  <a:pt x="22" y="180"/>
                </a:moveTo>
                <a:lnTo>
                  <a:pt x="22" y="180"/>
                </a:lnTo>
                <a:cubicBezTo>
                  <a:pt x="11" y="180"/>
                  <a:pt x="0" y="169"/>
                  <a:pt x="0" y="157"/>
                </a:cubicBezTo>
                <a:cubicBezTo>
                  <a:pt x="0" y="146"/>
                  <a:pt x="0" y="124"/>
                  <a:pt x="22" y="124"/>
                </a:cubicBezTo>
                <a:cubicBezTo>
                  <a:pt x="416" y="0"/>
                  <a:pt x="416" y="0"/>
                  <a:pt x="416" y="0"/>
                </a:cubicBezTo>
                <a:cubicBezTo>
                  <a:pt x="427" y="0"/>
                  <a:pt x="427" y="0"/>
                  <a:pt x="427" y="0"/>
                </a:cubicBezTo>
                <a:cubicBezTo>
                  <a:pt x="820" y="124"/>
                  <a:pt x="820" y="124"/>
                  <a:pt x="820" y="124"/>
                </a:cubicBezTo>
                <a:cubicBezTo>
                  <a:pt x="842" y="124"/>
                  <a:pt x="854" y="146"/>
                  <a:pt x="842" y="157"/>
                </a:cubicBezTo>
                <a:cubicBezTo>
                  <a:pt x="842" y="169"/>
                  <a:pt x="820" y="180"/>
                  <a:pt x="809" y="180"/>
                </a:cubicBezTo>
                <a:cubicBezTo>
                  <a:pt x="427" y="56"/>
                  <a:pt x="427" y="56"/>
                  <a:pt x="427" y="56"/>
                </a:cubicBezTo>
                <a:cubicBezTo>
                  <a:pt x="34" y="180"/>
                  <a:pt x="34" y="180"/>
                  <a:pt x="34" y="180"/>
                </a:cubicBezTo>
                <a:cubicBezTo>
                  <a:pt x="34" y="180"/>
                  <a:pt x="34" y="180"/>
                  <a:pt x="22" y="18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5" name="Freeform 664">
            <a:extLst>
              <a:ext uri="{FF2B5EF4-FFF2-40B4-BE49-F238E27FC236}">
                <a16:creationId xmlns:a16="http://schemas.microsoft.com/office/drawing/2014/main" id="{62373CFC-2E09-474E-8374-987484121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9664" y="1415265"/>
            <a:ext cx="178049" cy="64098"/>
          </a:xfrm>
          <a:custGeom>
            <a:avLst/>
            <a:gdLst>
              <a:gd name="T0" fmla="*/ 225 w 439"/>
              <a:gd name="T1" fmla="*/ 157 h 158"/>
              <a:gd name="T2" fmla="*/ 225 w 439"/>
              <a:gd name="T3" fmla="*/ 157 h 158"/>
              <a:gd name="T4" fmla="*/ 79 w 439"/>
              <a:gd name="T5" fmla="*/ 146 h 158"/>
              <a:gd name="T6" fmla="*/ 34 w 439"/>
              <a:gd name="T7" fmla="*/ 134 h 158"/>
              <a:gd name="T8" fmla="*/ 0 w 439"/>
              <a:gd name="T9" fmla="*/ 101 h 158"/>
              <a:gd name="T10" fmla="*/ 12 w 439"/>
              <a:gd name="T11" fmla="*/ 22 h 158"/>
              <a:gd name="T12" fmla="*/ 23 w 439"/>
              <a:gd name="T13" fmla="*/ 0 h 158"/>
              <a:gd name="T14" fmla="*/ 23 w 439"/>
              <a:gd name="T15" fmla="*/ 0 h 158"/>
              <a:gd name="T16" fmla="*/ 45 w 439"/>
              <a:gd name="T17" fmla="*/ 11 h 158"/>
              <a:gd name="T18" fmla="*/ 90 w 439"/>
              <a:gd name="T19" fmla="*/ 33 h 158"/>
              <a:gd name="T20" fmla="*/ 202 w 439"/>
              <a:gd name="T21" fmla="*/ 45 h 158"/>
              <a:gd name="T22" fmla="*/ 236 w 439"/>
              <a:gd name="T23" fmla="*/ 45 h 158"/>
              <a:gd name="T24" fmla="*/ 348 w 439"/>
              <a:gd name="T25" fmla="*/ 33 h 158"/>
              <a:gd name="T26" fmla="*/ 405 w 439"/>
              <a:gd name="T27" fmla="*/ 11 h 158"/>
              <a:gd name="T28" fmla="*/ 416 w 439"/>
              <a:gd name="T29" fmla="*/ 0 h 158"/>
              <a:gd name="T30" fmla="*/ 416 w 439"/>
              <a:gd name="T31" fmla="*/ 0 h 158"/>
              <a:gd name="T32" fmla="*/ 438 w 439"/>
              <a:gd name="T33" fmla="*/ 22 h 158"/>
              <a:gd name="T34" fmla="*/ 438 w 439"/>
              <a:gd name="T35" fmla="*/ 22 h 158"/>
              <a:gd name="T36" fmla="*/ 438 w 439"/>
              <a:gd name="T37" fmla="*/ 22 h 158"/>
              <a:gd name="T38" fmla="*/ 438 w 439"/>
              <a:gd name="T39" fmla="*/ 22 h 158"/>
              <a:gd name="T40" fmla="*/ 438 w 439"/>
              <a:gd name="T41" fmla="*/ 101 h 158"/>
              <a:gd name="T42" fmla="*/ 360 w 439"/>
              <a:gd name="T43" fmla="*/ 146 h 158"/>
              <a:gd name="T44" fmla="*/ 225 w 439"/>
              <a:gd name="T45" fmla="*/ 157 h 158"/>
              <a:gd name="T46" fmla="*/ 45 w 439"/>
              <a:gd name="T47" fmla="*/ 101 h 158"/>
              <a:gd name="T48" fmla="*/ 45 w 439"/>
              <a:gd name="T49" fmla="*/ 101 h 158"/>
              <a:gd name="T50" fmla="*/ 101 w 439"/>
              <a:gd name="T51" fmla="*/ 112 h 158"/>
              <a:gd name="T52" fmla="*/ 225 w 439"/>
              <a:gd name="T53" fmla="*/ 123 h 158"/>
              <a:gd name="T54" fmla="*/ 348 w 439"/>
              <a:gd name="T55" fmla="*/ 112 h 158"/>
              <a:gd name="T56" fmla="*/ 393 w 439"/>
              <a:gd name="T57" fmla="*/ 101 h 158"/>
              <a:gd name="T58" fmla="*/ 405 w 439"/>
              <a:gd name="T59" fmla="*/ 56 h 158"/>
              <a:gd name="T60" fmla="*/ 371 w 439"/>
              <a:gd name="T61" fmla="*/ 67 h 158"/>
              <a:gd name="T62" fmla="*/ 236 w 439"/>
              <a:gd name="T63" fmla="*/ 78 h 158"/>
              <a:gd name="T64" fmla="*/ 202 w 439"/>
              <a:gd name="T65" fmla="*/ 78 h 158"/>
              <a:gd name="T66" fmla="*/ 79 w 439"/>
              <a:gd name="T67" fmla="*/ 67 h 158"/>
              <a:gd name="T68" fmla="*/ 45 w 439"/>
              <a:gd name="T69" fmla="*/ 56 h 158"/>
              <a:gd name="T70" fmla="*/ 45 w 439"/>
              <a:gd name="T71" fmla="*/ 101 h 158"/>
              <a:gd name="T72" fmla="*/ 393 w 439"/>
              <a:gd name="T73" fmla="*/ 101 h 158"/>
              <a:gd name="T74" fmla="*/ 393 w 439"/>
              <a:gd name="T75" fmla="*/ 101 h 158"/>
              <a:gd name="T76" fmla="*/ 45 w 439"/>
              <a:gd name="T77" fmla="*/ 22 h 158"/>
              <a:gd name="T78" fmla="*/ 45 w 439"/>
              <a:gd name="T79" fmla="*/ 22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39" h="158">
                <a:moveTo>
                  <a:pt x="225" y="157"/>
                </a:moveTo>
                <a:lnTo>
                  <a:pt x="225" y="157"/>
                </a:lnTo>
                <a:cubicBezTo>
                  <a:pt x="169" y="157"/>
                  <a:pt x="113" y="157"/>
                  <a:pt x="79" y="146"/>
                </a:cubicBezTo>
                <a:cubicBezTo>
                  <a:pt x="56" y="146"/>
                  <a:pt x="45" y="134"/>
                  <a:pt x="34" y="134"/>
                </a:cubicBezTo>
                <a:cubicBezTo>
                  <a:pt x="12" y="123"/>
                  <a:pt x="0" y="112"/>
                  <a:pt x="0" y="101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11"/>
                  <a:pt x="12" y="0"/>
                  <a:pt x="23" y="0"/>
                </a:cubicBezTo>
                <a:lnTo>
                  <a:pt x="23" y="0"/>
                </a:lnTo>
                <a:cubicBezTo>
                  <a:pt x="34" y="0"/>
                  <a:pt x="45" y="11"/>
                  <a:pt x="45" y="11"/>
                </a:cubicBezTo>
                <a:cubicBezTo>
                  <a:pt x="45" y="22"/>
                  <a:pt x="56" y="22"/>
                  <a:pt x="90" y="33"/>
                </a:cubicBezTo>
                <a:cubicBezTo>
                  <a:pt x="124" y="33"/>
                  <a:pt x="169" y="45"/>
                  <a:pt x="202" y="45"/>
                </a:cubicBezTo>
                <a:cubicBezTo>
                  <a:pt x="214" y="45"/>
                  <a:pt x="225" y="45"/>
                  <a:pt x="236" y="45"/>
                </a:cubicBezTo>
                <a:cubicBezTo>
                  <a:pt x="281" y="45"/>
                  <a:pt x="315" y="33"/>
                  <a:pt x="348" y="33"/>
                </a:cubicBezTo>
                <a:cubicBezTo>
                  <a:pt x="382" y="22"/>
                  <a:pt x="393" y="22"/>
                  <a:pt x="405" y="11"/>
                </a:cubicBezTo>
                <a:cubicBezTo>
                  <a:pt x="405" y="11"/>
                  <a:pt x="405" y="0"/>
                  <a:pt x="416" y="0"/>
                </a:cubicBezTo>
                <a:lnTo>
                  <a:pt x="416" y="0"/>
                </a:lnTo>
                <a:cubicBezTo>
                  <a:pt x="427" y="0"/>
                  <a:pt x="438" y="11"/>
                  <a:pt x="438" y="22"/>
                </a:cubicBezTo>
                <a:lnTo>
                  <a:pt x="438" y="22"/>
                </a:lnTo>
                <a:lnTo>
                  <a:pt x="438" y="22"/>
                </a:lnTo>
                <a:lnTo>
                  <a:pt x="438" y="22"/>
                </a:lnTo>
                <a:cubicBezTo>
                  <a:pt x="438" y="101"/>
                  <a:pt x="438" y="101"/>
                  <a:pt x="438" y="101"/>
                </a:cubicBezTo>
                <a:cubicBezTo>
                  <a:pt x="438" y="134"/>
                  <a:pt x="393" y="146"/>
                  <a:pt x="360" y="146"/>
                </a:cubicBezTo>
                <a:cubicBezTo>
                  <a:pt x="326" y="157"/>
                  <a:pt x="270" y="157"/>
                  <a:pt x="225" y="157"/>
                </a:cubicBezTo>
                <a:close/>
                <a:moveTo>
                  <a:pt x="45" y="101"/>
                </a:moveTo>
                <a:lnTo>
                  <a:pt x="45" y="101"/>
                </a:lnTo>
                <a:cubicBezTo>
                  <a:pt x="45" y="101"/>
                  <a:pt x="56" y="101"/>
                  <a:pt x="101" y="112"/>
                </a:cubicBezTo>
                <a:cubicBezTo>
                  <a:pt x="135" y="123"/>
                  <a:pt x="180" y="123"/>
                  <a:pt x="225" y="123"/>
                </a:cubicBezTo>
                <a:cubicBezTo>
                  <a:pt x="270" y="123"/>
                  <a:pt x="315" y="123"/>
                  <a:pt x="348" y="112"/>
                </a:cubicBezTo>
                <a:cubicBezTo>
                  <a:pt x="382" y="101"/>
                  <a:pt x="393" y="101"/>
                  <a:pt x="393" y="101"/>
                </a:cubicBezTo>
                <a:cubicBezTo>
                  <a:pt x="405" y="56"/>
                  <a:pt x="405" y="56"/>
                  <a:pt x="405" y="56"/>
                </a:cubicBezTo>
                <a:cubicBezTo>
                  <a:pt x="393" y="56"/>
                  <a:pt x="382" y="67"/>
                  <a:pt x="371" y="67"/>
                </a:cubicBezTo>
                <a:cubicBezTo>
                  <a:pt x="337" y="78"/>
                  <a:pt x="292" y="78"/>
                  <a:pt x="236" y="78"/>
                </a:cubicBezTo>
                <a:cubicBezTo>
                  <a:pt x="225" y="78"/>
                  <a:pt x="214" y="78"/>
                  <a:pt x="202" y="78"/>
                </a:cubicBezTo>
                <a:cubicBezTo>
                  <a:pt x="157" y="78"/>
                  <a:pt x="113" y="78"/>
                  <a:pt x="79" y="67"/>
                </a:cubicBezTo>
                <a:cubicBezTo>
                  <a:pt x="68" y="67"/>
                  <a:pt x="56" y="56"/>
                  <a:pt x="45" y="56"/>
                </a:cubicBezTo>
                <a:lnTo>
                  <a:pt x="45" y="101"/>
                </a:lnTo>
                <a:close/>
                <a:moveTo>
                  <a:pt x="393" y="101"/>
                </a:moveTo>
                <a:lnTo>
                  <a:pt x="393" y="101"/>
                </a:lnTo>
                <a:close/>
                <a:moveTo>
                  <a:pt x="45" y="22"/>
                </a:moveTo>
                <a:lnTo>
                  <a:pt x="45" y="2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6" name="Freeform 665">
            <a:extLst>
              <a:ext uri="{FF2B5EF4-FFF2-40B4-BE49-F238E27FC236}">
                <a16:creationId xmlns:a16="http://schemas.microsoft.com/office/drawing/2014/main" id="{E3A8460F-E2C2-8945-ABAC-27E581A53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9664" y="1447314"/>
            <a:ext cx="178049" cy="69439"/>
          </a:xfrm>
          <a:custGeom>
            <a:avLst/>
            <a:gdLst>
              <a:gd name="T0" fmla="*/ 225 w 439"/>
              <a:gd name="T1" fmla="*/ 169 h 170"/>
              <a:gd name="T2" fmla="*/ 225 w 439"/>
              <a:gd name="T3" fmla="*/ 169 h 170"/>
              <a:gd name="T4" fmla="*/ 79 w 439"/>
              <a:gd name="T5" fmla="*/ 146 h 170"/>
              <a:gd name="T6" fmla="*/ 34 w 439"/>
              <a:gd name="T7" fmla="*/ 135 h 170"/>
              <a:gd name="T8" fmla="*/ 0 w 439"/>
              <a:gd name="T9" fmla="*/ 101 h 170"/>
              <a:gd name="T10" fmla="*/ 12 w 439"/>
              <a:gd name="T11" fmla="*/ 23 h 170"/>
              <a:gd name="T12" fmla="*/ 23 w 439"/>
              <a:gd name="T13" fmla="*/ 0 h 170"/>
              <a:gd name="T14" fmla="*/ 23 w 439"/>
              <a:gd name="T15" fmla="*/ 0 h 170"/>
              <a:gd name="T16" fmla="*/ 45 w 439"/>
              <a:gd name="T17" fmla="*/ 23 h 170"/>
              <a:gd name="T18" fmla="*/ 90 w 439"/>
              <a:gd name="T19" fmla="*/ 34 h 170"/>
              <a:gd name="T20" fmla="*/ 202 w 439"/>
              <a:gd name="T21" fmla="*/ 45 h 170"/>
              <a:gd name="T22" fmla="*/ 236 w 439"/>
              <a:gd name="T23" fmla="*/ 45 h 170"/>
              <a:gd name="T24" fmla="*/ 348 w 439"/>
              <a:gd name="T25" fmla="*/ 34 h 170"/>
              <a:gd name="T26" fmla="*/ 405 w 439"/>
              <a:gd name="T27" fmla="*/ 23 h 170"/>
              <a:gd name="T28" fmla="*/ 416 w 439"/>
              <a:gd name="T29" fmla="*/ 0 h 170"/>
              <a:gd name="T30" fmla="*/ 416 w 439"/>
              <a:gd name="T31" fmla="*/ 0 h 170"/>
              <a:gd name="T32" fmla="*/ 438 w 439"/>
              <a:gd name="T33" fmla="*/ 23 h 170"/>
              <a:gd name="T34" fmla="*/ 438 w 439"/>
              <a:gd name="T35" fmla="*/ 23 h 170"/>
              <a:gd name="T36" fmla="*/ 438 w 439"/>
              <a:gd name="T37" fmla="*/ 23 h 170"/>
              <a:gd name="T38" fmla="*/ 438 w 439"/>
              <a:gd name="T39" fmla="*/ 23 h 170"/>
              <a:gd name="T40" fmla="*/ 438 w 439"/>
              <a:gd name="T41" fmla="*/ 101 h 170"/>
              <a:gd name="T42" fmla="*/ 360 w 439"/>
              <a:gd name="T43" fmla="*/ 146 h 170"/>
              <a:gd name="T44" fmla="*/ 225 w 439"/>
              <a:gd name="T45" fmla="*/ 169 h 170"/>
              <a:gd name="T46" fmla="*/ 45 w 439"/>
              <a:gd name="T47" fmla="*/ 101 h 170"/>
              <a:gd name="T48" fmla="*/ 45 w 439"/>
              <a:gd name="T49" fmla="*/ 101 h 170"/>
              <a:gd name="T50" fmla="*/ 101 w 439"/>
              <a:gd name="T51" fmla="*/ 112 h 170"/>
              <a:gd name="T52" fmla="*/ 225 w 439"/>
              <a:gd name="T53" fmla="*/ 124 h 170"/>
              <a:gd name="T54" fmla="*/ 348 w 439"/>
              <a:gd name="T55" fmla="*/ 112 h 170"/>
              <a:gd name="T56" fmla="*/ 393 w 439"/>
              <a:gd name="T57" fmla="*/ 101 h 170"/>
              <a:gd name="T58" fmla="*/ 405 w 439"/>
              <a:gd name="T59" fmla="*/ 56 h 170"/>
              <a:gd name="T60" fmla="*/ 371 w 439"/>
              <a:gd name="T61" fmla="*/ 68 h 170"/>
              <a:gd name="T62" fmla="*/ 236 w 439"/>
              <a:gd name="T63" fmla="*/ 79 h 170"/>
              <a:gd name="T64" fmla="*/ 202 w 439"/>
              <a:gd name="T65" fmla="*/ 79 h 170"/>
              <a:gd name="T66" fmla="*/ 79 w 439"/>
              <a:gd name="T67" fmla="*/ 68 h 170"/>
              <a:gd name="T68" fmla="*/ 45 w 439"/>
              <a:gd name="T69" fmla="*/ 56 h 170"/>
              <a:gd name="T70" fmla="*/ 45 w 439"/>
              <a:gd name="T71" fmla="*/ 101 h 170"/>
              <a:gd name="T72" fmla="*/ 393 w 439"/>
              <a:gd name="T73" fmla="*/ 101 h 170"/>
              <a:gd name="T74" fmla="*/ 393 w 439"/>
              <a:gd name="T75" fmla="*/ 101 h 170"/>
              <a:gd name="T76" fmla="*/ 45 w 439"/>
              <a:gd name="T77" fmla="*/ 23 h 170"/>
              <a:gd name="T78" fmla="*/ 45 w 439"/>
              <a:gd name="T79" fmla="*/ 23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39" h="170">
                <a:moveTo>
                  <a:pt x="225" y="169"/>
                </a:moveTo>
                <a:lnTo>
                  <a:pt x="225" y="169"/>
                </a:lnTo>
                <a:cubicBezTo>
                  <a:pt x="169" y="169"/>
                  <a:pt x="113" y="157"/>
                  <a:pt x="79" y="146"/>
                </a:cubicBezTo>
                <a:cubicBezTo>
                  <a:pt x="56" y="146"/>
                  <a:pt x="45" y="146"/>
                  <a:pt x="34" y="135"/>
                </a:cubicBezTo>
                <a:cubicBezTo>
                  <a:pt x="12" y="124"/>
                  <a:pt x="0" y="112"/>
                  <a:pt x="0" y="101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11"/>
                  <a:pt x="12" y="0"/>
                  <a:pt x="23" y="0"/>
                </a:cubicBezTo>
                <a:lnTo>
                  <a:pt x="23" y="0"/>
                </a:lnTo>
                <a:cubicBezTo>
                  <a:pt x="34" y="0"/>
                  <a:pt x="45" y="11"/>
                  <a:pt x="45" y="23"/>
                </a:cubicBezTo>
                <a:cubicBezTo>
                  <a:pt x="45" y="23"/>
                  <a:pt x="56" y="23"/>
                  <a:pt x="90" y="34"/>
                </a:cubicBezTo>
                <a:cubicBezTo>
                  <a:pt x="124" y="45"/>
                  <a:pt x="169" y="45"/>
                  <a:pt x="202" y="45"/>
                </a:cubicBezTo>
                <a:cubicBezTo>
                  <a:pt x="214" y="45"/>
                  <a:pt x="225" y="45"/>
                  <a:pt x="236" y="45"/>
                </a:cubicBezTo>
                <a:cubicBezTo>
                  <a:pt x="281" y="45"/>
                  <a:pt x="315" y="45"/>
                  <a:pt x="348" y="34"/>
                </a:cubicBezTo>
                <a:cubicBezTo>
                  <a:pt x="382" y="23"/>
                  <a:pt x="393" y="23"/>
                  <a:pt x="405" y="23"/>
                </a:cubicBezTo>
                <a:cubicBezTo>
                  <a:pt x="405" y="11"/>
                  <a:pt x="405" y="0"/>
                  <a:pt x="416" y="0"/>
                </a:cubicBezTo>
                <a:lnTo>
                  <a:pt x="416" y="0"/>
                </a:lnTo>
                <a:cubicBezTo>
                  <a:pt x="427" y="0"/>
                  <a:pt x="438" y="11"/>
                  <a:pt x="438" y="23"/>
                </a:cubicBezTo>
                <a:lnTo>
                  <a:pt x="438" y="23"/>
                </a:lnTo>
                <a:lnTo>
                  <a:pt x="438" y="23"/>
                </a:lnTo>
                <a:lnTo>
                  <a:pt x="438" y="23"/>
                </a:lnTo>
                <a:cubicBezTo>
                  <a:pt x="438" y="101"/>
                  <a:pt x="438" y="101"/>
                  <a:pt x="438" y="101"/>
                </a:cubicBezTo>
                <a:cubicBezTo>
                  <a:pt x="438" y="135"/>
                  <a:pt x="393" y="146"/>
                  <a:pt x="360" y="146"/>
                </a:cubicBezTo>
                <a:cubicBezTo>
                  <a:pt x="326" y="157"/>
                  <a:pt x="270" y="169"/>
                  <a:pt x="225" y="169"/>
                </a:cubicBezTo>
                <a:close/>
                <a:moveTo>
                  <a:pt x="45" y="101"/>
                </a:moveTo>
                <a:lnTo>
                  <a:pt x="45" y="101"/>
                </a:lnTo>
                <a:cubicBezTo>
                  <a:pt x="45" y="101"/>
                  <a:pt x="56" y="112"/>
                  <a:pt x="101" y="112"/>
                </a:cubicBezTo>
                <a:cubicBezTo>
                  <a:pt x="135" y="124"/>
                  <a:pt x="180" y="124"/>
                  <a:pt x="225" y="124"/>
                </a:cubicBezTo>
                <a:cubicBezTo>
                  <a:pt x="270" y="124"/>
                  <a:pt x="315" y="124"/>
                  <a:pt x="348" y="112"/>
                </a:cubicBezTo>
                <a:cubicBezTo>
                  <a:pt x="382" y="112"/>
                  <a:pt x="393" y="101"/>
                  <a:pt x="393" y="101"/>
                </a:cubicBezTo>
                <a:cubicBezTo>
                  <a:pt x="405" y="56"/>
                  <a:pt x="405" y="56"/>
                  <a:pt x="405" y="56"/>
                </a:cubicBezTo>
                <a:cubicBezTo>
                  <a:pt x="393" y="68"/>
                  <a:pt x="382" y="68"/>
                  <a:pt x="371" y="68"/>
                </a:cubicBezTo>
                <a:cubicBezTo>
                  <a:pt x="337" y="79"/>
                  <a:pt x="292" y="79"/>
                  <a:pt x="236" y="79"/>
                </a:cubicBezTo>
                <a:cubicBezTo>
                  <a:pt x="225" y="79"/>
                  <a:pt x="214" y="79"/>
                  <a:pt x="202" y="79"/>
                </a:cubicBezTo>
                <a:cubicBezTo>
                  <a:pt x="157" y="79"/>
                  <a:pt x="113" y="79"/>
                  <a:pt x="79" y="68"/>
                </a:cubicBezTo>
                <a:cubicBezTo>
                  <a:pt x="68" y="68"/>
                  <a:pt x="56" y="68"/>
                  <a:pt x="45" y="56"/>
                </a:cubicBezTo>
                <a:lnTo>
                  <a:pt x="45" y="101"/>
                </a:lnTo>
                <a:close/>
                <a:moveTo>
                  <a:pt x="393" y="101"/>
                </a:moveTo>
                <a:lnTo>
                  <a:pt x="393" y="101"/>
                </a:lnTo>
                <a:close/>
                <a:moveTo>
                  <a:pt x="45" y="23"/>
                </a:moveTo>
                <a:lnTo>
                  <a:pt x="45" y="2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7" name="Freeform 666">
            <a:extLst>
              <a:ext uri="{FF2B5EF4-FFF2-40B4-BE49-F238E27FC236}">
                <a16:creationId xmlns:a16="http://schemas.microsoft.com/office/drawing/2014/main" id="{C7787E20-33B0-7546-8376-3D342BD2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9664" y="1482924"/>
            <a:ext cx="178049" cy="64098"/>
          </a:xfrm>
          <a:custGeom>
            <a:avLst/>
            <a:gdLst>
              <a:gd name="T0" fmla="*/ 225 w 439"/>
              <a:gd name="T1" fmla="*/ 157 h 158"/>
              <a:gd name="T2" fmla="*/ 225 w 439"/>
              <a:gd name="T3" fmla="*/ 157 h 158"/>
              <a:gd name="T4" fmla="*/ 79 w 439"/>
              <a:gd name="T5" fmla="*/ 146 h 158"/>
              <a:gd name="T6" fmla="*/ 34 w 439"/>
              <a:gd name="T7" fmla="*/ 124 h 158"/>
              <a:gd name="T8" fmla="*/ 0 w 439"/>
              <a:gd name="T9" fmla="*/ 101 h 158"/>
              <a:gd name="T10" fmla="*/ 12 w 439"/>
              <a:gd name="T11" fmla="*/ 11 h 158"/>
              <a:gd name="T12" fmla="*/ 23 w 439"/>
              <a:gd name="T13" fmla="*/ 0 h 158"/>
              <a:gd name="T14" fmla="*/ 23 w 439"/>
              <a:gd name="T15" fmla="*/ 0 h 158"/>
              <a:gd name="T16" fmla="*/ 45 w 439"/>
              <a:gd name="T17" fmla="*/ 11 h 158"/>
              <a:gd name="T18" fmla="*/ 90 w 439"/>
              <a:gd name="T19" fmla="*/ 22 h 158"/>
              <a:gd name="T20" fmla="*/ 202 w 439"/>
              <a:gd name="T21" fmla="*/ 34 h 158"/>
              <a:gd name="T22" fmla="*/ 236 w 439"/>
              <a:gd name="T23" fmla="*/ 34 h 158"/>
              <a:gd name="T24" fmla="*/ 348 w 439"/>
              <a:gd name="T25" fmla="*/ 22 h 158"/>
              <a:gd name="T26" fmla="*/ 405 w 439"/>
              <a:gd name="T27" fmla="*/ 11 h 158"/>
              <a:gd name="T28" fmla="*/ 416 w 439"/>
              <a:gd name="T29" fmla="*/ 0 h 158"/>
              <a:gd name="T30" fmla="*/ 416 w 439"/>
              <a:gd name="T31" fmla="*/ 0 h 158"/>
              <a:gd name="T32" fmla="*/ 438 w 439"/>
              <a:gd name="T33" fmla="*/ 11 h 158"/>
              <a:gd name="T34" fmla="*/ 438 w 439"/>
              <a:gd name="T35" fmla="*/ 11 h 158"/>
              <a:gd name="T36" fmla="*/ 438 w 439"/>
              <a:gd name="T37" fmla="*/ 11 h 158"/>
              <a:gd name="T38" fmla="*/ 438 w 439"/>
              <a:gd name="T39" fmla="*/ 11 h 158"/>
              <a:gd name="T40" fmla="*/ 438 w 439"/>
              <a:gd name="T41" fmla="*/ 101 h 158"/>
              <a:gd name="T42" fmla="*/ 360 w 439"/>
              <a:gd name="T43" fmla="*/ 146 h 158"/>
              <a:gd name="T44" fmla="*/ 225 w 439"/>
              <a:gd name="T45" fmla="*/ 157 h 158"/>
              <a:gd name="T46" fmla="*/ 45 w 439"/>
              <a:gd name="T47" fmla="*/ 90 h 158"/>
              <a:gd name="T48" fmla="*/ 45 w 439"/>
              <a:gd name="T49" fmla="*/ 90 h 158"/>
              <a:gd name="T50" fmla="*/ 101 w 439"/>
              <a:gd name="T51" fmla="*/ 112 h 158"/>
              <a:gd name="T52" fmla="*/ 225 w 439"/>
              <a:gd name="T53" fmla="*/ 112 h 158"/>
              <a:gd name="T54" fmla="*/ 348 w 439"/>
              <a:gd name="T55" fmla="*/ 112 h 158"/>
              <a:gd name="T56" fmla="*/ 393 w 439"/>
              <a:gd name="T57" fmla="*/ 90 h 158"/>
              <a:gd name="T58" fmla="*/ 405 w 439"/>
              <a:gd name="T59" fmla="*/ 56 h 158"/>
              <a:gd name="T60" fmla="*/ 371 w 439"/>
              <a:gd name="T61" fmla="*/ 56 h 158"/>
              <a:gd name="T62" fmla="*/ 236 w 439"/>
              <a:gd name="T63" fmla="*/ 79 h 158"/>
              <a:gd name="T64" fmla="*/ 202 w 439"/>
              <a:gd name="T65" fmla="*/ 79 h 158"/>
              <a:gd name="T66" fmla="*/ 79 w 439"/>
              <a:gd name="T67" fmla="*/ 56 h 158"/>
              <a:gd name="T68" fmla="*/ 45 w 439"/>
              <a:gd name="T69" fmla="*/ 56 h 158"/>
              <a:gd name="T70" fmla="*/ 45 w 439"/>
              <a:gd name="T71" fmla="*/ 90 h 158"/>
              <a:gd name="T72" fmla="*/ 393 w 439"/>
              <a:gd name="T73" fmla="*/ 101 h 158"/>
              <a:gd name="T74" fmla="*/ 393 w 439"/>
              <a:gd name="T75" fmla="*/ 101 h 158"/>
              <a:gd name="T76" fmla="*/ 45 w 439"/>
              <a:gd name="T77" fmla="*/ 11 h 158"/>
              <a:gd name="T78" fmla="*/ 45 w 439"/>
              <a:gd name="T79" fmla="*/ 11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39" h="158">
                <a:moveTo>
                  <a:pt x="225" y="157"/>
                </a:moveTo>
                <a:lnTo>
                  <a:pt x="225" y="157"/>
                </a:lnTo>
                <a:cubicBezTo>
                  <a:pt x="169" y="157"/>
                  <a:pt x="113" y="146"/>
                  <a:pt x="79" y="146"/>
                </a:cubicBezTo>
                <a:cubicBezTo>
                  <a:pt x="56" y="135"/>
                  <a:pt x="45" y="135"/>
                  <a:pt x="34" y="124"/>
                </a:cubicBezTo>
                <a:cubicBezTo>
                  <a:pt x="12" y="124"/>
                  <a:pt x="0" y="112"/>
                  <a:pt x="0" y="101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0"/>
                  <a:pt x="12" y="0"/>
                  <a:pt x="23" y="0"/>
                </a:cubicBezTo>
                <a:lnTo>
                  <a:pt x="23" y="0"/>
                </a:lnTo>
                <a:cubicBezTo>
                  <a:pt x="34" y="0"/>
                  <a:pt x="45" y="0"/>
                  <a:pt x="45" y="11"/>
                </a:cubicBezTo>
                <a:cubicBezTo>
                  <a:pt x="45" y="11"/>
                  <a:pt x="56" y="22"/>
                  <a:pt x="90" y="22"/>
                </a:cubicBezTo>
                <a:cubicBezTo>
                  <a:pt x="124" y="34"/>
                  <a:pt x="169" y="34"/>
                  <a:pt x="202" y="34"/>
                </a:cubicBezTo>
                <a:cubicBezTo>
                  <a:pt x="214" y="34"/>
                  <a:pt x="225" y="34"/>
                  <a:pt x="236" y="34"/>
                </a:cubicBezTo>
                <a:cubicBezTo>
                  <a:pt x="281" y="34"/>
                  <a:pt x="315" y="34"/>
                  <a:pt x="348" y="22"/>
                </a:cubicBezTo>
                <a:cubicBezTo>
                  <a:pt x="382" y="22"/>
                  <a:pt x="393" y="11"/>
                  <a:pt x="405" y="11"/>
                </a:cubicBezTo>
                <a:cubicBezTo>
                  <a:pt x="405" y="0"/>
                  <a:pt x="405" y="0"/>
                  <a:pt x="416" y="0"/>
                </a:cubicBezTo>
                <a:lnTo>
                  <a:pt x="416" y="0"/>
                </a:lnTo>
                <a:cubicBezTo>
                  <a:pt x="427" y="0"/>
                  <a:pt x="438" y="0"/>
                  <a:pt x="438" y="11"/>
                </a:cubicBezTo>
                <a:lnTo>
                  <a:pt x="438" y="11"/>
                </a:lnTo>
                <a:lnTo>
                  <a:pt x="438" y="11"/>
                </a:lnTo>
                <a:lnTo>
                  <a:pt x="438" y="11"/>
                </a:lnTo>
                <a:cubicBezTo>
                  <a:pt x="438" y="101"/>
                  <a:pt x="438" y="101"/>
                  <a:pt x="438" y="101"/>
                </a:cubicBezTo>
                <a:cubicBezTo>
                  <a:pt x="438" y="124"/>
                  <a:pt x="393" y="135"/>
                  <a:pt x="360" y="146"/>
                </a:cubicBezTo>
                <a:cubicBezTo>
                  <a:pt x="326" y="146"/>
                  <a:pt x="270" y="157"/>
                  <a:pt x="225" y="157"/>
                </a:cubicBezTo>
                <a:close/>
                <a:moveTo>
                  <a:pt x="45" y="90"/>
                </a:moveTo>
                <a:lnTo>
                  <a:pt x="45" y="90"/>
                </a:lnTo>
                <a:cubicBezTo>
                  <a:pt x="45" y="90"/>
                  <a:pt x="56" y="101"/>
                  <a:pt x="101" y="112"/>
                </a:cubicBezTo>
                <a:cubicBezTo>
                  <a:pt x="135" y="112"/>
                  <a:pt x="180" y="112"/>
                  <a:pt x="225" y="112"/>
                </a:cubicBezTo>
                <a:cubicBezTo>
                  <a:pt x="270" y="112"/>
                  <a:pt x="315" y="112"/>
                  <a:pt x="348" y="112"/>
                </a:cubicBezTo>
                <a:cubicBezTo>
                  <a:pt x="382" y="101"/>
                  <a:pt x="393" y="90"/>
                  <a:pt x="393" y="90"/>
                </a:cubicBezTo>
                <a:cubicBezTo>
                  <a:pt x="405" y="56"/>
                  <a:pt x="405" y="56"/>
                  <a:pt x="405" y="56"/>
                </a:cubicBezTo>
                <a:cubicBezTo>
                  <a:pt x="393" y="56"/>
                  <a:pt x="382" y="56"/>
                  <a:pt x="371" y="56"/>
                </a:cubicBezTo>
                <a:cubicBezTo>
                  <a:pt x="337" y="67"/>
                  <a:pt x="292" y="79"/>
                  <a:pt x="236" y="79"/>
                </a:cubicBezTo>
                <a:cubicBezTo>
                  <a:pt x="225" y="79"/>
                  <a:pt x="214" y="79"/>
                  <a:pt x="202" y="79"/>
                </a:cubicBezTo>
                <a:cubicBezTo>
                  <a:pt x="157" y="79"/>
                  <a:pt x="113" y="67"/>
                  <a:pt x="79" y="56"/>
                </a:cubicBezTo>
                <a:cubicBezTo>
                  <a:pt x="68" y="56"/>
                  <a:pt x="56" y="56"/>
                  <a:pt x="45" y="56"/>
                </a:cubicBezTo>
                <a:lnTo>
                  <a:pt x="45" y="90"/>
                </a:lnTo>
                <a:close/>
                <a:moveTo>
                  <a:pt x="393" y="101"/>
                </a:moveTo>
                <a:lnTo>
                  <a:pt x="393" y="101"/>
                </a:lnTo>
                <a:close/>
                <a:moveTo>
                  <a:pt x="45" y="11"/>
                </a:moveTo>
                <a:lnTo>
                  <a:pt x="45" y="1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8" name="Freeform 667">
            <a:extLst>
              <a:ext uri="{FF2B5EF4-FFF2-40B4-BE49-F238E27FC236}">
                <a16:creationId xmlns:a16="http://schemas.microsoft.com/office/drawing/2014/main" id="{02C8ED4D-AF6F-1D48-831F-81AFF3120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9664" y="1383216"/>
            <a:ext cx="178049" cy="64098"/>
          </a:xfrm>
          <a:custGeom>
            <a:avLst/>
            <a:gdLst>
              <a:gd name="T0" fmla="*/ 225 w 439"/>
              <a:gd name="T1" fmla="*/ 157 h 158"/>
              <a:gd name="T2" fmla="*/ 225 w 439"/>
              <a:gd name="T3" fmla="*/ 157 h 158"/>
              <a:gd name="T4" fmla="*/ 79 w 439"/>
              <a:gd name="T5" fmla="*/ 146 h 158"/>
              <a:gd name="T6" fmla="*/ 34 w 439"/>
              <a:gd name="T7" fmla="*/ 135 h 158"/>
              <a:gd name="T8" fmla="*/ 0 w 439"/>
              <a:gd name="T9" fmla="*/ 101 h 158"/>
              <a:gd name="T10" fmla="*/ 12 w 439"/>
              <a:gd name="T11" fmla="*/ 23 h 158"/>
              <a:gd name="T12" fmla="*/ 23 w 439"/>
              <a:gd name="T13" fmla="*/ 0 h 158"/>
              <a:gd name="T14" fmla="*/ 23 w 439"/>
              <a:gd name="T15" fmla="*/ 0 h 158"/>
              <a:gd name="T16" fmla="*/ 45 w 439"/>
              <a:gd name="T17" fmla="*/ 11 h 158"/>
              <a:gd name="T18" fmla="*/ 90 w 439"/>
              <a:gd name="T19" fmla="*/ 34 h 158"/>
              <a:gd name="T20" fmla="*/ 202 w 439"/>
              <a:gd name="T21" fmla="*/ 34 h 158"/>
              <a:gd name="T22" fmla="*/ 236 w 439"/>
              <a:gd name="T23" fmla="*/ 34 h 158"/>
              <a:gd name="T24" fmla="*/ 348 w 439"/>
              <a:gd name="T25" fmla="*/ 34 h 158"/>
              <a:gd name="T26" fmla="*/ 405 w 439"/>
              <a:gd name="T27" fmla="*/ 11 h 158"/>
              <a:gd name="T28" fmla="*/ 416 w 439"/>
              <a:gd name="T29" fmla="*/ 0 h 158"/>
              <a:gd name="T30" fmla="*/ 416 w 439"/>
              <a:gd name="T31" fmla="*/ 0 h 158"/>
              <a:gd name="T32" fmla="*/ 438 w 439"/>
              <a:gd name="T33" fmla="*/ 23 h 158"/>
              <a:gd name="T34" fmla="*/ 438 w 439"/>
              <a:gd name="T35" fmla="*/ 23 h 158"/>
              <a:gd name="T36" fmla="*/ 438 w 439"/>
              <a:gd name="T37" fmla="*/ 23 h 158"/>
              <a:gd name="T38" fmla="*/ 438 w 439"/>
              <a:gd name="T39" fmla="*/ 23 h 158"/>
              <a:gd name="T40" fmla="*/ 438 w 439"/>
              <a:gd name="T41" fmla="*/ 101 h 158"/>
              <a:gd name="T42" fmla="*/ 360 w 439"/>
              <a:gd name="T43" fmla="*/ 146 h 158"/>
              <a:gd name="T44" fmla="*/ 225 w 439"/>
              <a:gd name="T45" fmla="*/ 157 h 158"/>
              <a:gd name="T46" fmla="*/ 45 w 439"/>
              <a:gd name="T47" fmla="*/ 90 h 158"/>
              <a:gd name="T48" fmla="*/ 45 w 439"/>
              <a:gd name="T49" fmla="*/ 90 h 158"/>
              <a:gd name="T50" fmla="*/ 101 w 439"/>
              <a:gd name="T51" fmla="*/ 112 h 158"/>
              <a:gd name="T52" fmla="*/ 225 w 439"/>
              <a:gd name="T53" fmla="*/ 124 h 158"/>
              <a:gd name="T54" fmla="*/ 348 w 439"/>
              <a:gd name="T55" fmla="*/ 112 h 158"/>
              <a:gd name="T56" fmla="*/ 393 w 439"/>
              <a:gd name="T57" fmla="*/ 90 h 158"/>
              <a:gd name="T58" fmla="*/ 405 w 439"/>
              <a:gd name="T59" fmla="*/ 56 h 158"/>
              <a:gd name="T60" fmla="*/ 371 w 439"/>
              <a:gd name="T61" fmla="*/ 67 h 158"/>
              <a:gd name="T62" fmla="*/ 236 w 439"/>
              <a:gd name="T63" fmla="*/ 79 h 158"/>
              <a:gd name="T64" fmla="*/ 202 w 439"/>
              <a:gd name="T65" fmla="*/ 79 h 158"/>
              <a:gd name="T66" fmla="*/ 79 w 439"/>
              <a:gd name="T67" fmla="*/ 67 h 158"/>
              <a:gd name="T68" fmla="*/ 45 w 439"/>
              <a:gd name="T69" fmla="*/ 56 h 158"/>
              <a:gd name="T70" fmla="*/ 45 w 439"/>
              <a:gd name="T71" fmla="*/ 90 h 158"/>
              <a:gd name="T72" fmla="*/ 393 w 439"/>
              <a:gd name="T73" fmla="*/ 101 h 158"/>
              <a:gd name="T74" fmla="*/ 393 w 439"/>
              <a:gd name="T75" fmla="*/ 101 h 158"/>
              <a:gd name="T76" fmla="*/ 45 w 439"/>
              <a:gd name="T77" fmla="*/ 23 h 158"/>
              <a:gd name="T78" fmla="*/ 45 w 439"/>
              <a:gd name="T79" fmla="*/ 23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39" h="158">
                <a:moveTo>
                  <a:pt x="225" y="157"/>
                </a:moveTo>
                <a:lnTo>
                  <a:pt x="225" y="157"/>
                </a:lnTo>
                <a:cubicBezTo>
                  <a:pt x="169" y="157"/>
                  <a:pt x="113" y="157"/>
                  <a:pt x="79" y="146"/>
                </a:cubicBezTo>
                <a:cubicBezTo>
                  <a:pt x="56" y="146"/>
                  <a:pt x="45" y="135"/>
                  <a:pt x="34" y="135"/>
                </a:cubicBezTo>
                <a:cubicBezTo>
                  <a:pt x="12" y="124"/>
                  <a:pt x="0" y="112"/>
                  <a:pt x="0" y="101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11"/>
                  <a:pt x="12" y="0"/>
                  <a:pt x="23" y="0"/>
                </a:cubicBezTo>
                <a:lnTo>
                  <a:pt x="23" y="0"/>
                </a:lnTo>
                <a:cubicBezTo>
                  <a:pt x="34" y="0"/>
                  <a:pt x="45" y="0"/>
                  <a:pt x="45" y="11"/>
                </a:cubicBezTo>
                <a:cubicBezTo>
                  <a:pt x="45" y="11"/>
                  <a:pt x="56" y="23"/>
                  <a:pt x="90" y="34"/>
                </a:cubicBezTo>
                <a:cubicBezTo>
                  <a:pt x="124" y="34"/>
                  <a:pt x="169" y="34"/>
                  <a:pt x="202" y="34"/>
                </a:cubicBezTo>
                <a:cubicBezTo>
                  <a:pt x="214" y="34"/>
                  <a:pt x="225" y="34"/>
                  <a:pt x="236" y="34"/>
                </a:cubicBezTo>
                <a:cubicBezTo>
                  <a:pt x="281" y="34"/>
                  <a:pt x="315" y="34"/>
                  <a:pt x="348" y="34"/>
                </a:cubicBezTo>
                <a:cubicBezTo>
                  <a:pt x="382" y="23"/>
                  <a:pt x="393" y="11"/>
                  <a:pt x="405" y="11"/>
                </a:cubicBezTo>
                <a:cubicBezTo>
                  <a:pt x="405" y="0"/>
                  <a:pt x="405" y="0"/>
                  <a:pt x="416" y="0"/>
                </a:cubicBezTo>
                <a:lnTo>
                  <a:pt x="416" y="0"/>
                </a:lnTo>
                <a:cubicBezTo>
                  <a:pt x="427" y="0"/>
                  <a:pt x="438" y="11"/>
                  <a:pt x="438" y="23"/>
                </a:cubicBezTo>
                <a:lnTo>
                  <a:pt x="438" y="23"/>
                </a:lnTo>
                <a:lnTo>
                  <a:pt x="438" y="23"/>
                </a:lnTo>
                <a:lnTo>
                  <a:pt x="438" y="23"/>
                </a:lnTo>
                <a:cubicBezTo>
                  <a:pt x="438" y="101"/>
                  <a:pt x="438" y="101"/>
                  <a:pt x="438" y="101"/>
                </a:cubicBezTo>
                <a:cubicBezTo>
                  <a:pt x="438" y="124"/>
                  <a:pt x="393" y="135"/>
                  <a:pt x="360" y="146"/>
                </a:cubicBezTo>
                <a:cubicBezTo>
                  <a:pt x="326" y="157"/>
                  <a:pt x="270" y="157"/>
                  <a:pt x="225" y="157"/>
                </a:cubicBezTo>
                <a:close/>
                <a:moveTo>
                  <a:pt x="45" y="90"/>
                </a:moveTo>
                <a:lnTo>
                  <a:pt x="45" y="90"/>
                </a:lnTo>
                <a:cubicBezTo>
                  <a:pt x="45" y="101"/>
                  <a:pt x="56" y="101"/>
                  <a:pt x="101" y="112"/>
                </a:cubicBezTo>
                <a:cubicBezTo>
                  <a:pt x="135" y="112"/>
                  <a:pt x="180" y="124"/>
                  <a:pt x="225" y="124"/>
                </a:cubicBezTo>
                <a:cubicBezTo>
                  <a:pt x="270" y="124"/>
                  <a:pt x="315" y="112"/>
                  <a:pt x="348" y="112"/>
                </a:cubicBezTo>
                <a:cubicBezTo>
                  <a:pt x="382" y="101"/>
                  <a:pt x="393" y="101"/>
                  <a:pt x="393" y="90"/>
                </a:cubicBezTo>
                <a:cubicBezTo>
                  <a:pt x="405" y="56"/>
                  <a:pt x="405" y="56"/>
                  <a:pt x="405" y="56"/>
                </a:cubicBezTo>
                <a:cubicBezTo>
                  <a:pt x="393" y="56"/>
                  <a:pt x="382" y="56"/>
                  <a:pt x="371" y="67"/>
                </a:cubicBezTo>
                <a:cubicBezTo>
                  <a:pt x="337" y="67"/>
                  <a:pt x="292" y="79"/>
                  <a:pt x="236" y="79"/>
                </a:cubicBezTo>
                <a:cubicBezTo>
                  <a:pt x="225" y="79"/>
                  <a:pt x="214" y="79"/>
                  <a:pt x="202" y="79"/>
                </a:cubicBezTo>
                <a:cubicBezTo>
                  <a:pt x="157" y="79"/>
                  <a:pt x="113" y="67"/>
                  <a:pt x="79" y="67"/>
                </a:cubicBezTo>
                <a:cubicBezTo>
                  <a:pt x="68" y="56"/>
                  <a:pt x="56" y="56"/>
                  <a:pt x="45" y="56"/>
                </a:cubicBezTo>
                <a:lnTo>
                  <a:pt x="45" y="90"/>
                </a:lnTo>
                <a:close/>
                <a:moveTo>
                  <a:pt x="393" y="101"/>
                </a:moveTo>
                <a:lnTo>
                  <a:pt x="393" y="101"/>
                </a:lnTo>
                <a:close/>
                <a:moveTo>
                  <a:pt x="45" y="23"/>
                </a:moveTo>
                <a:lnTo>
                  <a:pt x="45" y="2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9" name="Freeform 668">
            <a:extLst>
              <a:ext uri="{FF2B5EF4-FFF2-40B4-BE49-F238E27FC236}">
                <a16:creationId xmlns:a16="http://schemas.microsoft.com/office/drawing/2014/main" id="{552593BB-B20B-BA48-9B81-4C9068606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5004" y="1333363"/>
            <a:ext cx="172708" cy="49854"/>
          </a:xfrm>
          <a:custGeom>
            <a:avLst/>
            <a:gdLst>
              <a:gd name="T0" fmla="*/ 213 w 427"/>
              <a:gd name="T1" fmla="*/ 123 h 124"/>
              <a:gd name="T2" fmla="*/ 213 w 427"/>
              <a:gd name="T3" fmla="*/ 123 h 124"/>
              <a:gd name="T4" fmla="*/ 190 w 427"/>
              <a:gd name="T5" fmla="*/ 123 h 124"/>
              <a:gd name="T6" fmla="*/ 67 w 427"/>
              <a:gd name="T7" fmla="*/ 101 h 124"/>
              <a:gd name="T8" fmla="*/ 0 w 427"/>
              <a:gd name="T9" fmla="*/ 56 h 124"/>
              <a:gd name="T10" fmla="*/ 67 w 427"/>
              <a:gd name="T11" fmla="*/ 11 h 124"/>
              <a:gd name="T12" fmla="*/ 213 w 427"/>
              <a:gd name="T13" fmla="*/ 0 h 124"/>
              <a:gd name="T14" fmla="*/ 348 w 427"/>
              <a:gd name="T15" fmla="*/ 11 h 124"/>
              <a:gd name="T16" fmla="*/ 404 w 427"/>
              <a:gd name="T17" fmla="*/ 22 h 124"/>
              <a:gd name="T18" fmla="*/ 426 w 427"/>
              <a:gd name="T19" fmla="*/ 56 h 124"/>
              <a:gd name="T20" fmla="*/ 359 w 427"/>
              <a:gd name="T21" fmla="*/ 101 h 124"/>
              <a:gd name="T22" fmla="*/ 224 w 427"/>
              <a:gd name="T23" fmla="*/ 123 h 124"/>
              <a:gd name="T24" fmla="*/ 213 w 427"/>
              <a:gd name="T25" fmla="*/ 123 h 124"/>
              <a:gd name="T26" fmla="*/ 44 w 427"/>
              <a:gd name="T27" fmla="*/ 56 h 124"/>
              <a:gd name="T28" fmla="*/ 44 w 427"/>
              <a:gd name="T29" fmla="*/ 56 h 124"/>
              <a:gd name="T30" fmla="*/ 78 w 427"/>
              <a:gd name="T31" fmla="*/ 67 h 124"/>
              <a:gd name="T32" fmla="*/ 190 w 427"/>
              <a:gd name="T33" fmla="*/ 78 h 124"/>
              <a:gd name="T34" fmla="*/ 224 w 427"/>
              <a:gd name="T35" fmla="*/ 78 h 124"/>
              <a:gd name="T36" fmla="*/ 336 w 427"/>
              <a:gd name="T37" fmla="*/ 67 h 124"/>
              <a:gd name="T38" fmla="*/ 381 w 427"/>
              <a:gd name="T39" fmla="*/ 56 h 124"/>
              <a:gd name="T40" fmla="*/ 336 w 427"/>
              <a:gd name="T41" fmla="*/ 45 h 124"/>
              <a:gd name="T42" fmla="*/ 213 w 427"/>
              <a:gd name="T43" fmla="*/ 33 h 124"/>
              <a:gd name="T44" fmla="*/ 89 w 427"/>
              <a:gd name="T45" fmla="*/ 45 h 124"/>
              <a:gd name="T46" fmla="*/ 44 w 427"/>
              <a:gd name="T47" fmla="*/ 56 h 124"/>
              <a:gd name="T48" fmla="*/ 393 w 427"/>
              <a:gd name="T49" fmla="*/ 67 h 124"/>
              <a:gd name="T50" fmla="*/ 393 w 427"/>
              <a:gd name="T51" fmla="*/ 67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27" h="124">
                <a:moveTo>
                  <a:pt x="213" y="123"/>
                </a:moveTo>
                <a:lnTo>
                  <a:pt x="213" y="123"/>
                </a:lnTo>
                <a:cubicBezTo>
                  <a:pt x="202" y="123"/>
                  <a:pt x="202" y="123"/>
                  <a:pt x="190" y="123"/>
                </a:cubicBezTo>
                <a:cubicBezTo>
                  <a:pt x="145" y="123"/>
                  <a:pt x="101" y="112"/>
                  <a:pt x="67" y="101"/>
                </a:cubicBezTo>
                <a:cubicBezTo>
                  <a:pt x="33" y="101"/>
                  <a:pt x="0" y="89"/>
                  <a:pt x="0" y="56"/>
                </a:cubicBezTo>
                <a:cubicBezTo>
                  <a:pt x="0" y="33"/>
                  <a:pt x="33" y="22"/>
                  <a:pt x="67" y="11"/>
                </a:cubicBezTo>
                <a:cubicBezTo>
                  <a:pt x="101" y="0"/>
                  <a:pt x="157" y="0"/>
                  <a:pt x="213" y="0"/>
                </a:cubicBezTo>
                <a:cubicBezTo>
                  <a:pt x="269" y="0"/>
                  <a:pt x="314" y="0"/>
                  <a:pt x="348" y="11"/>
                </a:cubicBezTo>
                <a:cubicBezTo>
                  <a:pt x="370" y="11"/>
                  <a:pt x="393" y="22"/>
                  <a:pt x="404" y="22"/>
                </a:cubicBezTo>
                <a:cubicBezTo>
                  <a:pt x="415" y="33"/>
                  <a:pt x="426" y="45"/>
                  <a:pt x="426" y="56"/>
                </a:cubicBezTo>
                <a:cubicBezTo>
                  <a:pt x="426" y="89"/>
                  <a:pt x="393" y="101"/>
                  <a:pt x="359" y="101"/>
                </a:cubicBezTo>
                <a:cubicBezTo>
                  <a:pt x="325" y="112"/>
                  <a:pt x="280" y="123"/>
                  <a:pt x="224" y="123"/>
                </a:cubicBezTo>
                <a:lnTo>
                  <a:pt x="213" y="123"/>
                </a:lnTo>
                <a:close/>
                <a:moveTo>
                  <a:pt x="44" y="56"/>
                </a:moveTo>
                <a:lnTo>
                  <a:pt x="44" y="56"/>
                </a:lnTo>
                <a:cubicBezTo>
                  <a:pt x="44" y="67"/>
                  <a:pt x="56" y="67"/>
                  <a:pt x="78" y="67"/>
                </a:cubicBezTo>
                <a:cubicBezTo>
                  <a:pt x="112" y="78"/>
                  <a:pt x="157" y="78"/>
                  <a:pt x="190" y="78"/>
                </a:cubicBezTo>
                <a:cubicBezTo>
                  <a:pt x="202" y="78"/>
                  <a:pt x="213" y="78"/>
                  <a:pt x="224" y="78"/>
                </a:cubicBezTo>
                <a:cubicBezTo>
                  <a:pt x="269" y="78"/>
                  <a:pt x="303" y="78"/>
                  <a:pt x="336" y="67"/>
                </a:cubicBezTo>
                <a:cubicBezTo>
                  <a:pt x="359" y="67"/>
                  <a:pt x="370" y="67"/>
                  <a:pt x="381" y="56"/>
                </a:cubicBezTo>
                <a:cubicBezTo>
                  <a:pt x="370" y="56"/>
                  <a:pt x="359" y="56"/>
                  <a:pt x="336" y="45"/>
                </a:cubicBezTo>
                <a:cubicBezTo>
                  <a:pt x="303" y="45"/>
                  <a:pt x="258" y="33"/>
                  <a:pt x="213" y="33"/>
                </a:cubicBezTo>
                <a:cubicBezTo>
                  <a:pt x="168" y="33"/>
                  <a:pt x="123" y="45"/>
                  <a:pt x="89" y="45"/>
                </a:cubicBezTo>
                <a:cubicBezTo>
                  <a:pt x="67" y="56"/>
                  <a:pt x="44" y="56"/>
                  <a:pt x="44" y="56"/>
                </a:cubicBezTo>
                <a:close/>
                <a:moveTo>
                  <a:pt x="393" y="67"/>
                </a:moveTo>
                <a:lnTo>
                  <a:pt x="393" y="6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0" name="Freeform 669">
            <a:extLst>
              <a:ext uri="{FF2B5EF4-FFF2-40B4-BE49-F238E27FC236}">
                <a16:creationId xmlns:a16="http://schemas.microsoft.com/office/drawing/2014/main" id="{457AF214-C06F-7842-A21D-164C3E176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9664" y="1352947"/>
            <a:ext cx="178049" cy="64098"/>
          </a:xfrm>
          <a:custGeom>
            <a:avLst/>
            <a:gdLst>
              <a:gd name="T0" fmla="*/ 225 w 439"/>
              <a:gd name="T1" fmla="*/ 157 h 158"/>
              <a:gd name="T2" fmla="*/ 225 w 439"/>
              <a:gd name="T3" fmla="*/ 157 h 158"/>
              <a:gd name="T4" fmla="*/ 79 w 439"/>
              <a:gd name="T5" fmla="*/ 145 h 158"/>
              <a:gd name="T6" fmla="*/ 34 w 439"/>
              <a:gd name="T7" fmla="*/ 123 h 158"/>
              <a:gd name="T8" fmla="*/ 0 w 439"/>
              <a:gd name="T9" fmla="*/ 101 h 158"/>
              <a:gd name="T10" fmla="*/ 12 w 439"/>
              <a:gd name="T11" fmla="*/ 11 h 158"/>
              <a:gd name="T12" fmla="*/ 23 w 439"/>
              <a:gd name="T13" fmla="*/ 0 h 158"/>
              <a:gd name="T14" fmla="*/ 23 w 439"/>
              <a:gd name="T15" fmla="*/ 0 h 158"/>
              <a:gd name="T16" fmla="*/ 45 w 439"/>
              <a:gd name="T17" fmla="*/ 11 h 158"/>
              <a:gd name="T18" fmla="*/ 90 w 439"/>
              <a:gd name="T19" fmla="*/ 22 h 158"/>
              <a:gd name="T20" fmla="*/ 202 w 439"/>
              <a:gd name="T21" fmla="*/ 33 h 158"/>
              <a:gd name="T22" fmla="*/ 236 w 439"/>
              <a:gd name="T23" fmla="*/ 33 h 158"/>
              <a:gd name="T24" fmla="*/ 348 w 439"/>
              <a:gd name="T25" fmla="*/ 22 h 158"/>
              <a:gd name="T26" fmla="*/ 405 w 439"/>
              <a:gd name="T27" fmla="*/ 11 h 158"/>
              <a:gd name="T28" fmla="*/ 416 w 439"/>
              <a:gd name="T29" fmla="*/ 0 h 158"/>
              <a:gd name="T30" fmla="*/ 416 w 439"/>
              <a:gd name="T31" fmla="*/ 0 h 158"/>
              <a:gd name="T32" fmla="*/ 438 w 439"/>
              <a:gd name="T33" fmla="*/ 11 h 158"/>
              <a:gd name="T34" fmla="*/ 438 w 439"/>
              <a:gd name="T35" fmla="*/ 11 h 158"/>
              <a:gd name="T36" fmla="*/ 438 w 439"/>
              <a:gd name="T37" fmla="*/ 11 h 158"/>
              <a:gd name="T38" fmla="*/ 438 w 439"/>
              <a:gd name="T39" fmla="*/ 11 h 158"/>
              <a:gd name="T40" fmla="*/ 438 w 439"/>
              <a:gd name="T41" fmla="*/ 101 h 158"/>
              <a:gd name="T42" fmla="*/ 360 w 439"/>
              <a:gd name="T43" fmla="*/ 145 h 158"/>
              <a:gd name="T44" fmla="*/ 225 w 439"/>
              <a:gd name="T45" fmla="*/ 157 h 158"/>
              <a:gd name="T46" fmla="*/ 45 w 439"/>
              <a:gd name="T47" fmla="*/ 89 h 158"/>
              <a:gd name="T48" fmla="*/ 45 w 439"/>
              <a:gd name="T49" fmla="*/ 89 h 158"/>
              <a:gd name="T50" fmla="*/ 101 w 439"/>
              <a:gd name="T51" fmla="*/ 112 h 158"/>
              <a:gd name="T52" fmla="*/ 225 w 439"/>
              <a:gd name="T53" fmla="*/ 112 h 158"/>
              <a:gd name="T54" fmla="*/ 348 w 439"/>
              <a:gd name="T55" fmla="*/ 112 h 158"/>
              <a:gd name="T56" fmla="*/ 393 w 439"/>
              <a:gd name="T57" fmla="*/ 89 h 158"/>
              <a:gd name="T58" fmla="*/ 405 w 439"/>
              <a:gd name="T59" fmla="*/ 56 h 158"/>
              <a:gd name="T60" fmla="*/ 371 w 439"/>
              <a:gd name="T61" fmla="*/ 56 h 158"/>
              <a:gd name="T62" fmla="*/ 236 w 439"/>
              <a:gd name="T63" fmla="*/ 78 h 158"/>
              <a:gd name="T64" fmla="*/ 202 w 439"/>
              <a:gd name="T65" fmla="*/ 78 h 158"/>
              <a:gd name="T66" fmla="*/ 79 w 439"/>
              <a:gd name="T67" fmla="*/ 56 h 158"/>
              <a:gd name="T68" fmla="*/ 45 w 439"/>
              <a:gd name="T69" fmla="*/ 56 h 158"/>
              <a:gd name="T70" fmla="*/ 45 w 439"/>
              <a:gd name="T71" fmla="*/ 89 h 158"/>
              <a:gd name="T72" fmla="*/ 393 w 439"/>
              <a:gd name="T73" fmla="*/ 89 h 158"/>
              <a:gd name="T74" fmla="*/ 393 w 439"/>
              <a:gd name="T75" fmla="*/ 89 h 158"/>
              <a:gd name="T76" fmla="*/ 393 w 439"/>
              <a:gd name="T77" fmla="*/ 101 h 158"/>
              <a:gd name="T78" fmla="*/ 393 w 439"/>
              <a:gd name="T79" fmla="*/ 89 h 158"/>
              <a:gd name="T80" fmla="*/ 45 w 439"/>
              <a:gd name="T81" fmla="*/ 11 h 158"/>
              <a:gd name="T82" fmla="*/ 45 w 439"/>
              <a:gd name="T83" fmla="*/ 11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39" h="158">
                <a:moveTo>
                  <a:pt x="225" y="157"/>
                </a:moveTo>
                <a:lnTo>
                  <a:pt x="225" y="157"/>
                </a:lnTo>
                <a:cubicBezTo>
                  <a:pt x="169" y="157"/>
                  <a:pt x="113" y="145"/>
                  <a:pt x="79" y="145"/>
                </a:cubicBezTo>
                <a:cubicBezTo>
                  <a:pt x="56" y="134"/>
                  <a:pt x="45" y="134"/>
                  <a:pt x="34" y="123"/>
                </a:cubicBezTo>
                <a:cubicBezTo>
                  <a:pt x="12" y="123"/>
                  <a:pt x="0" y="112"/>
                  <a:pt x="0" y="101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0"/>
                  <a:pt x="12" y="0"/>
                  <a:pt x="23" y="0"/>
                </a:cubicBezTo>
                <a:lnTo>
                  <a:pt x="23" y="0"/>
                </a:lnTo>
                <a:cubicBezTo>
                  <a:pt x="34" y="0"/>
                  <a:pt x="45" y="0"/>
                  <a:pt x="45" y="11"/>
                </a:cubicBezTo>
                <a:cubicBezTo>
                  <a:pt x="45" y="11"/>
                  <a:pt x="56" y="22"/>
                  <a:pt x="90" y="22"/>
                </a:cubicBezTo>
                <a:cubicBezTo>
                  <a:pt x="124" y="33"/>
                  <a:pt x="169" y="33"/>
                  <a:pt x="202" y="33"/>
                </a:cubicBezTo>
                <a:cubicBezTo>
                  <a:pt x="214" y="33"/>
                  <a:pt x="225" y="33"/>
                  <a:pt x="236" y="33"/>
                </a:cubicBezTo>
                <a:cubicBezTo>
                  <a:pt x="281" y="33"/>
                  <a:pt x="315" y="33"/>
                  <a:pt x="348" y="22"/>
                </a:cubicBezTo>
                <a:cubicBezTo>
                  <a:pt x="382" y="22"/>
                  <a:pt x="393" y="11"/>
                  <a:pt x="405" y="11"/>
                </a:cubicBezTo>
                <a:cubicBezTo>
                  <a:pt x="405" y="0"/>
                  <a:pt x="405" y="0"/>
                  <a:pt x="416" y="0"/>
                </a:cubicBezTo>
                <a:lnTo>
                  <a:pt x="416" y="0"/>
                </a:lnTo>
                <a:cubicBezTo>
                  <a:pt x="427" y="0"/>
                  <a:pt x="438" y="0"/>
                  <a:pt x="438" y="11"/>
                </a:cubicBezTo>
                <a:lnTo>
                  <a:pt x="438" y="11"/>
                </a:lnTo>
                <a:lnTo>
                  <a:pt x="438" y="11"/>
                </a:lnTo>
                <a:lnTo>
                  <a:pt x="438" y="11"/>
                </a:lnTo>
                <a:cubicBezTo>
                  <a:pt x="438" y="101"/>
                  <a:pt x="438" y="101"/>
                  <a:pt x="438" y="101"/>
                </a:cubicBezTo>
                <a:cubicBezTo>
                  <a:pt x="438" y="123"/>
                  <a:pt x="393" y="134"/>
                  <a:pt x="360" y="145"/>
                </a:cubicBezTo>
                <a:cubicBezTo>
                  <a:pt x="326" y="145"/>
                  <a:pt x="270" y="157"/>
                  <a:pt x="225" y="157"/>
                </a:cubicBezTo>
                <a:close/>
                <a:moveTo>
                  <a:pt x="45" y="89"/>
                </a:moveTo>
                <a:lnTo>
                  <a:pt x="45" y="89"/>
                </a:lnTo>
                <a:cubicBezTo>
                  <a:pt x="45" y="89"/>
                  <a:pt x="56" y="101"/>
                  <a:pt x="101" y="112"/>
                </a:cubicBezTo>
                <a:cubicBezTo>
                  <a:pt x="135" y="112"/>
                  <a:pt x="180" y="112"/>
                  <a:pt x="225" y="112"/>
                </a:cubicBezTo>
                <a:cubicBezTo>
                  <a:pt x="270" y="112"/>
                  <a:pt x="315" y="112"/>
                  <a:pt x="348" y="112"/>
                </a:cubicBezTo>
                <a:cubicBezTo>
                  <a:pt x="382" y="101"/>
                  <a:pt x="393" y="89"/>
                  <a:pt x="393" y="89"/>
                </a:cubicBezTo>
                <a:cubicBezTo>
                  <a:pt x="405" y="56"/>
                  <a:pt x="405" y="56"/>
                  <a:pt x="405" y="56"/>
                </a:cubicBezTo>
                <a:cubicBezTo>
                  <a:pt x="393" y="56"/>
                  <a:pt x="382" y="56"/>
                  <a:pt x="371" y="56"/>
                </a:cubicBezTo>
                <a:cubicBezTo>
                  <a:pt x="337" y="67"/>
                  <a:pt x="292" y="78"/>
                  <a:pt x="236" y="78"/>
                </a:cubicBezTo>
                <a:cubicBezTo>
                  <a:pt x="225" y="78"/>
                  <a:pt x="214" y="78"/>
                  <a:pt x="202" y="78"/>
                </a:cubicBezTo>
                <a:cubicBezTo>
                  <a:pt x="157" y="78"/>
                  <a:pt x="113" y="67"/>
                  <a:pt x="79" y="56"/>
                </a:cubicBezTo>
                <a:cubicBezTo>
                  <a:pt x="68" y="56"/>
                  <a:pt x="56" y="56"/>
                  <a:pt x="45" y="56"/>
                </a:cubicBezTo>
                <a:lnTo>
                  <a:pt x="45" y="89"/>
                </a:lnTo>
                <a:close/>
                <a:moveTo>
                  <a:pt x="393" y="89"/>
                </a:moveTo>
                <a:lnTo>
                  <a:pt x="393" y="89"/>
                </a:lnTo>
                <a:cubicBezTo>
                  <a:pt x="393" y="101"/>
                  <a:pt x="393" y="101"/>
                  <a:pt x="393" y="101"/>
                </a:cubicBezTo>
                <a:lnTo>
                  <a:pt x="393" y="89"/>
                </a:lnTo>
                <a:close/>
                <a:moveTo>
                  <a:pt x="45" y="11"/>
                </a:moveTo>
                <a:lnTo>
                  <a:pt x="45" y="1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1" name="Freeform 670">
            <a:extLst>
              <a:ext uri="{FF2B5EF4-FFF2-40B4-BE49-F238E27FC236}">
                <a16:creationId xmlns:a16="http://schemas.microsoft.com/office/drawing/2014/main" id="{758471AC-5356-3048-B4EB-BB3D6E069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0249" y="1479363"/>
            <a:ext cx="178049" cy="67659"/>
          </a:xfrm>
          <a:custGeom>
            <a:avLst/>
            <a:gdLst>
              <a:gd name="T0" fmla="*/ 213 w 439"/>
              <a:gd name="T1" fmla="*/ 168 h 169"/>
              <a:gd name="T2" fmla="*/ 213 w 439"/>
              <a:gd name="T3" fmla="*/ 168 h 169"/>
              <a:gd name="T4" fmla="*/ 79 w 439"/>
              <a:gd name="T5" fmla="*/ 157 h 169"/>
              <a:gd name="T6" fmla="*/ 34 w 439"/>
              <a:gd name="T7" fmla="*/ 135 h 169"/>
              <a:gd name="T8" fmla="*/ 0 w 439"/>
              <a:gd name="T9" fmla="*/ 101 h 169"/>
              <a:gd name="T10" fmla="*/ 0 w 439"/>
              <a:gd name="T11" fmla="*/ 22 h 169"/>
              <a:gd name="T12" fmla="*/ 22 w 439"/>
              <a:gd name="T13" fmla="*/ 0 h 169"/>
              <a:gd name="T14" fmla="*/ 22 w 439"/>
              <a:gd name="T15" fmla="*/ 0 h 169"/>
              <a:gd name="T16" fmla="*/ 45 w 439"/>
              <a:gd name="T17" fmla="*/ 22 h 169"/>
              <a:gd name="T18" fmla="*/ 90 w 439"/>
              <a:gd name="T19" fmla="*/ 33 h 169"/>
              <a:gd name="T20" fmla="*/ 202 w 439"/>
              <a:gd name="T21" fmla="*/ 45 h 169"/>
              <a:gd name="T22" fmla="*/ 236 w 439"/>
              <a:gd name="T23" fmla="*/ 45 h 169"/>
              <a:gd name="T24" fmla="*/ 348 w 439"/>
              <a:gd name="T25" fmla="*/ 33 h 169"/>
              <a:gd name="T26" fmla="*/ 393 w 439"/>
              <a:gd name="T27" fmla="*/ 22 h 169"/>
              <a:gd name="T28" fmla="*/ 416 w 439"/>
              <a:gd name="T29" fmla="*/ 0 h 169"/>
              <a:gd name="T30" fmla="*/ 416 w 439"/>
              <a:gd name="T31" fmla="*/ 0 h 169"/>
              <a:gd name="T32" fmla="*/ 438 w 439"/>
              <a:gd name="T33" fmla="*/ 22 h 169"/>
              <a:gd name="T34" fmla="*/ 438 w 439"/>
              <a:gd name="T35" fmla="*/ 22 h 169"/>
              <a:gd name="T36" fmla="*/ 438 w 439"/>
              <a:gd name="T37" fmla="*/ 22 h 169"/>
              <a:gd name="T38" fmla="*/ 438 w 439"/>
              <a:gd name="T39" fmla="*/ 22 h 169"/>
              <a:gd name="T40" fmla="*/ 438 w 439"/>
              <a:gd name="T41" fmla="*/ 101 h 169"/>
              <a:gd name="T42" fmla="*/ 360 w 439"/>
              <a:gd name="T43" fmla="*/ 157 h 169"/>
              <a:gd name="T44" fmla="*/ 213 w 439"/>
              <a:gd name="T45" fmla="*/ 168 h 169"/>
              <a:gd name="T46" fmla="*/ 45 w 439"/>
              <a:gd name="T47" fmla="*/ 101 h 169"/>
              <a:gd name="T48" fmla="*/ 45 w 439"/>
              <a:gd name="T49" fmla="*/ 101 h 169"/>
              <a:gd name="T50" fmla="*/ 101 w 439"/>
              <a:gd name="T51" fmla="*/ 123 h 169"/>
              <a:gd name="T52" fmla="*/ 213 w 439"/>
              <a:gd name="T53" fmla="*/ 123 h 169"/>
              <a:gd name="T54" fmla="*/ 337 w 439"/>
              <a:gd name="T55" fmla="*/ 123 h 169"/>
              <a:gd name="T56" fmla="*/ 393 w 439"/>
              <a:gd name="T57" fmla="*/ 101 h 169"/>
              <a:gd name="T58" fmla="*/ 393 w 439"/>
              <a:gd name="T59" fmla="*/ 67 h 169"/>
              <a:gd name="T60" fmla="*/ 371 w 439"/>
              <a:gd name="T61" fmla="*/ 67 h 169"/>
              <a:gd name="T62" fmla="*/ 236 w 439"/>
              <a:gd name="T63" fmla="*/ 90 h 169"/>
              <a:gd name="T64" fmla="*/ 202 w 439"/>
              <a:gd name="T65" fmla="*/ 90 h 169"/>
              <a:gd name="T66" fmla="*/ 67 w 439"/>
              <a:gd name="T67" fmla="*/ 67 h 169"/>
              <a:gd name="T68" fmla="*/ 45 w 439"/>
              <a:gd name="T69" fmla="*/ 67 h 169"/>
              <a:gd name="T70" fmla="*/ 45 w 439"/>
              <a:gd name="T71" fmla="*/ 101 h 169"/>
              <a:gd name="T72" fmla="*/ 393 w 439"/>
              <a:gd name="T73" fmla="*/ 101 h 169"/>
              <a:gd name="T74" fmla="*/ 393 w 439"/>
              <a:gd name="T75" fmla="*/ 101 h 169"/>
              <a:gd name="T76" fmla="*/ 45 w 439"/>
              <a:gd name="T77" fmla="*/ 22 h 169"/>
              <a:gd name="T78" fmla="*/ 45 w 439"/>
              <a:gd name="T79" fmla="*/ 22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39" h="169">
                <a:moveTo>
                  <a:pt x="213" y="168"/>
                </a:moveTo>
                <a:lnTo>
                  <a:pt x="213" y="168"/>
                </a:lnTo>
                <a:cubicBezTo>
                  <a:pt x="168" y="168"/>
                  <a:pt x="112" y="157"/>
                  <a:pt x="79" y="157"/>
                </a:cubicBezTo>
                <a:cubicBezTo>
                  <a:pt x="56" y="146"/>
                  <a:pt x="45" y="146"/>
                  <a:pt x="34" y="135"/>
                </a:cubicBezTo>
                <a:cubicBezTo>
                  <a:pt x="11" y="135"/>
                  <a:pt x="0" y="123"/>
                  <a:pt x="0" y="101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1"/>
                  <a:pt x="11" y="0"/>
                  <a:pt x="22" y="0"/>
                </a:cubicBezTo>
                <a:lnTo>
                  <a:pt x="22" y="0"/>
                </a:lnTo>
                <a:cubicBezTo>
                  <a:pt x="34" y="0"/>
                  <a:pt x="34" y="11"/>
                  <a:pt x="45" y="22"/>
                </a:cubicBezTo>
                <a:cubicBezTo>
                  <a:pt x="45" y="22"/>
                  <a:pt x="56" y="33"/>
                  <a:pt x="90" y="33"/>
                </a:cubicBezTo>
                <a:cubicBezTo>
                  <a:pt x="123" y="45"/>
                  <a:pt x="157" y="45"/>
                  <a:pt x="202" y="45"/>
                </a:cubicBezTo>
                <a:cubicBezTo>
                  <a:pt x="213" y="45"/>
                  <a:pt x="225" y="45"/>
                  <a:pt x="236" y="45"/>
                </a:cubicBezTo>
                <a:cubicBezTo>
                  <a:pt x="270" y="45"/>
                  <a:pt x="315" y="45"/>
                  <a:pt x="348" y="33"/>
                </a:cubicBezTo>
                <a:cubicBezTo>
                  <a:pt x="382" y="33"/>
                  <a:pt x="393" y="22"/>
                  <a:pt x="393" y="22"/>
                </a:cubicBezTo>
                <a:cubicBezTo>
                  <a:pt x="405" y="11"/>
                  <a:pt x="405" y="0"/>
                  <a:pt x="416" y="0"/>
                </a:cubicBezTo>
                <a:lnTo>
                  <a:pt x="416" y="0"/>
                </a:lnTo>
                <a:cubicBezTo>
                  <a:pt x="427" y="0"/>
                  <a:pt x="438" y="11"/>
                  <a:pt x="438" y="22"/>
                </a:cubicBezTo>
                <a:lnTo>
                  <a:pt x="438" y="22"/>
                </a:lnTo>
                <a:lnTo>
                  <a:pt x="438" y="22"/>
                </a:lnTo>
                <a:lnTo>
                  <a:pt x="438" y="22"/>
                </a:lnTo>
                <a:cubicBezTo>
                  <a:pt x="438" y="101"/>
                  <a:pt x="438" y="101"/>
                  <a:pt x="438" y="101"/>
                </a:cubicBezTo>
                <a:cubicBezTo>
                  <a:pt x="438" y="135"/>
                  <a:pt x="393" y="146"/>
                  <a:pt x="360" y="157"/>
                </a:cubicBezTo>
                <a:cubicBezTo>
                  <a:pt x="326" y="157"/>
                  <a:pt x="270" y="168"/>
                  <a:pt x="213" y="168"/>
                </a:cubicBezTo>
                <a:close/>
                <a:moveTo>
                  <a:pt x="45" y="101"/>
                </a:moveTo>
                <a:lnTo>
                  <a:pt x="45" y="101"/>
                </a:lnTo>
                <a:cubicBezTo>
                  <a:pt x="45" y="101"/>
                  <a:pt x="56" y="112"/>
                  <a:pt x="101" y="123"/>
                </a:cubicBezTo>
                <a:cubicBezTo>
                  <a:pt x="135" y="123"/>
                  <a:pt x="168" y="123"/>
                  <a:pt x="213" y="123"/>
                </a:cubicBezTo>
                <a:cubicBezTo>
                  <a:pt x="258" y="123"/>
                  <a:pt x="303" y="123"/>
                  <a:pt x="337" y="123"/>
                </a:cubicBezTo>
                <a:cubicBezTo>
                  <a:pt x="382" y="112"/>
                  <a:pt x="393" y="101"/>
                  <a:pt x="393" y="101"/>
                </a:cubicBezTo>
                <a:cubicBezTo>
                  <a:pt x="393" y="67"/>
                  <a:pt x="393" y="67"/>
                  <a:pt x="393" y="67"/>
                </a:cubicBezTo>
                <a:cubicBezTo>
                  <a:pt x="382" y="67"/>
                  <a:pt x="371" y="67"/>
                  <a:pt x="371" y="67"/>
                </a:cubicBezTo>
                <a:cubicBezTo>
                  <a:pt x="337" y="78"/>
                  <a:pt x="281" y="78"/>
                  <a:pt x="236" y="90"/>
                </a:cubicBezTo>
                <a:cubicBezTo>
                  <a:pt x="225" y="90"/>
                  <a:pt x="213" y="90"/>
                  <a:pt x="202" y="90"/>
                </a:cubicBezTo>
                <a:cubicBezTo>
                  <a:pt x="157" y="78"/>
                  <a:pt x="101" y="78"/>
                  <a:pt x="67" y="67"/>
                </a:cubicBezTo>
                <a:cubicBezTo>
                  <a:pt x="56" y="67"/>
                  <a:pt x="56" y="67"/>
                  <a:pt x="45" y="67"/>
                </a:cubicBezTo>
                <a:lnTo>
                  <a:pt x="45" y="101"/>
                </a:lnTo>
                <a:close/>
                <a:moveTo>
                  <a:pt x="393" y="101"/>
                </a:moveTo>
                <a:lnTo>
                  <a:pt x="393" y="101"/>
                </a:lnTo>
                <a:close/>
                <a:moveTo>
                  <a:pt x="45" y="22"/>
                </a:moveTo>
                <a:lnTo>
                  <a:pt x="45" y="2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2" name="Freeform 671">
            <a:extLst>
              <a:ext uri="{FF2B5EF4-FFF2-40B4-BE49-F238E27FC236}">
                <a16:creationId xmlns:a16="http://schemas.microsoft.com/office/drawing/2014/main" id="{902DC67B-9D03-5541-9CDD-F28D65AC8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0249" y="1447314"/>
            <a:ext cx="178049" cy="69439"/>
          </a:xfrm>
          <a:custGeom>
            <a:avLst/>
            <a:gdLst>
              <a:gd name="T0" fmla="*/ 213 w 439"/>
              <a:gd name="T1" fmla="*/ 169 h 170"/>
              <a:gd name="T2" fmla="*/ 213 w 439"/>
              <a:gd name="T3" fmla="*/ 169 h 170"/>
              <a:gd name="T4" fmla="*/ 79 w 439"/>
              <a:gd name="T5" fmla="*/ 146 h 170"/>
              <a:gd name="T6" fmla="*/ 34 w 439"/>
              <a:gd name="T7" fmla="*/ 135 h 170"/>
              <a:gd name="T8" fmla="*/ 0 w 439"/>
              <a:gd name="T9" fmla="*/ 101 h 170"/>
              <a:gd name="T10" fmla="*/ 0 w 439"/>
              <a:gd name="T11" fmla="*/ 23 h 170"/>
              <a:gd name="T12" fmla="*/ 22 w 439"/>
              <a:gd name="T13" fmla="*/ 0 h 170"/>
              <a:gd name="T14" fmla="*/ 22 w 439"/>
              <a:gd name="T15" fmla="*/ 0 h 170"/>
              <a:gd name="T16" fmla="*/ 45 w 439"/>
              <a:gd name="T17" fmla="*/ 23 h 170"/>
              <a:gd name="T18" fmla="*/ 90 w 439"/>
              <a:gd name="T19" fmla="*/ 34 h 170"/>
              <a:gd name="T20" fmla="*/ 202 w 439"/>
              <a:gd name="T21" fmla="*/ 45 h 170"/>
              <a:gd name="T22" fmla="*/ 236 w 439"/>
              <a:gd name="T23" fmla="*/ 45 h 170"/>
              <a:gd name="T24" fmla="*/ 348 w 439"/>
              <a:gd name="T25" fmla="*/ 34 h 170"/>
              <a:gd name="T26" fmla="*/ 393 w 439"/>
              <a:gd name="T27" fmla="*/ 23 h 170"/>
              <a:gd name="T28" fmla="*/ 416 w 439"/>
              <a:gd name="T29" fmla="*/ 0 h 170"/>
              <a:gd name="T30" fmla="*/ 416 w 439"/>
              <a:gd name="T31" fmla="*/ 0 h 170"/>
              <a:gd name="T32" fmla="*/ 438 w 439"/>
              <a:gd name="T33" fmla="*/ 23 h 170"/>
              <a:gd name="T34" fmla="*/ 438 w 439"/>
              <a:gd name="T35" fmla="*/ 23 h 170"/>
              <a:gd name="T36" fmla="*/ 438 w 439"/>
              <a:gd name="T37" fmla="*/ 23 h 170"/>
              <a:gd name="T38" fmla="*/ 438 w 439"/>
              <a:gd name="T39" fmla="*/ 23 h 170"/>
              <a:gd name="T40" fmla="*/ 438 w 439"/>
              <a:gd name="T41" fmla="*/ 101 h 170"/>
              <a:gd name="T42" fmla="*/ 360 w 439"/>
              <a:gd name="T43" fmla="*/ 146 h 170"/>
              <a:gd name="T44" fmla="*/ 213 w 439"/>
              <a:gd name="T45" fmla="*/ 169 h 170"/>
              <a:gd name="T46" fmla="*/ 45 w 439"/>
              <a:gd name="T47" fmla="*/ 101 h 170"/>
              <a:gd name="T48" fmla="*/ 45 w 439"/>
              <a:gd name="T49" fmla="*/ 101 h 170"/>
              <a:gd name="T50" fmla="*/ 101 w 439"/>
              <a:gd name="T51" fmla="*/ 112 h 170"/>
              <a:gd name="T52" fmla="*/ 213 w 439"/>
              <a:gd name="T53" fmla="*/ 124 h 170"/>
              <a:gd name="T54" fmla="*/ 337 w 439"/>
              <a:gd name="T55" fmla="*/ 112 h 170"/>
              <a:gd name="T56" fmla="*/ 393 w 439"/>
              <a:gd name="T57" fmla="*/ 101 h 170"/>
              <a:gd name="T58" fmla="*/ 393 w 439"/>
              <a:gd name="T59" fmla="*/ 56 h 170"/>
              <a:gd name="T60" fmla="*/ 371 w 439"/>
              <a:gd name="T61" fmla="*/ 68 h 170"/>
              <a:gd name="T62" fmla="*/ 236 w 439"/>
              <a:gd name="T63" fmla="*/ 79 h 170"/>
              <a:gd name="T64" fmla="*/ 202 w 439"/>
              <a:gd name="T65" fmla="*/ 79 h 170"/>
              <a:gd name="T66" fmla="*/ 67 w 439"/>
              <a:gd name="T67" fmla="*/ 68 h 170"/>
              <a:gd name="T68" fmla="*/ 45 w 439"/>
              <a:gd name="T69" fmla="*/ 56 h 170"/>
              <a:gd name="T70" fmla="*/ 45 w 439"/>
              <a:gd name="T71" fmla="*/ 101 h 170"/>
              <a:gd name="T72" fmla="*/ 393 w 439"/>
              <a:gd name="T73" fmla="*/ 101 h 170"/>
              <a:gd name="T74" fmla="*/ 393 w 439"/>
              <a:gd name="T75" fmla="*/ 101 h 170"/>
              <a:gd name="T76" fmla="*/ 45 w 439"/>
              <a:gd name="T77" fmla="*/ 23 h 170"/>
              <a:gd name="T78" fmla="*/ 45 w 439"/>
              <a:gd name="T79" fmla="*/ 23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39" h="170">
                <a:moveTo>
                  <a:pt x="213" y="169"/>
                </a:moveTo>
                <a:lnTo>
                  <a:pt x="213" y="169"/>
                </a:lnTo>
                <a:cubicBezTo>
                  <a:pt x="168" y="169"/>
                  <a:pt x="112" y="157"/>
                  <a:pt x="79" y="146"/>
                </a:cubicBezTo>
                <a:cubicBezTo>
                  <a:pt x="56" y="146"/>
                  <a:pt x="45" y="146"/>
                  <a:pt x="34" y="135"/>
                </a:cubicBezTo>
                <a:cubicBezTo>
                  <a:pt x="11" y="124"/>
                  <a:pt x="0" y="112"/>
                  <a:pt x="0" y="101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1"/>
                  <a:pt x="11" y="0"/>
                  <a:pt x="22" y="0"/>
                </a:cubicBezTo>
                <a:lnTo>
                  <a:pt x="22" y="0"/>
                </a:lnTo>
                <a:cubicBezTo>
                  <a:pt x="34" y="0"/>
                  <a:pt x="34" y="11"/>
                  <a:pt x="45" y="23"/>
                </a:cubicBezTo>
                <a:cubicBezTo>
                  <a:pt x="45" y="23"/>
                  <a:pt x="56" y="23"/>
                  <a:pt x="90" y="34"/>
                </a:cubicBezTo>
                <a:cubicBezTo>
                  <a:pt x="123" y="45"/>
                  <a:pt x="157" y="45"/>
                  <a:pt x="202" y="45"/>
                </a:cubicBezTo>
                <a:cubicBezTo>
                  <a:pt x="213" y="45"/>
                  <a:pt x="225" y="45"/>
                  <a:pt x="236" y="45"/>
                </a:cubicBezTo>
                <a:cubicBezTo>
                  <a:pt x="270" y="45"/>
                  <a:pt x="315" y="45"/>
                  <a:pt x="348" y="34"/>
                </a:cubicBezTo>
                <a:cubicBezTo>
                  <a:pt x="382" y="23"/>
                  <a:pt x="393" y="23"/>
                  <a:pt x="393" y="23"/>
                </a:cubicBezTo>
                <a:cubicBezTo>
                  <a:pt x="405" y="11"/>
                  <a:pt x="405" y="0"/>
                  <a:pt x="416" y="0"/>
                </a:cubicBezTo>
                <a:lnTo>
                  <a:pt x="416" y="0"/>
                </a:lnTo>
                <a:cubicBezTo>
                  <a:pt x="427" y="0"/>
                  <a:pt x="438" y="11"/>
                  <a:pt x="438" y="23"/>
                </a:cubicBezTo>
                <a:lnTo>
                  <a:pt x="438" y="23"/>
                </a:lnTo>
                <a:lnTo>
                  <a:pt x="438" y="23"/>
                </a:lnTo>
                <a:lnTo>
                  <a:pt x="438" y="23"/>
                </a:lnTo>
                <a:cubicBezTo>
                  <a:pt x="438" y="101"/>
                  <a:pt x="438" y="101"/>
                  <a:pt x="438" y="101"/>
                </a:cubicBezTo>
                <a:cubicBezTo>
                  <a:pt x="438" y="135"/>
                  <a:pt x="393" y="146"/>
                  <a:pt x="360" y="146"/>
                </a:cubicBezTo>
                <a:cubicBezTo>
                  <a:pt x="326" y="157"/>
                  <a:pt x="270" y="169"/>
                  <a:pt x="213" y="169"/>
                </a:cubicBezTo>
                <a:close/>
                <a:moveTo>
                  <a:pt x="45" y="101"/>
                </a:moveTo>
                <a:lnTo>
                  <a:pt x="45" y="101"/>
                </a:lnTo>
                <a:cubicBezTo>
                  <a:pt x="45" y="101"/>
                  <a:pt x="56" y="112"/>
                  <a:pt x="101" y="112"/>
                </a:cubicBezTo>
                <a:cubicBezTo>
                  <a:pt x="135" y="124"/>
                  <a:pt x="168" y="124"/>
                  <a:pt x="213" y="124"/>
                </a:cubicBezTo>
                <a:cubicBezTo>
                  <a:pt x="258" y="124"/>
                  <a:pt x="303" y="124"/>
                  <a:pt x="337" y="112"/>
                </a:cubicBezTo>
                <a:cubicBezTo>
                  <a:pt x="382" y="112"/>
                  <a:pt x="393" y="101"/>
                  <a:pt x="393" y="101"/>
                </a:cubicBezTo>
                <a:cubicBezTo>
                  <a:pt x="393" y="56"/>
                  <a:pt x="393" y="56"/>
                  <a:pt x="393" y="56"/>
                </a:cubicBezTo>
                <a:cubicBezTo>
                  <a:pt x="382" y="68"/>
                  <a:pt x="371" y="68"/>
                  <a:pt x="371" y="68"/>
                </a:cubicBezTo>
                <a:cubicBezTo>
                  <a:pt x="337" y="79"/>
                  <a:pt x="281" y="79"/>
                  <a:pt x="236" y="79"/>
                </a:cubicBezTo>
                <a:cubicBezTo>
                  <a:pt x="225" y="79"/>
                  <a:pt x="213" y="79"/>
                  <a:pt x="202" y="79"/>
                </a:cubicBezTo>
                <a:cubicBezTo>
                  <a:pt x="157" y="79"/>
                  <a:pt x="101" y="79"/>
                  <a:pt x="67" y="68"/>
                </a:cubicBezTo>
                <a:cubicBezTo>
                  <a:pt x="56" y="68"/>
                  <a:pt x="56" y="68"/>
                  <a:pt x="45" y="56"/>
                </a:cubicBezTo>
                <a:lnTo>
                  <a:pt x="45" y="101"/>
                </a:lnTo>
                <a:close/>
                <a:moveTo>
                  <a:pt x="393" y="101"/>
                </a:moveTo>
                <a:lnTo>
                  <a:pt x="393" y="101"/>
                </a:lnTo>
                <a:close/>
                <a:moveTo>
                  <a:pt x="45" y="23"/>
                </a:moveTo>
                <a:lnTo>
                  <a:pt x="45" y="2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3" name="Freeform 672">
            <a:extLst>
              <a:ext uri="{FF2B5EF4-FFF2-40B4-BE49-F238E27FC236}">
                <a16:creationId xmlns:a16="http://schemas.microsoft.com/office/drawing/2014/main" id="{D9DAE859-5E90-1441-B272-BD7F433DD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0249" y="1397460"/>
            <a:ext cx="178049" cy="49854"/>
          </a:xfrm>
          <a:custGeom>
            <a:avLst/>
            <a:gdLst>
              <a:gd name="T0" fmla="*/ 225 w 439"/>
              <a:gd name="T1" fmla="*/ 123 h 124"/>
              <a:gd name="T2" fmla="*/ 225 w 439"/>
              <a:gd name="T3" fmla="*/ 123 h 124"/>
              <a:gd name="T4" fmla="*/ 202 w 439"/>
              <a:gd name="T5" fmla="*/ 123 h 124"/>
              <a:gd name="T6" fmla="*/ 67 w 439"/>
              <a:gd name="T7" fmla="*/ 112 h 124"/>
              <a:gd name="T8" fmla="*/ 0 w 439"/>
              <a:gd name="T9" fmla="*/ 67 h 124"/>
              <a:gd name="T10" fmla="*/ 79 w 439"/>
              <a:gd name="T11" fmla="*/ 22 h 124"/>
              <a:gd name="T12" fmla="*/ 225 w 439"/>
              <a:gd name="T13" fmla="*/ 0 h 124"/>
              <a:gd name="T14" fmla="*/ 360 w 439"/>
              <a:gd name="T15" fmla="*/ 22 h 124"/>
              <a:gd name="T16" fmla="*/ 405 w 439"/>
              <a:gd name="T17" fmla="*/ 33 h 124"/>
              <a:gd name="T18" fmla="*/ 438 w 439"/>
              <a:gd name="T19" fmla="*/ 67 h 124"/>
              <a:gd name="T20" fmla="*/ 371 w 439"/>
              <a:gd name="T21" fmla="*/ 112 h 124"/>
              <a:gd name="T22" fmla="*/ 236 w 439"/>
              <a:gd name="T23" fmla="*/ 123 h 124"/>
              <a:gd name="T24" fmla="*/ 225 w 439"/>
              <a:gd name="T25" fmla="*/ 123 h 124"/>
              <a:gd name="T26" fmla="*/ 45 w 439"/>
              <a:gd name="T27" fmla="*/ 67 h 124"/>
              <a:gd name="T28" fmla="*/ 45 w 439"/>
              <a:gd name="T29" fmla="*/ 67 h 124"/>
              <a:gd name="T30" fmla="*/ 90 w 439"/>
              <a:gd name="T31" fmla="*/ 78 h 124"/>
              <a:gd name="T32" fmla="*/ 202 w 439"/>
              <a:gd name="T33" fmla="*/ 90 h 124"/>
              <a:gd name="T34" fmla="*/ 236 w 439"/>
              <a:gd name="T35" fmla="*/ 90 h 124"/>
              <a:gd name="T36" fmla="*/ 348 w 439"/>
              <a:gd name="T37" fmla="*/ 78 h 124"/>
              <a:gd name="T38" fmla="*/ 393 w 439"/>
              <a:gd name="T39" fmla="*/ 67 h 124"/>
              <a:gd name="T40" fmla="*/ 337 w 439"/>
              <a:gd name="T41" fmla="*/ 56 h 124"/>
              <a:gd name="T42" fmla="*/ 225 w 439"/>
              <a:gd name="T43" fmla="*/ 45 h 124"/>
              <a:gd name="T44" fmla="*/ 101 w 439"/>
              <a:gd name="T45" fmla="*/ 56 h 124"/>
              <a:gd name="T46" fmla="*/ 45 w 439"/>
              <a:gd name="T47" fmla="*/ 67 h 124"/>
              <a:gd name="T48" fmla="*/ 393 w 439"/>
              <a:gd name="T49" fmla="*/ 67 h 124"/>
              <a:gd name="T50" fmla="*/ 393 w 439"/>
              <a:gd name="T51" fmla="*/ 67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39" h="124">
                <a:moveTo>
                  <a:pt x="225" y="123"/>
                </a:moveTo>
                <a:lnTo>
                  <a:pt x="225" y="123"/>
                </a:lnTo>
                <a:cubicBezTo>
                  <a:pt x="213" y="123"/>
                  <a:pt x="213" y="123"/>
                  <a:pt x="202" y="123"/>
                </a:cubicBezTo>
                <a:cubicBezTo>
                  <a:pt x="157" y="123"/>
                  <a:pt x="101" y="123"/>
                  <a:pt x="67" y="112"/>
                </a:cubicBezTo>
                <a:cubicBezTo>
                  <a:pt x="45" y="101"/>
                  <a:pt x="0" y="90"/>
                  <a:pt x="0" y="67"/>
                </a:cubicBezTo>
                <a:cubicBezTo>
                  <a:pt x="0" y="33"/>
                  <a:pt x="45" y="22"/>
                  <a:pt x="79" y="22"/>
                </a:cubicBezTo>
                <a:cubicBezTo>
                  <a:pt x="112" y="11"/>
                  <a:pt x="168" y="0"/>
                  <a:pt x="225" y="0"/>
                </a:cubicBezTo>
                <a:cubicBezTo>
                  <a:pt x="270" y="0"/>
                  <a:pt x="326" y="11"/>
                  <a:pt x="360" y="22"/>
                </a:cubicBezTo>
                <a:cubicBezTo>
                  <a:pt x="382" y="22"/>
                  <a:pt x="393" y="22"/>
                  <a:pt x="405" y="33"/>
                </a:cubicBezTo>
                <a:cubicBezTo>
                  <a:pt x="427" y="45"/>
                  <a:pt x="438" y="56"/>
                  <a:pt x="438" y="67"/>
                </a:cubicBezTo>
                <a:cubicBezTo>
                  <a:pt x="438" y="90"/>
                  <a:pt x="393" y="101"/>
                  <a:pt x="371" y="112"/>
                </a:cubicBezTo>
                <a:cubicBezTo>
                  <a:pt x="337" y="123"/>
                  <a:pt x="281" y="123"/>
                  <a:pt x="236" y="123"/>
                </a:cubicBezTo>
                <a:cubicBezTo>
                  <a:pt x="225" y="123"/>
                  <a:pt x="225" y="123"/>
                  <a:pt x="225" y="123"/>
                </a:cubicBezTo>
                <a:close/>
                <a:moveTo>
                  <a:pt x="45" y="67"/>
                </a:moveTo>
                <a:lnTo>
                  <a:pt x="45" y="67"/>
                </a:lnTo>
                <a:cubicBezTo>
                  <a:pt x="56" y="67"/>
                  <a:pt x="67" y="67"/>
                  <a:pt x="90" y="78"/>
                </a:cubicBezTo>
                <a:cubicBezTo>
                  <a:pt x="123" y="78"/>
                  <a:pt x="157" y="90"/>
                  <a:pt x="202" y="90"/>
                </a:cubicBezTo>
                <a:cubicBezTo>
                  <a:pt x="213" y="90"/>
                  <a:pt x="225" y="90"/>
                  <a:pt x="236" y="90"/>
                </a:cubicBezTo>
                <a:cubicBezTo>
                  <a:pt x="270" y="90"/>
                  <a:pt x="315" y="78"/>
                  <a:pt x="348" y="78"/>
                </a:cubicBezTo>
                <a:cubicBezTo>
                  <a:pt x="371" y="67"/>
                  <a:pt x="382" y="67"/>
                  <a:pt x="393" y="67"/>
                </a:cubicBezTo>
                <a:cubicBezTo>
                  <a:pt x="382" y="56"/>
                  <a:pt x="371" y="56"/>
                  <a:pt x="337" y="56"/>
                </a:cubicBezTo>
                <a:cubicBezTo>
                  <a:pt x="303" y="45"/>
                  <a:pt x="270" y="45"/>
                  <a:pt x="225" y="45"/>
                </a:cubicBezTo>
                <a:cubicBezTo>
                  <a:pt x="168" y="45"/>
                  <a:pt x="135" y="45"/>
                  <a:pt x="101" y="56"/>
                </a:cubicBezTo>
                <a:cubicBezTo>
                  <a:pt x="67" y="56"/>
                  <a:pt x="56" y="56"/>
                  <a:pt x="45" y="67"/>
                </a:cubicBezTo>
                <a:close/>
                <a:moveTo>
                  <a:pt x="393" y="67"/>
                </a:moveTo>
                <a:lnTo>
                  <a:pt x="393" y="6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4" name="Freeform 673">
            <a:extLst>
              <a:ext uri="{FF2B5EF4-FFF2-40B4-BE49-F238E27FC236}">
                <a16:creationId xmlns:a16="http://schemas.microsoft.com/office/drawing/2014/main" id="{B39156E5-379F-6E41-93FC-AFFDE3762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0249" y="1415265"/>
            <a:ext cx="178049" cy="64098"/>
          </a:xfrm>
          <a:custGeom>
            <a:avLst/>
            <a:gdLst>
              <a:gd name="T0" fmla="*/ 213 w 439"/>
              <a:gd name="T1" fmla="*/ 157 h 158"/>
              <a:gd name="T2" fmla="*/ 213 w 439"/>
              <a:gd name="T3" fmla="*/ 157 h 158"/>
              <a:gd name="T4" fmla="*/ 79 w 439"/>
              <a:gd name="T5" fmla="*/ 146 h 158"/>
              <a:gd name="T6" fmla="*/ 34 w 439"/>
              <a:gd name="T7" fmla="*/ 134 h 158"/>
              <a:gd name="T8" fmla="*/ 0 w 439"/>
              <a:gd name="T9" fmla="*/ 101 h 158"/>
              <a:gd name="T10" fmla="*/ 0 w 439"/>
              <a:gd name="T11" fmla="*/ 22 h 158"/>
              <a:gd name="T12" fmla="*/ 22 w 439"/>
              <a:gd name="T13" fmla="*/ 0 h 158"/>
              <a:gd name="T14" fmla="*/ 22 w 439"/>
              <a:gd name="T15" fmla="*/ 0 h 158"/>
              <a:gd name="T16" fmla="*/ 45 w 439"/>
              <a:gd name="T17" fmla="*/ 11 h 158"/>
              <a:gd name="T18" fmla="*/ 90 w 439"/>
              <a:gd name="T19" fmla="*/ 33 h 158"/>
              <a:gd name="T20" fmla="*/ 202 w 439"/>
              <a:gd name="T21" fmla="*/ 45 h 158"/>
              <a:gd name="T22" fmla="*/ 236 w 439"/>
              <a:gd name="T23" fmla="*/ 45 h 158"/>
              <a:gd name="T24" fmla="*/ 348 w 439"/>
              <a:gd name="T25" fmla="*/ 33 h 158"/>
              <a:gd name="T26" fmla="*/ 393 w 439"/>
              <a:gd name="T27" fmla="*/ 11 h 158"/>
              <a:gd name="T28" fmla="*/ 416 w 439"/>
              <a:gd name="T29" fmla="*/ 0 h 158"/>
              <a:gd name="T30" fmla="*/ 416 w 439"/>
              <a:gd name="T31" fmla="*/ 0 h 158"/>
              <a:gd name="T32" fmla="*/ 438 w 439"/>
              <a:gd name="T33" fmla="*/ 22 h 158"/>
              <a:gd name="T34" fmla="*/ 438 w 439"/>
              <a:gd name="T35" fmla="*/ 22 h 158"/>
              <a:gd name="T36" fmla="*/ 438 w 439"/>
              <a:gd name="T37" fmla="*/ 22 h 158"/>
              <a:gd name="T38" fmla="*/ 438 w 439"/>
              <a:gd name="T39" fmla="*/ 22 h 158"/>
              <a:gd name="T40" fmla="*/ 438 w 439"/>
              <a:gd name="T41" fmla="*/ 101 h 158"/>
              <a:gd name="T42" fmla="*/ 360 w 439"/>
              <a:gd name="T43" fmla="*/ 146 h 158"/>
              <a:gd name="T44" fmla="*/ 213 w 439"/>
              <a:gd name="T45" fmla="*/ 157 h 158"/>
              <a:gd name="T46" fmla="*/ 45 w 439"/>
              <a:gd name="T47" fmla="*/ 101 h 158"/>
              <a:gd name="T48" fmla="*/ 45 w 439"/>
              <a:gd name="T49" fmla="*/ 101 h 158"/>
              <a:gd name="T50" fmla="*/ 101 w 439"/>
              <a:gd name="T51" fmla="*/ 112 h 158"/>
              <a:gd name="T52" fmla="*/ 213 w 439"/>
              <a:gd name="T53" fmla="*/ 123 h 158"/>
              <a:gd name="T54" fmla="*/ 337 w 439"/>
              <a:gd name="T55" fmla="*/ 112 h 158"/>
              <a:gd name="T56" fmla="*/ 393 w 439"/>
              <a:gd name="T57" fmla="*/ 101 h 158"/>
              <a:gd name="T58" fmla="*/ 393 w 439"/>
              <a:gd name="T59" fmla="*/ 56 h 158"/>
              <a:gd name="T60" fmla="*/ 371 w 439"/>
              <a:gd name="T61" fmla="*/ 67 h 158"/>
              <a:gd name="T62" fmla="*/ 236 w 439"/>
              <a:gd name="T63" fmla="*/ 78 h 158"/>
              <a:gd name="T64" fmla="*/ 202 w 439"/>
              <a:gd name="T65" fmla="*/ 78 h 158"/>
              <a:gd name="T66" fmla="*/ 67 w 439"/>
              <a:gd name="T67" fmla="*/ 67 h 158"/>
              <a:gd name="T68" fmla="*/ 45 w 439"/>
              <a:gd name="T69" fmla="*/ 56 h 158"/>
              <a:gd name="T70" fmla="*/ 45 w 439"/>
              <a:gd name="T71" fmla="*/ 101 h 158"/>
              <a:gd name="T72" fmla="*/ 393 w 439"/>
              <a:gd name="T73" fmla="*/ 101 h 158"/>
              <a:gd name="T74" fmla="*/ 393 w 439"/>
              <a:gd name="T75" fmla="*/ 101 h 158"/>
              <a:gd name="T76" fmla="*/ 45 w 439"/>
              <a:gd name="T77" fmla="*/ 22 h 158"/>
              <a:gd name="T78" fmla="*/ 45 w 439"/>
              <a:gd name="T79" fmla="*/ 22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39" h="158">
                <a:moveTo>
                  <a:pt x="213" y="157"/>
                </a:moveTo>
                <a:lnTo>
                  <a:pt x="213" y="157"/>
                </a:lnTo>
                <a:cubicBezTo>
                  <a:pt x="168" y="157"/>
                  <a:pt x="112" y="157"/>
                  <a:pt x="79" y="146"/>
                </a:cubicBezTo>
                <a:cubicBezTo>
                  <a:pt x="56" y="146"/>
                  <a:pt x="45" y="134"/>
                  <a:pt x="34" y="134"/>
                </a:cubicBezTo>
                <a:cubicBezTo>
                  <a:pt x="11" y="123"/>
                  <a:pt x="0" y="112"/>
                  <a:pt x="0" y="101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1"/>
                  <a:pt x="11" y="0"/>
                  <a:pt x="22" y="0"/>
                </a:cubicBezTo>
                <a:lnTo>
                  <a:pt x="22" y="0"/>
                </a:lnTo>
                <a:cubicBezTo>
                  <a:pt x="34" y="0"/>
                  <a:pt x="34" y="11"/>
                  <a:pt x="45" y="11"/>
                </a:cubicBezTo>
                <a:cubicBezTo>
                  <a:pt x="45" y="22"/>
                  <a:pt x="56" y="22"/>
                  <a:pt x="90" y="33"/>
                </a:cubicBezTo>
                <a:cubicBezTo>
                  <a:pt x="123" y="33"/>
                  <a:pt x="157" y="45"/>
                  <a:pt x="202" y="45"/>
                </a:cubicBezTo>
                <a:cubicBezTo>
                  <a:pt x="213" y="45"/>
                  <a:pt x="225" y="45"/>
                  <a:pt x="236" y="45"/>
                </a:cubicBezTo>
                <a:cubicBezTo>
                  <a:pt x="270" y="45"/>
                  <a:pt x="315" y="33"/>
                  <a:pt x="348" y="33"/>
                </a:cubicBezTo>
                <a:cubicBezTo>
                  <a:pt x="382" y="22"/>
                  <a:pt x="393" y="22"/>
                  <a:pt x="393" y="11"/>
                </a:cubicBezTo>
                <a:cubicBezTo>
                  <a:pt x="405" y="11"/>
                  <a:pt x="405" y="0"/>
                  <a:pt x="416" y="0"/>
                </a:cubicBezTo>
                <a:lnTo>
                  <a:pt x="416" y="0"/>
                </a:lnTo>
                <a:cubicBezTo>
                  <a:pt x="427" y="0"/>
                  <a:pt x="438" y="11"/>
                  <a:pt x="438" y="22"/>
                </a:cubicBezTo>
                <a:lnTo>
                  <a:pt x="438" y="22"/>
                </a:lnTo>
                <a:lnTo>
                  <a:pt x="438" y="22"/>
                </a:lnTo>
                <a:lnTo>
                  <a:pt x="438" y="22"/>
                </a:lnTo>
                <a:cubicBezTo>
                  <a:pt x="438" y="101"/>
                  <a:pt x="438" y="101"/>
                  <a:pt x="438" y="101"/>
                </a:cubicBezTo>
                <a:cubicBezTo>
                  <a:pt x="438" y="134"/>
                  <a:pt x="393" y="146"/>
                  <a:pt x="360" y="146"/>
                </a:cubicBezTo>
                <a:cubicBezTo>
                  <a:pt x="326" y="157"/>
                  <a:pt x="270" y="157"/>
                  <a:pt x="213" y="157"/>
                </a:cubicBezTo>
                <a:close/>
                <a:moveTo>
                  <a:pt x="45" y="101"/>
                </a:moveTo>
                <a:lnTo>
                  <a:pt x="45" y="101"/>
                </a:lnTo>
                <a:cubicBezTo>
                  <a:pt x="45" y="101"/>
                  <a:pt x="56" y="101"/>
                  <a:pt x="101" y="112"/>
                </a:cubicBezTo>
                <a:cubicBezTo>
                  <a:pt x="135" y="123"/>
                  <a:pt x="168" y="123"/>
                  <a:pt x="213" y="123"/>
                </a:cubicBezTo>
                <a:cubicBezTo>
                  <a:pt x="258" y="123"/>
                  <a:pt x="303" y="123"/>
                  <a:pt x="337" y="112"/>
                </a:cubicBezTo>
                <a:cubicBezTo>
                  <a:pt x="382" y="101"/>
                  <a:pt x="393" y="101"/>
                  <a:pt x="393" y="101"/>
                </a:cubicBezTo>
                <a:cubicBezTo>
                  <a:pt x="393" y="56"/>
                  <a:pt x="393" y="56"/>
                  <a:pt x="393" y="56"/>
                </a:cubicBezTo>
                <a:cubicBezTo>
                  <a:pt x="382" y="56"/>
                  <a:pt x="371" y="67"/>
                  <a:pt x="371" y="67"/>
                </a:cubicBezTo>
                <a:cubicBezTo>
                  <a:pt x="337" y="78"/>
                  <a:pt x="281" y="78"/>
                  <a:pt x="236" y="78"/>
                </a:cubicBezTo>
                <a:cubicBezTo>
                  <a:pt x="225" y="78"/>
                  <a:pt x="213" y="78"/>
                  <a:pt x="202" y="78"/>
                </a:cubicBezTo>
                <a:cubicBezTo>
                  <a:pt x="157" y="78"/>
                  <a:pt x="101" y="78"/>
                  <a:pt x="67" y="67"/>
                </a:cubicBezTo>
                <a:cubicBezTo>
                  <a:pt x="56" y="67"/>
                  <a:pt x="56" y="56"/>
                  <a:pt x="45" y="56"/>
                </a:cubicBezTo>
                <a:lnTo>
                  <a:pt x="45" y="101"/>
                </a:lnTo>
                <a:close/>
                <a:moveTo>
                  <a:pt x="393" y="101"/>
                </a:moveTo>
                <a:lnTo>
                  <a:pt x="393" y="101"/>
                </a:lnTo>
                <a:close/>
                <a:moveTo>
                  <a:pt x="45" y="22"/>
                </a:moveTo>
                <a:lnTo>
                  <a:pt x="45" y="2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grpSp>
        <p:nvGrpSpPr>
          <p:cNvPr id="976" name="Group 38">
            <a:extLst>
              <a:ext uri="{FF2B5EF4-FFF2-40B4-BE49-F238E27FC236}">
                <a16:creationId xmlns:a16="http://schemas.microsoft.com/office/drawing/2014/main" id="{E56EB39C-A553-BA44-949B-6F7F2ACB8D74}"/>
              </a:ext>
            </a:extLst>
          </p:cNvPr>
          <p:cNvGrpSpPr/>
          <p:nvPr/>
        </p:nvGrpSpPr>
        <p:grpSpPr>
          <a:xfrm>
            <a:off x="2333710" y="3493185"/>
            <a:ext cx="1310579" cy="536630"/>
            <a:chOff x="5999600" y="11104223"/>
            <a:chExt cx="2621158" cy="1073260"/>
          </a:xfrm>
        </p:grpSpPr>
        <p:sp>
          <p:nvSpPr>
            <p:cNvPr id="977" name="CuadroTexto 395">
              <a:extLst>
                <a:ext uri="{FF2B5EF4-FFF2-40B4-BE49-F238E27FC236}">
                  <a16:creationId xmlns:a16="http://schemas.microsoft.com/office/drawing/2014/main" id="{788E1585-52C1-BC41-AEAA-20E1D0CB58AC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978" name="Rectangle 40">
              <a:extLst>
                <a:ext uri="{FF2B5EF4-FFF2-40B4-BE49-F238E27FC236}">
                  <a16:creationId xmlns:a16="http://schemas.microsoft.com/office/drawing/2014/main" id="{D08F379D-0F4D-BE4F-9FDA-327B21E87498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991" name="Group 38">
            <a:extLst>
              <a:ext uri="{FF2B5EF4-FFF2-40B4-BE49-F238E27FC236}">
                <a16:creationId xmlns:a16="http://schemas.microsoft.com/office/drawing/2014/main" id="{DCEA5CD3-6E3B-7F4A-8FE5-4F13907CEDF9}"/>
              </a:ext>
            </a:extLst>
          </p:cNvPr>
          <p:cNvGrpSpPr/>
          <p:nvPr/>
        </p:nvGrpSpPr>
        <p:grpSpPr>
          <a:xfrm>
            <a:off x="8889591" y="437193"/>
            <a:ext cx="1836099" cy="623706"/>
            <a:chOff x="5702164" y="11206637"/>
            <a:chExt cx="3672197" cy="1247410"/>
          </a:xfrm>
        </p:grpSpPr>
        <p:sp>
          <p:nvSpPr>
            <p:cNvPr id="992" name="CuadroTexto 395">
              <a:extLst>
                <a:ext uri="{FF2B5EF4-FFF2-40B4-BE49-F238E27FC236}">
                  <a16:creationId xmlns:a16="http://schemas.microsoft.com/office/drawing/2014/main" id="{B528542B-95C1-AA44-BEB8-2AE0629F3F86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993" name="Rectangle 40">
              <a:extLst>
                <a:ext uri="{FF2B5EF4-FFF2-40B4-BE49-F238E27FC236}">
                  <a16:creationId xmlns:a16="http://schemas.microsoft.com/office/drawing/2014/main" id="{782341FD-5DEE-D940-BAC2-5AAE2D9039CF}"/>
                </a:ext>
              </a:extLst>
            </p:cNvPr>
            <p:cNvSpPr/>
            <p:nvPr/>
          </p:nvSpPr>
          <p:spPr>
            <a:xfrm>
              <a:off x="5702164" y="11653828"/>
              <a:ext cx="367219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94" name="Group 38">
            <a:extLst>
              <a:ext uri="{FF2B5EF4-FFF2-40B4-BE49-F238E27FC236}">
                <a16:creationId xmlns:a16="http://schemas.microsoft.com/office/drawing/2014/main" id="{341420C0-9903-6C4B-A9DC-C5DDF3448661}"/>
              </a:ext>
            </a:extLst>
          </p:cNvPr>
          <p:cNvGrpSpPr/>
          <p:nvPr/>
        </p:nvGrpSpPr>
        <p:grpSpPr>
          <a:xfrm>
            <a:off x="8889591" y="1119269"/>
            <a:ext cx="1836099" cy="623706"/>
            <a:chOff x="5702164" y="11206637"/>
            <a:chExt cx="3672197" cy="1247410"/>
          </a:xfrm>
        </p:grpSpPr>
        <p:sp>
          <p:nvSpPr>
            <p:cNvPr id="995" name="CuadroTexto 395">
              <a:extLst>
                <a:ext uri="{FF2B5EF4-FFF2-40B4-BE49-F238E27FC236}">
                  <a16:creationId xmlns:a16="http://schemas.microsoft.com/office/drawing/2014/main" id="{57BF243B-4384-D345-A070-CA239C6D4709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996" name="Rectangle 40">
              <a:extLst>
                <a:ext uri="{FF2B5EF4-FFF2-40B4-BE49-F238E27FC236}">
                  <a16:creationId xmlns:a16="http://schemas.microsoft.com/office/drawing/2014/main" id="{2D465F5F-3AEE-E646-B22F-3EB678D6F3D7}"/>
                </a:ext>
              </a:extLst>
            </p:cNvPr>
            <p:cNvSpPr/>
            <p:nvPr/>
          </p:nvSpPr>
          <p:spPr>
            <a:xfrm>
              <a:off x="5702164" y="11653828"/>
              <a:ext cx="367219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97" name="Group 38">
            <a:extLst>
              <a:ext uri="{FF2B5EF4-FFF2-40B4-BE49-F238E27FC236}">
                <a16:creationId xmlns:a16="http://schemas.microsoft.com/office/drawing/2014/main" id="{7055C375-E746-794F-8899-4D87C7ADFD83}"/>
              </a:ext>
            </a:extLst>
          </p:cNvPr>
          <p:cNvGrpSpPr/>
          <p:nvPr/>
        </p:nvGrpSpPr>
        <p:grpSpPr>
          <a:xfrm>
            <a:off x="8889591" y="2065247"/>
            <a:ext cx="1836099" cy="623706"/>
            <a:chOff x="5702164" y="11206637"/>
            <a:chExt cx="3672197" cy="1247410"/>
          </a:xfrm>
        </p:grpSpPr>
        <p:sp>
          <p:nvSpPr>
            <p:cNvPr id="998" name="CuadroTexto 395">
              <a:extLst>
                <a:ext uri="{FF2B5EF4-FFF2-40B4-BE49-F238E27FC236}">
                  <a16:creationId xmlns:a16="http://schemas.microsoft.com/office/drawing/2014/main" id="{8D9331EC-7A9D-FC46-BD92-B8CDD5E9B4EF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999" name="Rectangle 40">
              <a:extLst>
                <a:ext uri="{FF2B5EF4-FFF2-40B4-BE49-F238E27FC236}">
                  <a16:creationId xmlns:a16="http://schemas.microsoft.com/office/drawing/2014/main" id="{E088E654-955B-2F47-BB6C-6DF01B6069EC}"/>
                </a:ext>
              </a:extLst>
            </p:cNvPr>
            <p:cNvSpPr/>
            <p:nvPr/>
          </p:nvSpPr>
          <p:spPr>
            <a:xfrm>
              <a:off x="5702164" y="11653828"/>
              <a:ext cx="367219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00" name="Group 38">
            <a:extLst>
              <a:ext uri="{FF2B5EF4-FFF2-40B4-BE49-F238E27FC236}">
                <a16:creationId xmlns:a16="http://schemas.microsoft.com/office/drawing/2014/main" id="{037CDBD5-0C88-9F42-A4BD-6A5815CCC48B}"/>
              </a:ext>
            </a:extLst>
          </p:cNvPr>
          <p:cNvGrpSpPr/>
          <p:nvPr/>
        </p:nvGrpSpPr>
        <p:grpSpPr>
          <a:xfrm>
            <a:off x="8889591" y="2747323"/>
            <a:ext cx="1836099" cy="623706"/>
            <a:chOff x="5702164" y="11206637"/>
            <a:chExt cx="3672197" cy="1247410"/>
          </a:xfrm>
        </p:grpSpPr>
        <p:sp>
          <p:nvSpPr>
            <p:cNvPr id="1001" name="CuadroTexto 395">
              <a:extLst>
                <a:ext uri="{FF2B5EF4-FFF2-40B4-BE49-F238E27FC236}">
                  <a16:creationId xmlns:a16="http://schemas.microsoft.com/office/drawing/2014/main" id="{F3A22ADF-C5D6-4645-83E9-E330D803C50C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1002" name="Rectangle 40">
              <a:extLst>
                <a:ext uri="{FF2B5EF4-FFF2-40B4-BE49-F238E27FC236}">
                  <a16:creationId xmlns:a16="http://schemas.microsoft.com/office/drawing/2014/main" id="{29C9955D-4FB4-7841-8A7C-C7CD3DE55659}"/>
                </a:ext>
              </a:extLst>
            </p:cNvPr>
            <p:cNvSpPr/>
            <p:nvPr/>
          </p:nvSpPr>
          <p:spPr>
            <a:xfrm>
              <a:off x="5702164" y="11653828"/>
              <a:ext cx="367219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03" name="Group 38">
            <a:extLst>
              <a:ext uri="{FF2B5EF4-FFF2-40B4-BE49-F238E27FC236}">
                <a16:creationId xmlns:a16="http://schemas.microsoft.com/office/drawing/2014/main" id="{0B957166-8152-C741-8E7D-FE8C924C3949}"/>
              </a:ext>
            </a:extLst>
          </p:cNvPr>
          <p:cNvGrpSpPr/>
          <p:nvPr/>
        </p:nvGrpSpPr>
        <p:grpSpPr>
          <a:xfrm>
            <a:off x="8889591" y="3515768"/>
            <a:ext cx="1836099" cy="623706"/>
            <a:chOff x="5702164" y="11206637"/>
            <a:chExt cx="3672197" cy="1247410"/>
          </a:xfrm>
        </p:grpSpPr>
        <p:sp>
          <p:nvSpPr>
            <p:cNvPr id="1004" name="CuadroTexto 395">
              <a:extLst>
                <a:ext uri="{FF2B5EF4-FFF2-40B4-BE49-F238E27FC236}">
                  <a16:creationId xmlns:a16="http://schemas.microsoft.com/office/drawing/2014/main" id="{88C09CD9-2F2B-3942-BC0F-BB1FF27BB925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005" name="Rectangle 40">
              <a:extLst>
                <a:ext uri="{FF2B5EF4-FFF2-40B4-BE49-F238E27FC236}">
                  <a16:creationId xmlns:a16="http://schemas.microsoft.com/office/drawing/2014/main" id="{BE36807C-F0D9-9A49-B830-7D2CFE187C27}"/>
                </a:ext>
              </a:extLst>
            </p:cNvPr>
            <p:cNvSpPr/>
            <p:nvPr/>
          </p:nvSpPr>
          <p:spPr>
            <a:xfrm>
              <a:off x="5702164" y="11653828"/>
              <a:ext cx="367219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06" name="Group 38">
            <a:extLst>
              <a:ext uri="{FF2B5EF4-FFF2-40B4-BE49-F238E27FC236}">
                <a16:creationId xmlns:a16="http://schemas.microsoft.com/office/drawing/2014/main" id="{54EF46AB-DCCC-9B41-A151-6448D43271AC}"/>
              </a:ext>
            </a:extLst>
          </p:cNvPr>
          <p:cNvGrpSpPr/>
          <p:nvPr/>
        </p:nvGrpSpPr>
        <p:grpSpPr>
          <a:xfrm>
            <a:off x="8889591" y="4197844"/>
            <a:ext cx="1836099" cy="623706"/>
            <a:chOff x="5702164" y="11206637"/>
            <a:chExt cx="3672197" cy="1247410"/>
          </a:xfrm>
        </p:grpSpPr>
        <p:sp>
          <p:nvSpPr>
            <p:cNvPr id="1007" name="CuadroTexto 395">
              <a:extLst>
                <a:ext uri="{FF2B5EF4-FFF2-40B4-BE49-F238E27FC236}">
                  <a16:creationId xmlns:a16="http://schemas.microsoft.com/office/drawing/2014/main" id="{A2731341-5DE1-3F4C-843D-789FF7E4C85A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1008" name="Rectangle 40">
              <a:extLst>
                <a:ext uri="{FF2B5EF4-FFF2-40B4-BE49-F238E27FC236}">
                  <a16:creationId xmlns:a16="http://schemas.microsoft.com/office/drawing/2014/main" id="{20199B98-7640-EC4B-AD4F-1E2479862D66}"/>
                </a:ext>
              </a:extLst>
            </p:cNvPr>
            <p:cNvSpPr/>
            <p:nvPr/>
          </p:nvSpPr>
          <p:spPr>
            <a:xfrm>
              <a:off x="5702164" y="11653828"/>
              <a:ext cx="367219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09" name="Group 38">
            <a:extLst>
              <a:ext uri="{FF2B5EF4-FFF2-40B4-BE49-F238E27FC236}">
                <a16:creationId xmlns:a16="http://schemas.microsoft.com/office/drawing/2014/main" id="{18501188-7905-AD4F-8E7D-E5196B8AFF0C}"/>
              </a:ext>
            </a:extLst>
          </p:cNvPr>
          <p:cNvGrpSpPr/>
          <p:nvPr/>
        </p:nvGrpSpPr>
        <p:grpSpPr>
          <a:xfrm>
            <a:off x="8884250" y="5112540"/>
            <a:ext cx="1836099" cy="623706"/>
            <a:chOff x="5702164" y="11206637"/>
            <a:chExt cx="3672197" cy="1247410"/>
          </a:xfrm>
        </p:grpSpPr>
        <p:sp>
          <p:nvSpPr>
            <p:cNvPr id="1010" name="CuadroTexto 395">
              <a:extLst>
                <a:ext uri="{FF2B5EF4-FFF2-40B4-BE49-F238E27FC236}">
                  <a16:creationId xmlns:a16="http://schemas.microsoft.com/office/drawing/2014/main" id="{E26D8A1C-A68F-284F-B4FE-DE15E16881C6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1011" name="Rectangle 40">
              <a:extLst>
                <a:ext uri="{FF2B5EF4-FFF2-40B4-BE49-F238E27FC236}">
                  <a16:creationId xmlns:a16="http://schemas.microsoft.com/office/drawing/2014/main" id="{B45F0403-41B9-5147-B556-16A62C5A00BB}"/>
                </a:ext>
              </a:extLst>
            </p:cNvPr>
            <p:cNvSpPr/>
            <p:nvPr/>
          </p:nvSpPr>
          <p:spPr>
            <a:xfrm>
              <a:off x="5702164" y="11653828"/>
              <a:ext cx="367219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12" name="Group 38">
            <a:extLst>
              <a:ext uri="{FF2B5EF4-FFF2-40B4-BE49-F238E27FC236}">
                <a16:creationId xmlns:a16="http://schemas.microsoft.com/office/drawing/2014/main" id="{2DD9B2B7-D282-C44C-8F5E-4C2AE4649F83}"/>
              </a:ext>
            </a:extLst>
          </p:cNvPr>
          <p:cNvGrpSpPr/>
          <p:nvPr/>
        </p:nvGrpSpPr>
        <p:grpSpPr>
          <a:xfrm>
            <a:off x="8884250" y="5794616"/>
            <a:ext cx="1836099" cy="623706"/>
            <a:chOff x="5702164" y="11206637"/>
            <a:chExt cx="3672197" cy="1247410"/>
          </a:xfrm>
        </p:grpSpPr>
        <p:sp>
          <p:nvSpPr>
            <p:cNvPr id="1013" name="CuadroTexto 395">
              <a:extLst>
                <a:ext uri="{FF2B5EF4-FFF2-40B4-BE49-F238E27FC236}">
                  <a16:creationId xmlns:a16="http://schemas.microsoft.com/office/drawing/2014/main" id="{26ADD3B6-DD2C-6A45-B093-CD34D7D2B370}"/>
                </a:ext>
              </a:extLst>
            </p:cNvPr>
            <p:cNvSpPr txBox="1"/>
            <p:nvPr/>
          </p:nvSpPr>
          <p:spPr>
            <a:xfrm>
              <a:off x="5742408" y="11206637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014" name="Rectangle 40">
              <a:extLst>
                <a:ext uri="{FF2B5EF4-FFF2-40B4-BE49-F238E27FC236}">
                  <a16:creationId xmlns:a16="http://schemas.microsoft.com/office/drawing/2014/main" id="{ED045598-85F2-A148-83AF-63B1C06FC0C5}"/>
                </a:ext>
              </a:extLst>
            </p:cNvPr>
            <p:cNvSpPr/>
            <p:nvPr/>
          </p:nvSpPr>
          <p:spPr>
            <a:xfrm>
              <a:off x="5702164" y="11653828"/>
              <a:ext cx="367219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51" name="Group 38">
            <a:extLst>
              <a:ext uri="{FF2B5EF4-FFF2-40B4-BE49-F238E27FC236}">
                <a16:creationId xmlns:a16="http://schemas.microsoft.com/office/drawing/2014/main" id="{88B4F31D-B9E3-A245-A3B3-89CF1AFE86CC}"/>
              </a:ext>
            </a:extLst>
          </p:cNvPr>
          <p:cNvGrpSpPr/>
          <p:nvPr/>
        </p:nvGrpSpPr>
        <p:grpSpPr>
          <a:xfrm>
            <a:off x="6426936" y="875777"/>
            <a:ext cx="1177791" cy="637135"/>
            <a:chOff x="5702164" y="11302889"/>
            <a:chExt cx="3672197" cy="1274268"/>
          </a:xfrm>
        </p:grpSpPr>
        <p:sp>
          <p:nvSpPr>
            <p:cNvPr id="160" name="CuadroTexto 395">
              <a:extLst>
                <a:ext uri="{FF2B5EF4-FFF2-40B4-BE49-F238E27FC236}">
                  <a16:creationId xmlns:a16="http://schemas.microsoft.com/office/drawing/2014/main" id="{BC048609-AE0C-B341-A1DD-C9007AEE8CE6}"/>
                </a:ext>
              </a:extLst>
            </p:cNvPr>
            <p:cNvSpPr txBox="1"/>
            <p:nvPr/>
          </p:nvSpPr>
          <p:spPr>
            <a:xfrm>
              <a:off x="5742406" y="11302889"/>
              <a:ext cx="2382675" cy="492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161" name="Rectangle 40">
              <a:extLst>
                <a:ext uri="{FF2B5EF4-FFF2-40B4-BE49-F238E27FC236}">
                  <a16:creationId xmlns:a16="http://schemas.microsoft.com/office/drawing/2014/main" id="{AC733271-3B4C-AB45-A285-91C6266F6586}"/>
                </a:ext>
              </a:extLst>
            </p:cNvPr>
            <p:cNvSpPr/>
            <p:nvPr/>
          </p:nvSpPr>
          <p:spPr>
            <a:xfrm>
              <a:off x="5702164" y="11653828"/>
              <a:ext cx="3672197" cy="923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62" name="Group 38">
            <a:extLst>
              <a:ext uri="{FF2B5EF4-FFF2-40B4-BE49-F238E27FC236}">
                <a16:creationId xmlns:a16="http://schemas.microsoft.com/office/drawing/2014/main" id="{F649325D-B0C4-E74C-9569-AFEB3CEC6329}"/>
              </a:ext>
            </a:extLst>
          </p:cNvPr>
          <p:cNvGrpSpPr/>
          <p:nvPr/>
        </p:nvGrpSpPr>
        <p:grpSpPr>
          <a:xfrm>
            <a:off x="6368416" y="2407898"/>
            <a:ext cx="1177791" cy="637135"/>
            <a:chOff x="5702164" y="11302889"/>
            <a:chExt cx="3672197" cy="1274268"/>
          </a:xfrm>
        </p:grpSpPr>
        <p:sp>
          <p:nvSpPr>
            <p:cNvPr id="163" name="CuadroTexto 395">
              <a:extLst>
                <a:ext uri="{FF2B5EF4-FFF2-40B4-BE49-F238E27FC236}">
                  <a16:creationId xmlns:a16="http://schemas.microsoft.com/office/drawing/2014/main" id="{DC38D6BD-3E8A-294B-95DD-25EC7643A701}"/>
                </a:ext>
              </a:extLst>
            </p:cNvPr>
            <p:cNvSpPr txBox="1"/>
            <p:nvPr/>
          </p:nvSpPr>
          <p:spPr>
            <a:xfrm>
              <a:off x="5742406" y="11302889"/>
              <a:ext cx="2382675" cy="492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64" name="Rectangle 40">
              <a:extLst>
                <a:ext uri="{FF2B5EF4-FFF2-40B4-BE49-F238E27FC236}">
                  <a16:creationId xmlns:a16="http://schemas.microsoft.com/office/drawing/2014/main" id="{69D81407-9AC3-764E-9621-266900992BB6}"/>
                </a:ext>
              </a:extLst>
            </p:cNvPr>
            <p:cNvSpPr/>
            <p:nvPr/>
          </p:nvSpPr>
          <p:spPr>
            <a:xfrm>
              <a:off x="5702164" y="11653828"/>
              <a:ext cx="3672197" cy="923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65" name="Group 38">
            <a:extLst>
              <a:ext uri="{FF2B5EF4-FFF2-40B4-BE49-F238E27FC236}">
                <a16:creationId xmlns:a16="http://schemas.microsoft.com/office/drawing/2014/main" id="{0A351D3A-A55F-9E4B-B257-FC16B3D558C8}"/>
              </a:ext>
            </a:extLst>
          </p:cNvPr>
          <p:cNvGrpSpPr/>
          <p:nvPr/>
        </p:nvGrpSpPr>
        <p:grpSpPr>
          <a:xfrm>
            <a:off x="6370196" y="3913707"/>
            <a:ext cx="1177791" cy="637135"/>
            <a:chOff x="5702164" y="11302889"/>
            <a:chExt cx="3672197" cy="1274268"/>
          </a:xfrm>
        </p:grpSpPr>
        <p:sp>
          <p:nvSpPr>
            <p:cNvPr id="166" name="CuadroTexto 395">
              <a:extLst>
                <a:ext uri="{FF2B5EF4-FFF2-40B4-BE49-F238E27FC236}">
                  <a16:creationId xmlns:a16="http://schemas.microsoft.com/office/drawing/2014/main" id="{2E1D46B5-301E-4347-BA34-C79D0156E6FC}"/>
                </a:ext>
              </a:extLst>
            </p:cNvPr>
            <p:cNvSpPr txBox="1"/>
            <p:nvPr/>
          </p:nvSpPr>
          <p:spPr>
            <a:xfrm>
              <a:off x="5742406" y="11302889"/>
              <a:ext cx="2382675" cy="492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167" name="Rectangle 40">
              <a:extLst>
                <a:ext uri="{FF2B5EF4-FFF2-40B4-BE49-F238E27FC236}">
                  <a16:creationId xmlns:a16="http://schemas.microsoft.com/office/drawing/2014/main" id="{3FACB5D4-2226-954F-8865-A37A1FA87A7B}"/>
                </a:ext>
              </a:extLst>
            </p:cNvPr>
            <p:cNvSpPr/>
            <p:nvPr/>
          </p:nvSpPr>
          <p:spPr>
            <a:xfrm>
              <a:off x="5702164" y="11653828"/>
              <a:ext cx="3672197" cy="923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68" name="Group 38">
            <a:extLst>
              <a:ext uri="{FF2B5EF4-FFF2-40B4-BE49-F238E27FC236}">
                <a16:creationId xmlns:a16="http://schemas.microsoft.com/office/drawing/2014/main" id="{7510EDEE-AB8A-924E-83D3-C444B834BDED}"/>
              </a:ext>
            </a:extLst>
          </p:cNvPr>
          <p:cNvGrpSpPr/>
          <p:nvPr/>
        </p:nvGrpSpPr>
        <p:grpSpPr>
          <a:xfrm>
            <a:off x="6388001" y="5459173"/>
            <a:ext cx="1177791" cy="637135"/>
            <a:chOff x="5702164" y="11302889"/>
            <a:chExt cx="3672197" cy="1274268"/>
          </a:xfrm>
        </p:grpSpPr>
        <p:sp>
          <p:nvSpPr>
            <p:cNvPr id="169" name="CuadroTexto 395">
              <a:extLst>
                <a:ext uri="{FF2B5EF4-FFF2-40B4-BE49-F238E27FC236}">
                  <a16:creationId xmlns:a16="http://schemas.microsoft.com/office/drawing/2014/main" id="{2570F7E6-D9DD-C247-8C89-439A78604A96}"/>
                </a:ext>
              </a:extLst>
            </p:cNvPr>
            <p:cNvSpPr txBox="1"/>
            <p:nvPr/>
          </p:nvSpPr>
          <p:spPr>
            <a:xfrm>
              <a:off x="5742406" y="11302889"/>
              <a:ext cx="2382675" cy="492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170" name="Rectangle 40">
              <a:extLst>
                <a:ext uri="{FF2B5EF4-FFF2-40B4-BE49-F238E27FC236}">
                  <a16:creationId xmlns:a16="http://schemas.microsoft.com/office/drawing/2014/main" id="{A20724C7-4783-6442-B97D-629F5CE4F05E}"/>
                </a:ext>
              </a:extLst>
            </p:cNvPr>
            <p:cNvSpPr/>
            <p:nvPr/>
          </p:nvSpPr>
          <p:spPr>
            <a:xfrm>
              <a:off x="5702164" y="11653828"/>
              <a:ext cx="3672197" cy="923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8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pic>
        <p:nvPicPr>
          <p:cNvPr id="171" name="Picture 170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755" y="6553150"/>
            <a:ext cx="2147801" cy="17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39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2022-04-07T06:30:23Z</dcterms:created>
  <dcterms:modified xsi:type="dcterms:W3CDTF">2022-04-07T10:38:06Z</dcterms:modified>
</cp:coreProperties>
</file>