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9EA0A-59A2-4D2A-B7B4-4E10D2947F6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DE3DA-A627-413E-84A1-0E3C112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5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2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020E-A14D-4487-9DF4-34684CC16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8BCB0-D1A4-49C2-A022-B40FC1A14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A2509-78A1-4D32-B7D9-39D2D001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79032-87E3-4145-8610-115B65BB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F9437-4412-41F5-AAD1-906024F8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A5A5-BB14-4CCF-AAF7-F46E54F5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D5BBD-C794-4C41-8D61-394578ADB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EE17E-241B-4122-963B-C8FAAC8F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3CCC-7F63-4215-B9D6-DB77BA34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ABFE4-92E5-4B92-B956-8CB2F8CE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5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38776E-8D17-4183-8A8B-293D6BE4E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7A57B-DD18-4325-9E10-49CECCDE4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DA2AC-64B9-4F70-B16E-E32646F2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35733-6593-4DFA-B2A5-A26E0859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7FC85-DAC0-4286-8D7F-68B2521E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3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7626-0944-45E1-8E72-D189BC4B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82630-BDC6-48FD-82EC-4CEA33550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A8FEF-A319-4650-B6B2-FC4940FA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660C4-8D56-4C30-B8AB-12C609DE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BC44D-5623-4823-B540-CFA80AFC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B298-C0C1-4BD6-8E59-79DC0715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5C309-4FB6-4B79-AF43-CCA22DC94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8749C-7C0B-442E-B052-B9CB2AB3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386A-E307-45EF-AD10-8780D567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884FD-81DC-4BCA-95BA-0BFEF802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E67BE-C35B-44F1-998D-18149E00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F0CC0-0E7D-4A05-A4A8-C380D9054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730AE-5454-42CF-AE9E-ABC747D97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185D1-1529-4068-B30D-B1B57337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F15D2-10C3-4862-9F9C-8C5F325D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CBDB2-22E7-4546-B7CE-20E3A8C7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6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35A1-40FF-4AA4-928F-5409B7CB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196CB-7F50-4F81-99C0-AF1096D99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F1243-6E66-4455-8DF8-3980D2B58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AA759C-44B1-4FBA-B6E0-17081A2CC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589B2-0CAA-4A14-9E8D-70EDB35D4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660C38-9062-49E3-9F4C-85A6B7DB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DA366-1ECD-4A7E-861B-4565A6F8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8E907-C47F-4AF2-B60B-84CCE878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2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A799-8C2D-430A-8D96-8F3BB0AA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094CF-6476-4655-8D6E-9DE91FC5B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10EDD-3298-427F-B3E5-932FB4E7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47439-BFD6-4C2C-816E-23678C84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3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FA027-3F38-4CD7-A98F-E4D12241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F784E-8241-4F65-A486-A910FC6F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BC289-C45B-4068-BC42-47518797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25C3-EB01-4FA5-A1D0-2C293CD2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00011-BA1A-4E3C-97B9-19101D78E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3D5B2-C957-46DC-B050-161CE38BF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9EED5-AFAA-4571-93FA-FFE24780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5A42C-C268-45D3-A0CF-128E620A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CAE4D-7814-477D-8867-0564A644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5E6F6-E420-401C-811F-0D16A8AF7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4CBB5-D411-4B14-BA0B-FE07C4674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18635-B034-4833-ACE9-31477FBCB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3AE0C-F538-4029-80B8-D6F4A53B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DAC19-A97B-4888-B111-F2715154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5C6D0-8D0A-44CE-92BF-BFA4786C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950CEE-1D4F-4F24-BC6F-E659541F7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CB3A6-4F2C-4F02-B569-450C01F1E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D52D1-CF0C-43D1-B323-43E1356DE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1A96-EC22-4672-BC01-4BA23DB0030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A005-D3C8-4EF9-BE42-75ED31638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FC513-4C4A-4882-9BF3-FF024630A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E3B9-8BEF-4155-BA85-FC7C85F0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 1">
            <a:extLst>
              <a:ext uri="{FF2B5EF4-FFF2-40B4-BE49-F238E27FC236}">
                <a16:creationId xmlns:a16="http://schemas.microsoft.com/office/drawing/2014/main" id="{D523F694-3785-5A40-BA2B-0D5B528AC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4992" y="2265920"/>
            <a:ext cx="5285703" cy="225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0" name="Freeform 2">
            <a:extLst>
              <a:ext uri="{FF2B5EF4-FFF2-40B4-BE49-F238E27FC236}">
                <a16:creationId xmlns:a16="http://schemas.microsoft.com/office/drawing/2014/main" id="{26FADBCB-7149-6D4D-A9B0-0FF91B3B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593" y="3018767"/>
            <a:ext cx="8705069" cy="2283333"/>
          </a:xfrm>
          <a:custGeom>
            <a:avLst/>
            <a:gdLst>
              <a:gd name="T0" fmla="*/ 0 w 17031"/>
              <a:gd name="T1" fmla="*/ 4465 h 4466"/>
              <a:gd name="T2" fmla="*/ 0 w 17031"/>
              <a:gd name="T3" fmla="*/ 0 h 4466"/>
              <a:gd name="T4" fmla="*/ 17030 w 17031"/>
              <a:gd name="T5" fmla="*/ 0 h 4466"/>
              <a:gd name="T6" fmla="*/ 17030 w 17031"/>
              <a:gd name="T7" fmla="*/ 4447 h 4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31" h="4466">
                <a:moveTo>
                  <a:pt x="0" y="4465"/>
                </a:moveTo>
                <a:lnTo>
                  <a:pt x="0" y="0"/>
                </a:lnTo>
                <a:lnTo>
                  <a:pt x="17030" y="0"/>
                </a:lnTo>
                <a:lnTo>
                  <a:pt x="17030" y="4447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1" name="Line 3">
            <a:extLst>
              <a:ext uri="{FF2B5EF4-FFF2-40B4-BE49-F238E27FC236}">
                <a16:creationId xmlns:a16="http://schemas.microsoft.com/office/drawing/2014/main" id="{47916641-C8F1-4F4E-999B-82893D680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28" y="2227601"/>
            <a:ext cx="2254" cy="3103802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9" name="Freeform 11">
            <a:extLst>
              <a:ext uri="{FF2B5EF4-FFF2-40B4-BE49-F238E27FC236}">
                <a16:creationId xmlns:a16="http://schemas.microsoft.com/office/drawing/2014/main" id="{6014E2BC-F00D-4C48-8D0B-3CF493B1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670" y="3291504"/>
            <a:ext cx="1311846" cy="1311846"/>
          </a:xfrm>
          <a:custGeom>
            <a:avLst/>
            <a:gdLst>
              <a:gd name="T0" fmla="*/ 2206 w 2568"/>
              <a:gd name="T1" fmla="*/ 2566 h 2567"/>
              <a:gd name="T2" fmla="*/ 2206 w 2568"/>
              <a:gd name="T3" fmla="*/ 2566 h 2567"/>
              <a:gd name="T4" fmla="*/ 362 w 2568"/>
              <a:gd name="T5" fmla="*/ 2566 h 2567"/>
              <a:gd name="T6" fmla="*/ 0 w 2568"/>
              <a:gd name="T7" fmla="*/ 2205 h 2567"/>
              <a:gd name="T8" fmla="*/ 0 w 2568"/>
              <a:gd name="T9" fmla="*/ 360 h 2567"/>
              <a:gd name="T10" fmla="*/ 362 w 2568"/>
              <a:gd name="T11" fmla="*/ 0 h 2567"/>
              <a:gd name="T12" fmla="*/ 2206 w 2568"/>
              <a:gd name="T13" fmla="*/ 0 h 2567"/>
              <a:gd name="T14" fmla="*/ 2567 w 2568"/>
              <a:gd name="T15" fmla="*/ 360 h 2567"/>
              <a:gd name="T16" fmla="*/ 2567 w 2568"/>
              <a:gd name="T17" fmla="*/ 2205 h 2567"/>
              <a:gd name="T18" fmla="*/ 2206 w 2568"/>
              <a:gd name="T19" fmla="*/ 2566 h 2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8" h="2567">
                <a:moveTo>
                  <a:pt x="2206" y="2566"/>
                </a:moveTo>
                <a:lnTo>
                  <a:pt x="2206" y="2566"/>
                </a:lnTo>
                <a:cubicBezTo>
                  <a:pt x="362" y="2566"/>
                  <a:pt x="362" y="2566"/>
                  <a:pt x="362" y="2566"/>
                </a:cubicBezTo>
                <a:cubicBezTo>
                  <a:pt x="163" y="2566"/>
                  <a:pt x="0" y="2403"/>
                  <a:pt x="0" y="2205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162"/>
                  <a:pt x="163" y="0"/>
                  <a:pt x="362" y="0"/>
                </a:cubicBezTo>
                <a:cubicBezTo>
                  <a:pt x="2206" y="0"/>
                  <a:pt x="2206" y="0"/>
                  <a:pt x="2206" y="0"/>
                </a:cubicBezTo>
                <a:cubicBezTo>
                  <a:pt x="2404" y="0"/>
                  <a:pt x="2567" y="162"/>
                  <a:pt x="2567" y="360"/>
                </a:cubicBezTo>
                <a:cubicBezTo>
                  <a:pt x="2567" y="2205"/>
                  <a:pt x="2567" y="2205"/>
                  <a:pt x="2567" y="2205"/>
                </a:cubicBezTo>
                <a:cubicBezTo>
                  <a:pt x="2567" y="2403"/>
                  <a:pt x="2404" y="2566"/>
                  <a:pt x="2206" y="2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70" name="Freeform 12">
            <a:extLst>
              <a:ext uri="{FF2B5EF4-FFF2-40B4-BE49-F238E27FC236}">
                <a16:creationId xmlns:a16="http://schemas.microsoft.com/office/drawing/2014/main" id="{66BDDE70-3DE9-D949-B908-CBEB3B340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204" y="3291504"/>
            <a:ext cx="1311846" cy="1311846"/>
          </a:xfrm>
          <a:custGeom>
            <a:avLst/>
            <a:gdLst>
              <a:gd name="T0" fmla="*/ 2204 w 2567"/>
              <a:gd name="T1" fmla="*/ 2566 h 2567"/>
              <a:gd name="T2" fmla="*/ 2204 w 2567"/>
              <a:gd name="T3" fmla="*/ 2566 h 2567"/>
              <a:gd name="T4" fmla="*/ 361 w 2567"/>
              <a:gd name="T5" fmla="*/ 2566 h 2567"/>
              <a:gd name="T6" fmla="*/ 0 w 2567"/>
              <a:gd name="T7" fmla="*/ 2205 h 2567"/>
              <a:gd name="T8" fmla="*/ 0 w 2567"/>
              <a:gd name="T9" fmla="*/ 360 h 2567"/>
              <a:gd name="T10" fmla="*/ 361 w 2567"/>
              <a:gd name="T11" fmla="*/ 0 h 2567"/>
              <a:gd name="T12" fmla="*/ 2204 w 2567"/>
              <a:gd name="T13" fmla="*/ 0 h 2567"/>
              <a:gd name="T14" fmla="*/ 2566 w 2567"/>
              <a:gd name="T15" fmla="*/ 360 h 2567"/>
              <a:gd name="T16" fmla="*/ 2566 w 2567"/>
              <a:gd name="T17" fmla="*/ 2205 h 2567"/>
              <a:gd name="T18" fmla="*/ 2204 w 2567"/>
              <a:gd name="T19" fmla="*/ 2566 h 2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7" h="2567">
                <a:moveTo>
                  <a:pt x="2204" y="2566"/>
                </a:moveTo>
                <a:lnTo>
                  <a:pt x="2204" y="2566"/>
                </a:lnTo>
                <a:cubicBezTo>
                  <a:pt x="361" y="2566"/>
                  <a:pt x="361" y="2566"/>
                  <a:pt x="361" y="2566"/>
                </a:cubicBezTo>
                <a:cubicBezTo>
                  <a:pt x="162" y="2566"/>
                  <a:pt x="0" y="2403"/>
                  <a:pt x="0" y="2205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162"/>
                  <a:pt x="162" y="0"/>
                  <a:pt x="361" y="0"/>
                </a:cubicBezTo>
                <a:cubicBezTo>
                  <a:pt x="2204" y="0"/>
                  <a:pt x="2204" y="0"/>
                  <a:pt x="2204" y="0"/>
                </a:cubicBezTo>
                <a:cubicBezTo>
                  <a:pt x="2403" y="0"/>
                  <a:pt x="2566" y="162"/>
                  <a:pt x="2566" y="360"/>
                </a:cubicBezTo>
                <a:cubicBezTo>
                  <a:pt x="2566" y="2205"/>
                  <a:pt x="2566" y="2205"/>
                  <a:pt x="2566" y="2205"/>
                </a:cubicBezTo>
                <a:cubicBezTo>
                  <a:pt x="2566" y="2403"/>
                  <a:pt x="2403" y="2566"/>
                  <a:pt x="2204" y="256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71" name="Freeform 13">
            <a:extLst>
              <a:ext uri="{FF2B5EF4-FFF2-40B4-BE49-F238E27FC236}">
                <a16:creationId xmlns:a16="http://schemas.microsoft.com/office/drawing/2014/main" id="{305C22AF-F58E-6341-8EF9-F05350F90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3739" y="3282488"/>
            <a:ext cx="1309592" cy="1311846"/>
          </a:xfrm>
          <a:custGeom>
            <a:avLst/>
            <a:gdLst>
              <a:gd name="T0" fmla="*/ 2206 w 2560"/>
              <a:gd name="T1" fmla="*/ 2566 h 2567"/>
              <a:gd name="T2" fmla="*/ 2206 w 2560"/>
              <a:gd name="T3" fmla="*/ 2566 h 2567"/>
              <a:gd name="T4" fmla="*/ 353 w 2560"/>
              <a:gd name="T5" fmla="*/ 2566 h 2567"/>
              <a:gd name="T6" fmla="*/ 0 w 2560"/>
              <a:gd name="T7" fmla="*/ 2204 h 2567"/>
              <a:gd name="T8" fmla="*/ 0 w 2560"/>
              <a:gd name="T9" fmla="*/ 360 h 2567"/>
              <a:gd name="T10" fmla="*/ 353 w 2560"/>
              <a:gd name="T11" fmla="*/ 0 h 2567"/>
              <a:gd name="T12" fmla="*/ 2206 w 2560"/>
              <a:gd name="T13" fmla="*/ 0 h 2567"/>
              <a:gd name="T14" fmla="*/ 2559 w 2560"/>
              <a:gd name="T15" fmla="*/ 360 h 2567"/>
              <a:gd name="T16" fmla="*/ 2559 w 2560"/>
              <a:gd name="T17" fmla="*/ 2204 h 2567"/>
              <a:gd name="T18" fmla="*/ 2206 w 2560"/>
              <a:gd name="T19" fmla="*/ 2566 h 2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0" h="2567">
                <a:moveTo>
                  <a:pt x="2206" y="2566"/>
                </a:moveTo>
                <a:lnTo>
                  <a:pt x="2206" y="2566"/>
                </a:lnTo>
                <a:cubicBezTo>
                  <a:pt x="353" y="2566"/>
                  <a:pt x="353" y="2566"/>
                  <a:pt x="353" y="2566"/>
                </a:cubicBezTo>
                <a:cubicBezTo>
                  <a:pt x="163" y="2566"/>
                  <a:pt x="0" y="2403"/>
                  <a:pt x="0" y="2204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162"/>
                  <a:pt x="163" y="0"/>
                  <a:pt x="353" y="0"/>
                </a:cubicBezTo>
                <a:cubicBezTo>
                  <a:pt x="2206" y="0"/>
                  <a:pt x="2206" y="0"/>
                  <a:pt x="2206" y="0"/>
                </a:cubicBezTo>
                <a:cubicBezTo>
                  <a:pt x="2405" y="0"/>
                  <a:pt x="2559" y="162"/>
                  <a:pt x="2559" y="360"/>
                </a:cubicBezTo>
                <a:cubicBezTo>
                  <a:pt x="2559" y="2204"/>
                  <a:pt x="2559" y="2204"/>
                  <a:pt x="2559" y="2204"/>
                </a:cubicBezTo>
                <a:cubicBezTo>
                  <a:pt x="2559" y="2403"/>
                  <a:pt x="2405" y="2566"/>
                  <a:pt x="2206" y="256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72" name="Freeform 14">
            <a:extLst>
              <a:ext uri="{FF2B5EF4-FFF2-40B4-BE49-F238E27FC236}">
                <a16:creationId xmlns:a16="http://schemas.microsoft.com/office/drawing/2014/main" id="{DB5FBC97-798D-0C43-BB83-D8DA3108F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680" y="1724953"/>
            <a:ext cx="1338895" cy="1086443"/>
          </a:xfrm>
          <a:custGeom>
            <a:avLst/>
            <a:gdLst>
              <a:gd name="T0" fmla="*/ 2069 w 2621"/>
              <a:gd name="T1" fmla="*/ 2125 h 2126"/>
              <a:gd name="T2" fmla="*/ 2069 w 2621"/>
              <a:gd name="T3" fmla="*/ 2125 h 2126"/>
              <a:gd name="T4" fmla="*/ 551 w 2621"/>
              <a:gd name="T5" fmla="*/ 2125 h 2126"/>
              <a:gd name="T6" fmla="*/ 0 w 2621"/>
              <a:gd name="T7" fmla="*/ 1564 h 2126"/>
              <a:gd name="T8" fmla="*/ 0 w 2621"/>
              <a:gd name="T9" fmla="*/ 552 h 2126"/>
              <a:gd name="T10" fmla="*/ 551 w 2621"/>
              <a:gd name="T11" fmla="*/ 0 h 2126"/>
              <a:gd name="T12" fmla="*/ 2069 w 2621"/>
              <a:gd name="T13" fmla="*/ 0 h 2126"/>
              <a:gd name="T14" fmla="*/ 2620 w 2621"/>
              <a:gd name="T15" fmla="*/ 552 h 2126"/>
              <a:gd name="T16" fmla="*/ 2620 w 2621"/>
              <a:gd name="T17" fmla="*/ 1564 h 2126"/>
              <a:gd name="T18" fmla="*/ 2069 w 2621"/>
              <a:gd name="T19" fmla="*/ 2125 h 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21" h="2126">
                <a:moveTo>
                  <a:pt x="2069" y="2125"/>
                </a:moveTo>
                <a:lnTo>
                  <a:pt x="2069" y="2125"/>
                </a:lnTo>
                <a:cubicBezTo>
                  <a:pt x="551" y="2125"/>
                  <a:pt x="551" y="2125"/>
                  <a:pt x="551" y="2125"/>
                </a:cubicBezTo>
                <a:cubicBezTo>
                  <a:pt x="243" y="2125"/>
                  <a:pt x="0" y="1872"/>
                  <a:pt x="0" y="1564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244"/>
                  <a:pt x="243" y="0"/>
                  <a:pt x="551" y="0"/>
                </a:cubicBezTo>
                <a:cubicBezTo>
                  <a:pt x="2069" y="0"/>
                  <a:pt x="2069" y="0"/>
                  <a:pt x="2069" y="0"/>
                </a:cubicBezTo>
                <a:cubicBezTo>
                  <a:pt x="2376" y="0"/>
                  <a:pt x="2620" y="244"/>
                  <a:pt x="2620" y="552"/>
                </a:cubicBezTo>
                <a:cubicBezTo>
                  <a:pt x="2620" y="1564"/>
                  <a:pt x="2620" y="1564"/>
                  <a:pt x="2620" y="1564"/>
                </a:cubicBezTo>
                <a:cubicBezTo>
                  <a:pt x="2620" y="1872"/>
                  <a:pt x="2376" y="2125"/>
                  <a:pt x="2069" y="212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73" name="Freeform 15">
            <a:extLst>
              <a:ext uri="{FF2B5EF4-FFF2-40B4-BE49-F238E27FC236}">
                <a16:creationId xmlns:a16="http://schemas.microsoft.com/office/drawing/2014/main" id="{3E3985AD-7E69-A845-8FAD-159CC9B2A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345" y="1724953"/>
            <a:ext cx="2139075" cy="1086443"/>
          </a:xfrm>
          <a:custGeom>
            <a:avLst/>
            <a:gdLst>
              <a:gd name="T0" fmla="*/ 3635 w 4187"/>
              <a:gd name="T1" fmla="*/ 2125 h 2126"/>
              <a:gd name="T2" fmla="*/ 3635 w 4187"/>
              <a:gd name="T3" fmla="*/ 2125 h 2126"/>
              <a:gd name="T4" fmla="*/ 552 w 4187"/>
              <a:gd name="T5" fmla="*/ 2125 h 2126"/>
              <a:gd name="T6" fmla="*/ 0 w 4187"/>
              <a:gd name="T7" fmla="*/ 1564 h 2126"/>
              <a:gd name="T8" fmla="*/ 0 w 4187"/>
              <a:gd name="T9" fmla="*/ 552 h 2126"/>
              <a:gd name="T10" fmla="*/ 552 w 4187"/>
              <a:gd name="T11" fmla="*/ 0 h 2126"/>
              <a:gd name="T12" fmla="*/ 3635 w 4187"/>
              <a:gd name="T13" fmla="*/ 0 h 2126"/>
              <a:gd name="T14" fmla="*/ 4186 w 4187"/>
              <a:gd name="T15" fmla="*/ 552 h 2126"/>
              <a:gd name="T16" fmla="*/ 4186 w 4187"/>
              <a:gd name="T17" fmla="*/ 1564 h 2126"/>
              <a:gd name="T18" fmla="*/ 3635 w 4187"/>
              <a:gd name="T19" fmla="*/ 2125 h 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87" h="2126">
                <a:moveTo>
                  <a:pt x="3635" y="2125"/>
                </a:moveTo>
                <a:lnTo>
                  <a:pt x="3635" y="2125"/>
                </a:lnTo>
                <a:cubicBezTo>
                  <a:pt x="552" y="2125"/>
                  <a:pt x="552" y="2125"/>
                  <a:pt x="552" y="2125"/>
                </a:cubicBezTo>
                <a:cubicBezTo>
                  <a:pt x="245" y="2125"/>
                  <a:pt x="0" y="1872"/>
                  <a:pt x="0" y="1564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244"/>
                  <a:pt x="245" y="0"/>
                  <a:pt x="552" y="0"/>
                </a:cubicBezTo>
                <a:cubicBezTo>
                  <a:pt x="3635" y="0"/>
                  <a:pt x="3635" y="0"/>
                  <a:pt x="3635" y="0"/>
                </a:cubicBezTo>
                <a:cubicBezTo>
                  <a:pt x="3942" y="0"/>
                  <a:pt x="4186" y="244"/>
                  <a:pt x="4186" y="552"/>
                </a:cubicBezTo>
                <a:cubicBezTo>
                  <a:pt x="4186" y="1564"/>
                  <a:pt x="4186" y="1564"/>
                  <a:pt x="4186" y="1564"/>
                </a:cubicBezTo>
                <a:cubicBezTo>
                  <a:pt x="4186" y="1872"/>
                  <a:pt x="3942" y="2125"/>
                  <a:pt x="3635" y="21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74" name="Freeform 16">
            <a:extLst>
              <a:ext uri="{FF2B5EF4-FFF2-40B4-BE49-F238E27FC236}">
                <a16:creationId xmlns:a16="http://schemas.microsoft.com/office/drawing/2014/main" id="{5AF3D8AE-9B95-0844-ADA4-5D097D1DF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834" y="1724953"/>
            <a:ext cx="2139077" cy="1086443"/>
          </a:xfrm>
          <a:custGeom>
            <a:avLst/>
            <a:gdLst>
              <a:gd name="T0" fmla="*/ 3625 w 4186"/>
              <a:gd name="T1" fmla="*/ 2125 h 2126"/>
              <a:gd name="T2" fmla="*/ 3625 w 4186"/>
              <a:gd name="T3" fmla="*/ 2125 h 2126"/>
              <a:gd name="T4" fmla="*/ 551 w 4186"/>
              <a:gd name="T5" fmla="*/ 2125 h 2126"/>
              <a:gd name="T6" fmla="*/ 0 w 4186"/>
              <a:gd name="T7" fmla="*/ 1564 h 2126"/>
              <a:gd name="T8" fmla="*/ 0 w 4186"/>
              <a:gd name="T9" fmla="*/ 552 h 2126"/>
              <a:gd name="T10" fmla="*/ 551 w 4186"/>
              <a:gd name="T11" fmla="*/ 0 h 2126"/>
              <a:gd name="T12" fmla="*/ 3625 w 4186"/>
              <a:gd name="T13" fmla="*/ 0 h 2126"/>
              <a:gd name="T14" fmla="*/ 4185 w 4186"/>
              <a:gd name="T15" fmla="*/ 552 h 2126"/>
              <a:gd name="T16" fmla="*/ 4185 w 4186"/>
              <a:gd name="T17" fmla="*/ 1564 h 2126"/>
              <a:gd name="T18" fmla="*/ 3625 w 4186"/>
              <a:gd name="T19" fmla="*/ 2125 h 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86" h="2126">
                <a:moveTo>
                  <a:pt x="3625" y="2125"/>
                </a:moveTo>
                <a:lnTo>
                  <a:pt x="3625" y="2125"/>
                </a:lnTo>
                <a:cubicBezTo>
                  <a:pt x="551" y="2125"/>
                  <a:pt x="551" y="2125"/>
                  <a:pt x="551" y="2125"/>
                </a:cubicBezTo>
                <a:cubicBezTo>
                  <a:pt x="244" y="2125"/>
                  <a:pt x="0" y="1872"/>
                  <a:pt x="0" y="1564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244"/>
                  <a:pt x="244" y="0"/>
                  <a:pt x="551" y="0"/>
                </a:cubicBezTo>
                <a:cubicBezTo>
                  <a:pt x="3625" y="0"/>
                  <a:pt x="3625" y="0"/>
                  <a:pt x="3625" y="0"/>
                </a:cubicBezTo>
                <a:cubicBezTo>
                  <a:pt x="3932" y="0"/>
                  <a:pt x="4185" y="244"/>
                  <a:pt x="4185" y="552"/>
                </a:cubicBezTo>
                <a:cubicBezTo>
                  <a:pt x="4185" y="1564"/>
                  <a:pt x="4185" y="1564"/>
                  <a:pt x="4185" y="1564"/>
                </a:cubicBezTo>
                <a:cubicBezTo>
                  <a:pt x="4185" y="1872"/>
                  <a:pt x="3932" y="2125"/>
                  <a:pt x="3625" y="21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05" name="Freeform 147">
            <a:extLst>
              <a:ext uri="{FF2B5EF4-FFF2-40B4-BE49-F238E27FC236}">
                <a16:creationId xmlns:a16="http://schemas.microsoft.com/office/drawing/2014/main" id="{237F6EF7-33F1-BA4A-9AF2-D9EEAA2F9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283" y="5022600"/>
            <a:ext cx="628874" cy="624368"/>
          </a:xfrm>
          <a:custGeom>
            <a:avLst/>
            <a:gdLst>
              <a:gd name="T0" fmla="*/ 1229 w 1230"/>
              <a:gd name="T1" fmla="*/ 606 h 1222"/>
              <a:gd name="T2" fmla="*/ 1229 w 1230"/>
              <a:gd name="T3" fmla="*/ 606 h 1222"/>
              <a:gd name="T4" fmla="*/ 615 w 1230"/>
              <a:gd name="T5" fmla="*/ 1221 h 1222"/>
              <a:gd name="T6" fmla="*/ 0 w 1230"/>
              <a:gd name="T7" fmla="*/ 606 h 1222"/>
              <a:gd name="T8" fmla="*/ 615 w 1230"/>
              <a:gd name="T9" fmla="*/ 0 h 1222"/>
              <a:gd name="T10" fmla="*/ 1229 w 1230"/>
              <a:gd name="T11" fmla="*/ 606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30" h="1222">
                <a:moveTo>
                  <a:pt x="1229" y="606"/>
                </a:moveTo>
                <a:lnTo>
                  <a:pt x="1229" y="606"/>
                </a:lnTo>
                <a:cubicBezTo>
                  <a:pt x="1229" y="950"/>
                  <a:pt x="958" y="1221"/>
                  <a:pt x="615" y="1221"/>
                </a:cubicBezTo>
                <a:cubicBezTo>
                  <a:pt x="280" y="1221"/>
                  <a:pt x="0" y="950"/>
                  <a:pt x="0" y="606"/>
                </a:cubicBezTo>
                <a:cubicBezTo>
                  <a:pt x="0" y="272"/>
                  <a:pt x="280" y="0"/>
                  <a:pt x="615" y="0"/>
                </a:cubicBezTo>
                <a:cubicBezTo>
                  <a:pt x="958" y="0"/>
                  <a:pt x="1229" y="272"/>
                  <a:pt x="1229" y="6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06" name="Freeform 148">
            <a:extLst>
              <a:ext uri="{FF2B5EF4-FFF2-40B4-BE49-F238E27FC236}">
                <a16:creationId xmlns:a16="http://schemas.microsoft.com/office/drawing/2014/main" id="{D0F18951-E08F-AF41-AD68-760945D5E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817" y="5022600"/>
            <a:ext cx="628876" cy="624368"/>
          </a:xfrm>
          <a:custGeom>
            <a:avLst/>
            <a:gdLst>
              <a:gd name="T0" fmla="*/ 1228 w 1229"/>
              <a:gd name="T1" fmla="*/ 606 h 1222"/>
              <a:gd name="T2" fmla="*/ 1228 w 1229"/>
              <a:gd name="T3" fmla="*/ 606 h 1222"/>
              <a:gd name="T4" fmla="*/ 613 w 1229"/>
              <a:gd name="T5" fmla="*/ 1221 h 1222"/>
              <a:gd name="T6" fmla="*/ 0 w 1229"/>
              <a:gd name="T7" fmla="*/ 606 h 1222"/>
              <a:gd name="T8" fmla="*/ 613 w 1229"/>
              <a:gd name="T9" fmla="*/ 0 h 1222"/>
              <a:gd name="T10" fmla="*/ 1228 w 1229"/>
              <a:gd name="T11" fmla="*/ 606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9" h="1222">
                <a:moveTo>
                  <a:pt x="1228" y="606"/>
                </a:moveTo>
                <a:lnTo>
                  <a:pt x="1228" y="606"/>
                </a:lnTo>
                <a:cubicBezTo>
                  <a:pt x="1228" y="950"/>
                  <a:pt x="948" y="1221"/>
                  <a:pt x="613" y="1221"/>
                </a:cubicBezTo>
                <a:cubicBezTo>
                  <a:pt x="271" y="1221"/>
                  <a:pt x="0" y="950"/>
                  <a:pt x="0" y="606"/>
                </a:cubicBezTo>
                <a:cubicBezTo>
                  <a:pt x="0" y="272"/>
                  <a:pt x="271" y="0"/>
                  <a:pt x="613" y="0"/>
                </a:cubicBezTo>
                <a:cubicBezTo>
                  <a:pt x="948" y="0"/>
                  <a:pt x="1228" y="272"/>
                  <a:pt x="1228" y="6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07" name="Line 149">
            <a:extLst>
              <a:ext uri="{FF2B5EF4-FFF2-40B4-BE49-F238E27FC236}">
                <a16:creationId xmlns:a16="http://schemas.microsoft.com/office/drawing/2014/main" id="{C6986E81-9300-9945-B447-A6EBFEF31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987" y="3018767"/>
            <a:ext cx="2255" cy="2384765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308" name="Line 150">
            <a:extLst>
              <a:ext uri="{FF2B5EF4-FFF2-40B4-BE49-F238E27FC236}">
                <a16:creationId xmlns:a16="http://schemas.microsoft.com/office/drawing/2014/main" id="{D1DA5420-462A-9441-98E0-CFBDF1726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2267" y="3018767"/>
            <a:ext cx="2255" cy="2384765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309" name="Freeform 151">
            <a:extLst>
              <a:ext uri="{FF2B5EF4-FFF2-40B4-BE49-F238E27FC236}">
                <a16:creationId xmlns:a16="http://schemas.microsoft.com/office/drawing/2014/main" id="{88739450-3956-FA4F-B2B6-9BB4F596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064" y="3291504"/>
            <a:ext cx="1311846" cy="1311846"/>
          </a:xfrm>
          <a:custGeom>
            <a:avLst/>
            <a:gdLst>
              <a:gd name="T0" fmla="*/ 2206 w 2568"/>
              <a:gd name="T1" fmla="*/ 2566 h 2567"/>
              <a:gd name="T2" fmla="*/ 2206 w 2568"/>
              <a:gd name="T3" fmla="*/ 2566 h 2567"/>
              <a:gd name="T4" fmla="*/ 361 w 2568"/>
              <a:gd name="T5" fmla="*/ 2566 h 2567"/>
              <a:gd name="T6" fmla="*/ 0 w 2568"/>
              <a:gd name="T7" fmla="*/ 2205 h 2567"/>
              <a:gd name="T8" fmla="*/ 0 w 2568"/>
              <a:gd name="T9" fmla="*/ 360 h 2567"/>
              <a:gd name="T10" fmla="*/ 361 w 2568"/>
              <a:gd name="T11" fmla="*/ 0 h 2567"/>
              <a:gd name="T12" fmla="*/ 2206 w 2568"/>
              <a:gd name="T13" fmla="*/ 0 h 2567"/>
              <a:gd name="T14" fmla="*/ 2567 w 2568"/>
              <a:gd name="T15" fmla="*/ 360 h 2567"/>
              <a:gd name="T16" fmla="*/ 2567 w 2568"/>
              <a:gd name="T17" fmla="*/ 2205 h 2567"/>
              <a:gd name="T18" fmla="*/ 2206 w 2568"/>
              <a:gd name="T19" fmla="*/ 2566 h 2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8" h="2567">
                <a:moveTo>
                  <a:pt x="2206" y="2566"/>
                </a:moveTo>
                <a:lnTo>
                  <a:pt x="2206" y="2566"/>
                </a:lnTo>
                <a:cubicBezTo>
                  <a:pt x="361" y="2566"/>
                  <a:pt x="361" y="2566"/>
                  <a:pt x="361" y="2566"/>
                </a:cubicBezTo>
                <a:cubicBezTo>
                  <a:pt x="162" y="2566"/>
                  <a:pt x="0" y="2403"/>
                  <a:pt x="0" y="2205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162"/>
                  <a:pt x="162" y="0"/>
                  <a:pt x="361" y="0"/>
                </a:cubicBezTo>
                <a:cubicBezTo>
                  <a:pt x="2206" y="0"/>
                  <a:pt x="2206" y="0"/>
                  <a:pt x="2206" y="0"/>
                </a:cubicBezTo>
                <a:cubicBezTo>
                  <a:pt x="2404" y="0"/>
                  <a:pt x="2567" y="162"/>
                  <a:pt x="2567" y="360"/>
                </a:cubicBezTo>
                <a:cubicBezTo>
                  <a:pt x="2567" y="2205"/>
                  <a:pt x="2567" y="2205"/>
                  <a:pt x="2567" y="2205"/>
                </a:cubicBezTo>
                <a:cubicBezTo>
                  <a:pt x="2567" y="2403"/>
                  <a:pt x="2404" y="2566"/>
                  <a:pt x="2206" y="256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10" name="Freeform 152">
            <a:extLst>
              <a:ext uri="{FF2B5EF4-FFF2-40B4-BE49-F238E27FC236}">
                <a16:creationId xmlns:a16="http://schemas.microsoft.com/office/drawing/2014/main" id="{9F65A488-FC2E-FF46-90AB-7262BE216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345" y="3291504"/>
            <a:ext cx="1314100" cy="1311846"/>
          </a:xfrm>
          <a:custGeom>
            <a:avLst/>
            <a:gdLst>
              <a:gd name="T0" fmla="*/ 2206 w 2569"/>
              <a:gd name="T1" fmla="*/ 2566 h 2567"/>
              <a:gd name="T2" fmla="*/ 2206 w 2569"/>
              <a:gd name="T3" fmla="*/ 2566 h 2567"/>
              <a:gd name="T4" fmla="*/ 362 w 2569"/>
              <a:gd name="T5" fmla="*/ 2566 h 2567"/>
              <a:gd name="T6" fmla="*/ 0 w 2569"/>
              <a:gd name="T7" fmla="*/ 2205 h 2567"/>
              <a:gd name="T8" fmla="*/ 0 w 2569"/>
              <a:gd name="T9" fmla="*/ 360 h 2567"/>
              <a:gd name="T10" fmla="*/ 362 w 2569"/>
              <a:gd name="T11" fmla="*/ 0 h 2567"/>
              <a:gd name="T12" fmla="*/ 2206 w 2569"/>
              <a:gd name="T13" fmla="*/ 0 h 2567"/>
              <a:gd name="T14" fmla="*/ 2568 w 2569"/>
              <a:gd name="T15" fmla="*/ 360 h 2567"/>
              <a:gd name="T16" fmla="*/ 2568 w 2569"/>
              <a:gd name="T17" fmla="*/ 2205 h 2567"/>
              <a:gd name="T18" fmla="*/ 2206 w 2569"/>
              <a:gd name="T19" fmla="*/ 2566 h 2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9" h="2567">
                <a:moveTo>
                  <a:pt x="2206" y="2566"/>
                </a:moveTo>
                <a:lnTo>
                  <a:pt x="2206" y="2566"/>
                </a:lnTo>
                <a:cubicBezTo>
                  <a:pt x="362" y="2566"/>
                  <a:pt x="362" y="2566"/>
                  <a:pt x="362" y="2566"/>
                </a:cubicBezTo>
                <a:cubicBezTo>
                  <a:pt x="163" y="2566"/>
                  <a:pt x="0" y="2403"/>
                  <a:pt x="0" y="2205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162"/>
                  <a:pt x="163" y="0"/>
                  <a:pt x="362" y="0"/>
                </a:cubicBezTo>
                <a:cubicBezTo>
                  <a:pt x="2206" y="0"/>
                  <a:pt x="2206" y="0"/>
                  <a:pt x="2206" y="0"/>
                </a:cubicBezTo>
                <a:cubicBezTo>
                  <a:pt x="2405" y="0"/>
                  <a:pt x="2568" y="162"/>
                  <a:pt x="2568" y="360"/>
                </a:cubicBezTo>
                <a:cubicBezTo>
                  <a:pt x="2568" y="2205"/>
                  <a:pt x="2568" y="2205"/>
                  <a:pt x="2568" y="2205"/>
                </a:cubicBezTo>
                <a:cubicBezTo>
                  <a:pt x="2568" y="2403"/>
                  <a:pt x="2405" y="2566"/>
                  <a:pt x="2206" y="2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11" name="Freeform 153">
            <a:extLst>
              <a:ext uri="{FF2B5EF4-FFF2-40B4-BE49-F238E27FC236}">
                <a16:creationId xmlns:a16="http://schemas.microsoft.com/office/drawing/2014/main" id="{0F0250A9-AC2C-6042-A486-5D5838E49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422" y="5022600"/>
            <a:ext cx="628876" cy="624368"/>
          </a:xfrm>
          <a:custGeom>
            <a:avLst/>
            <a:gdLst>
              <a:gd name="T0" fmla="*/ 1229 w 1230"/>
              <a:gd name="T1" fmla="*/ 606 h 1222"/>
              <a:gd name="T2" fmla="*/ 1229 w 1230"/>
              <a:gd name="T3" fmla="*/ 606 h 1222"/>
              <a:gd name="T4" fmla="*/ 614 w 1230"/>
              <a:gd name="T5" fmla="*/ 1221 h 1222"/>
              <a:gd name="T6" fmla="*/ 0 w 1230"/>
              <a:gd name="T7" fmla="*/ 606 h 1222"/>
              <a:gd name="T8" fmla="*/ 614 w 1230"/>
              <a:gd name="T9" fmla="*/ 0 h 1222"/>
              <a:gd name="T10" fmla="*/ 1229 w 1230"/>
              <a:gd name="T11" fmla="*/ 606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30" h="1222">
                <a:moveTo>
                  <a:pt x="1229" y="606"/>
                </a:moveTo>
                <a:lnTo>
                  <a:pt x="1229" y="606"/>
                </a:lnTo>
                <a:cubicBezTo>
                  <a:pt x="1229" y="950"/>
                  <a:pt x="958" y="1221"/>
                  <a:pt x="614" y="1221"/>
                </a:cubicBezTo>
                <a:cubicBezTo>
                  <a:pt x="280" y="1221"/>
                  <a:pt x="0" y="950"/>
                  <a:pt x="0" y="606"/>
                </a:cubicBezTo>
                <a:cubicBezTo>
                  <a:pt x="0" y="272"/>
                  <a:pt x="280" y="0"/>
                  <a:pt x="614" y="0"/>
                </a:cubicBezTo>
                <a:cubicBezTo>
                  <a:pt x="958" y="0"/>
                  <a:pt x="1229" y="272"/>
                  <a:pt x="1229" y="60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12" name="Freeform 154">
            <a:extLst>
              <a:ext uri="{FF2B5EF4-FFF2-40B4-BE49-F238E27FC236}">
                <a16:creationId xmlns:a16="http://schemas.microsoft.com/office/drawing/2014/main" id="{5B4680FF-A624-7542-86D7-47C1B302C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57" y="5022600"/>
            <a:ext cx="628874" cy="624368"/>
          </a:xfrm>
          <a:custGeom>
            <a:avLst/>
            <a:gdLst>
              <a:gd name="T0" fmla="*/ 1229 w 1230"/>
              <a:gd name="T1" fmla="*/ 606 h 1222"/>
              <a:gd name="T2" fmla="*/ 1229 w 1230"/>
              <a:gd name="T3" fmla="*/ 606 h 1222"/>
              <a:gd name="T4" fmla="*/ 614 w 1230"/>
              <a:gd name="T5" fmla="*/ 1221 h 1222"/>
              <a:gd name="T6" fmla="*/ 0 w 1230"/>
              <a:gd name="T7" fmla="*/ 606 h 1222"/>
              <a:gd name="T8" fmla="*/ 614 w 1230"/>
              <a:gd name="T9" fmla="*/ 0 h 1222"/>
              <a:gd name="T10" fmla="*/ 1229 w 1230"/>
              <a:gd name="T11" fmla="*/ 606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30" h="1222">
                <a:moveTo>
                  <a:pt x="1229" y="606"/>
                </a:moveTo>
                <a:lnTo>
                  <a:pt x="1229" y="606"/>
                </a:lnTo>
                <a:cubicBezTo>
                  <a:pt x="1229" y="950"/>
                  <a:pt x="949" y="1221"/>
                  <a:pt x="614" y="1221"/>
                </a:cubicBezTo>
                <a:cubicBezTo>
                  <a:pt x="271" y="1221"/>
                  <a:pt x="0" y="950"/>
                  <a:pt x="0" y="606"/>
                </a:cubicBezTo>
                <a:cubicBezTo>
                  <a:pt x="0" y="272"/>
                  <a:pt x="271" y="0"/>
                  <a:pt x="614" y="0"/>
                </a:cubicBezTo>
                <a:cubicBezTo>
                  <a:pt x="949" y="0"/>
                  <a:pt x="1229" y="272"/>
                  <a:pt x="1229" y="6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13" name="Freeform 155">
            <a:extLst>
              <a:ext uri="{FF2B5EF4-FFF2-40B4-BE49-F238E27FC236}">
                <a16:creationId xmlns:a16="http://schemas.microsoft.com/office/drawing/2014/main" id="{E6F5FE24-FF8E-E343-BCA9-D88892462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352" y="5022600"/>
            <a:ext cx="624366" cy="624368"/>
          </a:xfrm>
          <a:custGeom>
            <a:avLst/>
            <a:gdLst>
              <a:gd name="T0" fmla="*/ 1221 w 1222"/>
              <a:gd name="T1" fmla="*/ 606 h 1222"/>
              <a:gd name="T2" fmla="*/ 1221 w 1222"/>
              <a:gd name="T3" fmla="*/ 606 h 1222"/>
              <a:gd name="T4" fmla="*/ 615 w 1222"/>
              <a:gd name="T5" fmla="*/ 1221 h 1222"/>
              <a:gd name="T6" fmla="*/ 0 w 1222"/>
              <a:gd name="T7" fmla="*/ 606 h 1222"/>
              <a:gd name="T8" fmla="*/ 615 w 1222"/>
              <a:gd name="T9" fmla="*/ 0 h 1222"/>
              <a:gd name="T10" fmla="*/ 1221 w 1222"/>
              <a:gd name="T11" fmla="*/ 606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2" h="1222">
                <a:moveTo>
                  <a:pt x="1221" y="606"/>
                </a:moveTo>
                <a:lnTo>
                  <a:pt x="1221" y="606"/>
                </a:lnTo>
                <a:cubicBezTo>
                  <a:pt x="1221" y="950"/>
                  <a:pt x="950" y="1221"/>
                  <a:pt x="615" y="1221"/>
                </a:cubicBezTo>
                <a:cubicBezTo>
                  <a:pt x="271" y="1221"/>
                  <a:pt x="0" y="950"/>
                  <a:pt x="0" y="606"/>
                </a:cubicBezTo>
                <a:cubicBezTo>
                  <a:pt x="0" y="272"/>
                  <a:pt x="271" y="0"/>
                  <a:pt x="615" y="0"/>
                </a:cubicBezTo>
                <a:cubicBezTo>
                  <a:pt x="950" y="0"/>
                  <a:pt x="1221" y="272"/>
                  <a:pt x="1221" y="6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9" name="Freeform 548">
            <a:extLst>
              <a:ext uri="{FF2B5EF4-FFF2-40B4-BE49-F238E27FC236}">
                <a16:creationId xmlns:a16="http://schemas.microsoft.com/office/drawing/2014/main" id="{64B644C1-8FF0-7445-8AC0-B35A47B6F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38" y="3656657"/>
            <a:ext cx="412489" cy="259215"/>
          </a:xfrm>
          <a:custGeom>
            <a:avLst/>
            <a:gdLst>
              <a:gd name="T0" fmla="*/ 768 w 806"/>
              <a:gd name="T1" fmla="*/ 506 h 507"/>
              <a:gd name="T2" fmla="*/ 768 w 806"/>
              <a:gd name="T3" fmla="*/ 506 h 507"/>
              <a:gd name="T4" fmla="*/ 36 w 806"/>
              <a:gd name="T5" fmla="*/ 506 h 507"/>
              <a:gd name="T6" fmla="*/ 0 w 806"/>
              <a:gd name="T7" fmla="*/ 479 h 507"/>
              <a:gd name="T8" fmla="*/ 0 w 806"/>
              <a:gd name="T9" fmla="*/ 36 h 507"/>
              <a:gd name="T10" fmla="*/ 36 w 806"/>
              <a:gd name="T11" fmla="*/ 0 h 507"/>
              <a:gd name="T12" fmla="*/ 407 w 806"/>
              <a:gd name="T13" fmla="*/ 0 h 507"/>
              <a:gd name="T14" fmla="*/ 768 w 806"/>
              <a:gd name="T15" fmla="*/ 0 h 507"/>
              <a:gd name="T16" fmla="*/ 805 w 806"/>
              <a:gd name="T17" fmla="*/ 27 h 507"/>
              <a:gd name="T18" fmla="*/ 805 w 806"/>
              <a:gd name="T19" fmla="*/ 479 h 507"/>
              <a:gd name="T20" fmla="*/ 768 w 806"/>
              <a:gd name="T21" fmla="*/ 506 h 507"/>
              <a:gd name="T22" fmla="*/ 36 w 806"/>
              <a:gd name="T23" fmla="*/ 470 h 507"/>
              <a:gd name="T24" fmla="*/ 36 w 806"/>
              <a:gd name="T25" fmla="*/ 470 h 507"/>
              <a:gd name="T26" fmla="*/ 768 w 806"/>
              <a:gd name="T27" fmla="*/ 470 h 507"/>
              <a:gd name="T28" fmla="*/ 768 w 806"/>
              <a:gd name="T29" fmla="*/ 36 h 507"/>
              <a:gd name="T30" fmla="*/ 407 w 806"/>
              <a:gd name="T31" fmla="*/ 36 h 507"/>
              <a:gd name="T32" fmla="*/ 36 w 806"/>
              <a:gd name="T33" fmla="*/ 36 h 507"/>
              <a:gd name="T34" fmla="*/ 36 w 806"/>
              <a:gd name="T35" fmla="*/ 470 h 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06" h="507">
                <a:moveTo>
                  <a:pt x="768" y="506"/>
                </a:moveTo>
                <a:lnTo>
                  <a:pt x="768" y="506"/>
                </a:lnTo>
                <a:cubicBezTo>
                  <a:pt x="36" y="506"/>
                  <a:pt x="36" y="506"/>
                  <a:pt x="36" y="506"/>
                </a:cubicBezTo>
                <a:cubicBezTo>
                  <a:pt x="18" y="506"/>
                  <a:pt x="0" y="497"/>
                  <a:pt x="0" y="47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9"/>
                  <a:pt x="18" y="0"/>
                  <a:pt x="36" y="0"/>
                </a:cubicBezTo>
                <a:cubicBezTo>
                  <a:pt x="407" y="0"/>
                  <a:pt x="407" y="0"/>
                  <a:pt x="407" y="0"/>
                </a:cubicBezTo>
                <a:cubicBezTo>
                  <a:pt x="768" y="0"/>
                  <a:pt x="768" y="0"/>
                  <a:pt x="768" y="0"/>
                </a:cubicBezTo>
                <a:cubicBezTo>
                  <a:pt x="786" y="0"/>
                  <a:pt x="805" y="9"/>
                  <a:pt x="805" y="27"/>
                </a:cubicBezTo>
                <a:cubicBezTo>
                  <a:pt x="805" y="479"/>
                  <a:pt x="805" y="479"/>
                  <a:pt x="805" y="479"/>
                </a:cubicBezTo>
                <a:cubicBezTo>
                  <a:pt x="805" y="497"/>
                  <a:pt x="786" y="506"/>
                  <a:pt x="768" y="506"/>
                </a:cubicBezTo>
                <a:close/>
                <a:moveTo>
                  <a:pt x="36" y="470"/>
                </a:moveTo>
                <a:lnTo>
                  <a:pt x="36" y="470"/>
                </a:lnTo>
                <a:cubicBezTo>
                  <a:pt x="768" y="470"/>
                  <a:pt x="768" y="470"/>
                  <a:pt x="768" y="470"/>
                </a:cubicBezTo>
                <a:cubicBezTo>
                  <a:pt x="768" y="36"/>
                  <a:pt x="768" y="36"/>
                  <a:pt x="768" y="36"/>
                </a:cubicBezTo>
                <a:cubicBezTo>
                  <a:pt x="407" y="36"/>
                  <a:pt x="407" y="36"/>
                  <a:pt x="407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4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0" name="Freeform 549">
            <a:extLst>
              <a:ext uri="{FF2B5EF4-FFF2-40B4-BE49-F238E27FC236}">
                <a16:creationId xmlns:a16="http://schemas.microsoft.com/office/drawing/2014/main" id="{2314543A-CD45-E247-B2B3-519E02944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178" y="3595799"/>
            <a:ext cx="198355" cy="78891"/>
          </a:xfrm>
          <a:custGeom>
            <a:avLst/>
            <a:gdLst>
              <a:gd name="T0" fmla="*/ 18 w 390"/>
              <a:gd name="T1" fmla="*/ 154 h 155"/>
              <a:gd name="T2" fmla="*/ 18 w 390"/>
              <a:gd name="T3" fmla="*/ 154 h 155"/>
              <a:gd name="T4" fmla="*/ 0 w 390"/>
              <a:gd name="T5" fmla="*/ 145 h 155"/>
              <a:gd name="T6" fmla="*/ 0 w 390"/>
              <a:gd name="T7" fmla="*/ 127 h 155"/>
              <a:gd name="T8" fmla="*/ 72 w 390"/>
              <a:gd name="T9" fmla="*/ 36 h 155"/>
              <a:gd name="T10" fmla="*/ 199 w 390"/>
              <a:gd name="T11" fmla="*/ 0 h 155"/>
              <a:gd name="T12" fmla="*/ 316 w 390"/>
              <a:gd name="T13" fmla="*/ 36 h 155"/>
              <a:gd name="T14" fmla="*/ 389 w 390"/>
              <a:gd name="T15" fmla="*/ 127 h 155"/>
              <a:gd name="T16" fmla="*/ 389 w 390"/>
              <a:gd name="T17" fmla="*/ 145 h 155"/>
              <a:gd name="T18" fmla="*/ 371 w 390"/>
              <a:gd name="T19" fmla="*/ 154 h 155"/>
              <a:gd name="T20" fmla="*/ 18 w 390"/>
              <a:gd name="T21" fmla="*/ 154 h 155"/>
              <a:gd name="T22" fmla="*/ 199 w 390"/>
              <a:gd name="T23" fmla="*/ 36 h 155"/>
              <a:gd name="T24" fmla="*/ 199 w 390"/>
              <a:gd name="T25" fmla="*/ 36 h 155"/>
              <a:gd name="T26" fmla="*/ 99 w 390"/>
              <a:gd name="T27" fmla="*/ 64 h 155"/>
              <a:gd name="T28" fmla="*/ 45 w 390"/>
              <a:gd name="T29" fmla="*/ 118 h 155"/>
              <a:gd name="T30" fmla="*/ 343 w 390"/>
              <a:gd name="T31" fmla="*/ 118 h 155"/>
              <a:gd name="T32" fmla="*/ 289 w 390"/>
              <a:gd name="T33" fmla="*/ 64 h 155"/>
              <a:gd name="T34" fmla="*/ 199 w 390"/>
              <a:gd name="T35" fmla="*/ 3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0" h="155">
                <a:moveTo>
                  <a:pt x="18" y="154"/>
                </a:moveTo>
                <a:lnTo>
                  <a:pt x="18" y="154"/>
                </a:lnTo>
                <a:cubicBezTo>
                  <a:pt x="9" y="154"/>
                  <a:pt x="9" y="154"/>
                  <a:pt x="0" y="145"/>
                </a:cubicBezTo>
                <a:cubicBezTo>
                  <a:pt x="0" y="136"/>
                  <a:pt x="0" y="136"/>
                  <a:pt x="0" y="127"/>
                </a:cubicBezTo>
                <a:cubicBezTo>
                  <a:pt x="18" y="91"/>
                  <a:pt x="45" y="55"/>
                  <a:pt x="72" y="36"/>
                </a:cubicBezTo>
                <a:cubicBezTo>
                  <a:pt x="108" y="9"/>
                  <a:pt x="154" y="0"/>
                  <a:pt x="199" y="0"/>
                </a:cubicBezTo>
                <a:cubicBezTo>
                  <a:pt x="235" y="0"/>
                  <a:pt x="280" y="9"/>
                  <a:pt x="316" y="36"/>
                </a:cubicBezTo>
                <a:cubicBezTo>
                  <a:pt x="343" y="55"/>
                  <a:pt x="371" y="91"/>
                  <a:pt x="389" y="127"/>
                </a:cubicBezTo>
                <a:cubicBezTo>
                  <a:pt x="389" y="136"/>
                  <a:pt x="389" y="136"/>
                  <a:pt x="389" y="145"/>
                </a:cubicBezTo>
                <a:cubicBezTo>
                  <a:pt x="380" y="154"/>
                  <a:pt x="380" y="154"/>
                  <a:pt x="371" y="154"/>
                </a:cubicBezTo>
                <a:lnTo>
                  <a:pt x="18" y="154"/>
                </a:lnTo>
                <a:close/>
                <a:moveTo>
                  <a:pt x="199" y="36"/>
                </a:moveTo>
                <a:lnTo>
                  <a:pt x="199" y="36"/>
                </a:lnTo>
                <a:cubicBezTo>
                  <a:pt x="163" y="36"/>
                  <a:pt x="126" y="45"/>
                  <a:pt x="99" y="64"/>
                </a:cubicBezTo>
                <a:cubicBezTo>
                  <a:pt x="72" y="82"/>
                  <a:pt x="63" y="100"/>
                  <a:pt x="45" y="118"/>
                </a:cubicBezTo>
                <a:cubicBezTo>
                  <a:pt x="343" y="118"/>
                  <a:pt x="343" y="118"/>
                  <a:pt x="343" y="118"/>
                </a:cubicBezTo>
                <a:cubicBezTo>
                  <a:pt x="325" y="100"/>
                  <a:pt x="316" y="82"/>
                  <a:pt x="289" y="64"/>
                </a:cubicBezTo>
                <a:cubicBezTo>
                  <a:pt x="262" y="45"/>
                  <a:pt x="226" y="36"/>
                  <a:pt x="199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1" name="Freeform 550">
            <a:extLst>
              <a:ext uri="{FF2B5EF4-FFF2-40B4-BE49-F238E27FC236}">
                <a16:creationId xmlns:a16="http://schemas.microsoft.com/office/drawing/2014/main" id="{36E48CEC-DAE2-014D-9DE5-8D26957FE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686" y="3688213"/>
            <a:ext cx="193847" cy="193847"/>
          </a:xfrm>
          <a:custGeom>
            <a:avLst/>
            <a:gdLst>
              <a:gd name="T0" fmla="*/ 190 w 381"/>
              <a:gd name="T1" fmla="*/ 380 h 381"/>
              <a:gd name="T2" fmla="*/ 190 w 381"/>
              <a:gd name="T3" fmla="*/ 380 h 381"/>
              <a:gd name="T4" fmla="*/ 54 w 381"/>
              <a:gd name="T5" fmla="*/ 326 h 381"/>
              <a:gd name="T6" fmla="*/ 0 w 381"/>
              <a:gd name="T7" fmla="*/ 190 h 381"/>
              <a:gd name="T8" fmla="*/ 54 w 381"/>
              <a:gd name="T9" fmla="*/ 54 h 381"/>
              <a:gd name="T10" fmla="*/ 190 w 381"/>
              <a:gd name="T11" fmla="*/ 0 h 381"/>
              <a:gd name="T12" fmla="*/ 325 w 381"/>
              <a:gd name="T13" fmla="*/ 54 h 381"/>
              <a:gd name="T14" fmla="*/ 380 w 381"/>
              <a:gd name="T15" fmla="*/ 190 h 381"/>
              <a:gd name="T16" fmla="*/ 325 w 381"/>
              <a:gd name="T17" fmla="*/ 326 h 381"/>
              <a:gd name="T18" fmla="*/ 190 w 381"/>
              <a:gd name="T19" fmla="*/ 380 h 381"/>
              <a:gd name="T20" fmla="*/ 190 w 381"/>
              <a:gd name="T21" fmla="*/ 18 h 381"/>
              <a:gd name="T22" fmla="*/ 190 w 381"/>
              <a:gd name="T23" fmla="*/ 18 h 381"/>
              <a:gd name="T24" fmla="*/ 18 w 381"/>
              <a:gd name="T25" fmla="*/ 190 h 381"/>
              <a:gd name="T26" fmla="*/ 190 w 381"/>
              <a:gd name="T27" fmla="*/ 353 h 381"/>
              <a:gd name="T28" fmla="*/ 352 w 381"/>
              <a:gd name="T29" fmla="*/ 190 h 381"/>
              <a:gd name="T30" fmla="*/ 190 w 381"/>
              <a:gd name="T31" fmla="*/ 18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1" h="381">
                <a:moveTo>
                  <a:pt x="190" y="380"/>
                </a:moveTo>
                <a:lnTo>
                  <a:pt x="190" y="380"/>
                </a:lnTo>
                <a:cubicBezTo>
                  <a:pt x="135" y="380"/>
                  <a:pt x="90" y="362"/>
                  <a:pt x="54" y="326"/>
                </a:cubicBezTo>
                <a:cubicBezTo>
                  <a:pt x="18" y="289"/>
                  <a:pt x="0" y="235"/>
                  <a:pt x="0" y="190"/>
                </a:cubicBezTo>
                <a:cubicBezTo>
                  <a:pt x="0" y="136"/>
                  <a:pt x="18" y="91"/>
                  <a:pt x="54" y="54"/>
                </a:cubicBezTo>
                <a:cubicBezTo>
                  <a:pt x="90" y="18"/>
                  <a:pt x="135" y="0"/>
                  <a:pt x="190" y="0"/>
                </a:cubicBezTo>
                <a:cubicBezTo>
                  <a:pt x="235" y="0"/>
                  <a:pt x="289" y="18"/>
                  <a:pt x="325" y="54"/>
                </a:cubicBezTo>
                <a:cubicBezTo>
                  <a:pt x="362" y="91"/>
                  <a:pt x="380" y="136"/>
                  <a:pt x="380" y="190"/>
                </a:cubicBezTo>
                <a:cubicBezTo>
                  <a:pt x="380" y="235"/>
                  <a:pt x="362" y="289"/>
                  <a:pt x="325" y="326"/>
                </a:cubicBezTo>
                <a:cubicBezTo>
                  <a:pt x="289" y="362"/>
                  <a:pt x="235" y="380"/>
                  <a:pt x="190" y="380"/>
                </a:cubicBezTo>
                <a:close/>
                <a:moveTo>
                  <a:pt x="190" y="18"/>
                </a:moveTo>
                <a:lnTo>
                  <a:pt x="190" y="18"/>
                </a:lnTo>
                <a:cubicBezTo>
                  <a:pt x="90" y="18"/>
                  <a:pt x="18" y="100"/>
                  <a:pt x="18" y="190"/>
                </a:cubicBezTo>
                <a:cubicBezTo>
                  <a:pt x="18" y="280"/>
                  <a:pt x="90" y="353"/>
                  <a:pt x="190" y="353"/>
                </a:cubicBezTo>
                <a:cubicBezTo>
                  <a:pt x="280" y="353"/>
                  <a:pt x="352" y="280"/>
                  <a:pt x="352" y="190"/>
                </a:cubicBezTo>
                <a:cubicBezTo>
                  <a:pt x="352" y="100"/>
                  <a:pt x="280" y="18"/>
                  <a:pt x="190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2" name="Freeform 551">
            <a:extLst>
              <a:ext uri="{FF2B5EF4-FFF2-40B4-BE49-F238E27FC236}">
                <a16:creationId xmlns:a16="http://schemas.microsoft.com/office/drawing/2014/main" id="{DF03E7D5-BF38-4D4A-817C-DF5972DE8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226" y="3710754"/>
            <a:ext cx="148766" cy="148766"/>
          </a:xfrm>
          <a:custGeom>
            <a:avLst/>
            <a:gdLst>
              <a:gd name="T0" fmla="*/ 145 w 290"/>
              <a:gd name="T1" fmla="*/ 289 h 290"/>
              <a:gd name="T2" fmla="*/ 145 w 290"/>
              <a:gd name="T3" fmla="*/ 289 h 290"/>
              <a:gd name="T4" fmla="*/ 0 w 290"/>
              <a:gd name="T5" fmla="*/ 145 h 290"/>
              <a:gd name="T6" fmla="*/ 145 w 290"/>
              <a:gd name="T7" fmla="*/ 0 h 290"/>
              <a:gd name="T8" fmla="*/ 289 w 290"/>
              <a:gd name="T9" fmla="*/ 145 h 290"/>
              <a:gd name="T10" fmla="*/ 145 w 290"/>
              <a:gd name="T11" fmla="*/ 289 h 290"/>
              <a:gd name="T12" fmla="*/ 145 w 290"/>
              <a:gd name="T13" fmla="*/ 18 h 290"/>
              <a:gd name="T14" fmla="*/ 145 w 290"/>
              <a:gd name="T15" fmla="*/ 18 h 290"/>
              <a:gd name="T16" fmla="*/ 18 w 290"/>
              <a:gd name="T17" fmla="*/ 145 h 290"/>
              <a:gd name="T18" fmla="*/ 145 w 290"/>
              <a:gd name="T19" fmla="*/ 263 h 290"/>
              <a:gd name="T20" fmla="*/ 262 w 290"/>
              <a:gd name="T21" fmla="*/ 145 h 290"/>
              <a:gd name="T22" fmla="*/ 145 w 290"/>
              <a:gd name="T23" fmla="*/ 1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0" h="290">
                <a:moveTo>
                  <a:pt x="145" y="289"/>
                </a:moveTo>
                <a:lnTo>
                  <a:pt x="145" y="289"/>
                </a:lnTo>
                <a:cubicBezTo>
                  <a:pt x="63" y="289"/>
                  <a:pt x="0" y="226"/>
                  <a:pt x="0" y="145"/>
                </a:cubicBezTo>
                <a:cubicBezTo>
                  <a:pt x="0" y="64"/>
                  <a:pt x="63" y="0"/>
                  <a:pt x="145" y="0"/>
                </a:cubicBezTo>
                <a:cubicBezTo>
                  <a:pt x="226" y="0"/>
                  <a:pt x="289" y="64"/>
                  <a:pt x="289" y="145"/>
                </a:cubicBezTo>
                <a:cubicBezTo>
                  <a:pt x="289" y="226"/>
                  <a:pt x="226" y="289"/>
                  <a:pt x="145" y="289"/>
                </a:cubicBezTo>
                <a:close/>
                <a:moveTo>
                  <a:pt x="145" y="18"/>
                </a:moveTo>
                <a:lnTo>
                  <a:pt x="145" y="18"/>
                </a:lnTo>
                <a:cubicBezTo>
                  <a:pt x="72" y="18"/>
                  <a:pt x="18" y="73"/>
                  <a:pt x="18" y="145"/>
                </a:cubicBezTo>
                <a:cubicBezTo>
                  <a:pt x="18" y="208"/>
                  <a:pt x="72" y="263"/>
                  <a:pt x="145" y="263"/>
                </a:cubicBezTo>
                <a:cubicBezTo>
                  <a:pt x="208" y="263"/>
                  <a:pt x="262" y="208"/>
                  <a:pt x="262" y="145"/>
                </a:cubicBezTo>
                <a:cubicBezTo>
                  <a:pt x="262" y="73"/>
                  <a:pt x="208" y="18"/>
                  <a:pt x="145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3" name="Freeform 552">
            <a:extLst>
              <a:ext uri="{FF2B5EF4-FFF2-40B4-BE49-F238E27FC236}">
                <a16:creationId xmlns:a16="http://schemas.microsoft.com/office/drawing/2014/main" id="{6621D576-B06E-6E43-AF2F-B6CCDEAA2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068" y="3749073"/>
            <a:ext cx="47336" cy="74383"/>
          </a:xfrm>
          <a:custGeom>
            <a:avLst/>
            <a:gdLst>
              <a:gd name="T0" fmla="*/ 36 w 91"/>
              <a:gd name="T1" fmla="*/ 144 h 145"/>
              <a:gd name="T2" fmla="*/ 36 w 91"/>
              <a:gd name="T3" fmla="*/ 144 h 145"/>
              <a:gd name="T4" fmla="*/ 9 w 91"/>
              <a:gd name="T5" fmla="*/ 135 h 145"/>
              <a:gd name="T6" fmla="*/ 0 w 91"/>
              <a:gd name="T7" fmla="*/ 117 h 145"/>
              <a:gd name="T8" fmla="*/ 9 w 91"/>
              <a:gd name="T9" fmla="*/ 117 h 145"/>
              <a:gd name="T10" fmla="*/ 63 w 91"/>
              <a:gd name="T11" fmla="*/ 117 h 145"/>
              <a:gd name="T12" fmla="*/ 72 w 91"/>
              <a:gd name="T13" fmla="*/ 99 h 145"/>
              <a:gd name="T14" fmla="*/ 36 w 91"/>
              <a:gd name="T15" fmla="*/ 81 h 145"/>
              <a:gd name="T16" fmla="*/ 18 w 91"/>
              <a:gd name="T17" fmla="*/ 63 h 145"/>
              <a:gd name="T18" fmla="*/ 0 w 91"/>
              <a:gd name="T19" fmla="*/ 36 h 145"/>
              <a:gd name="T20" fmla="*/ 18 w 91"/>
              <a:gd name="T21" fmla="*/ 9 h 145"/>
              <a:gd name="T22" fmla="*/ 81 w 91"/>
              <a:gd name="T23" fmla="*/ 9 h 145"/>
              <a:gd name="T24" fmla="*/ 81 w 91"/>
              <a:gd name="T25" fmla="*/ 18 h 145"/>
              <a:gd name="T26" fmla="*/ 72 w 91"/>
              <a:gd name="T27" fmla="*/ 27 h 145"/>
              <a:gd name="T28" fmla="*/ 27 w 91"/>
              <a:gd name="T29" fmla="*/ 27 h 145"/>
              <a:gd name="T30" fmla="*/ 18 w 91"/>
              <a:gd name="T31" fmla="*/ 36 h 145"/>
              <a:gd name="T32" fmla="*/ 45 w 91"/>
              <a:gd name="T33" fmla="*/ 63 h 145"/>
              <a:gd name="T34" fmla="*/ 72 w 91"/>
              <a:gd name="T35" fmla="*/ 72 h 145"/>
              <a:gd name="T36" fmla="*/ 81 w 91"/>
              <a:gd name="T37" fmla="*/ 99 h 145"/>
              <a:gd name="T38" fmla="*/ 72 w 91"/>
              <a:gd name="T39" fmla="*/ 135 h 145"/>
              <a:gd name="T40" fmla="*/ 36 w 91"/>
              <a:gd name="T4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145">
                <a:moveTo>
                  <a:pt x="36" y="144"/>
                </a:moveTo>
                <a:lnTo>
                  <a:pt x="36" y="144"/>
                </a:lnTo>
                <a:cubicBezTo>
                  <a:pt x="27" y="144"/>
                  <a:pt x="18" y="135"/>
                  <a:pt x="9" y="135"/>
                </a:cubicBezTo>
                <a:cubicBezTo>
                  <a:pt x="0" y="126"/>
                  <a:pt x="0" y="126"/>
                  <a:pt x="0" y="117"/>
                </a:cubicBezTo>
                <a:lnTo>
                  <a:pt x="9" y="117"/>
                </a:lnTo>
                <a:cubicBezTo>
                  <a:pt x="27" y="126"/>
                  <a:pt x="45" y="126"/>
                  <a:pt x="63" y="117"/>
                </a:cubicBezTo>
                <a:cubicBezTo>
                  <a:pt x="63" y="117"/>
                  <a:pt x="72" y="108"/>
                  <a:pt x="72" y="99"/>
                </a:cubicBezTo>
                <a:cubicBezTo>
                  <a:pt x="72" y="90"/>
                  <a:pt x="54" y="81"/>
                  <a:pt x="36" y="81"/>
                </a:cubicBezTo>
                <a:cubicBezTo>
                  <a:pt x="27" y="72"/>
                  <a:pt x="18" y="72"/>
                  <a:pt x="18" y="63"/>
                </a:cubicBezTo>
                <a:cubicBezTo>
                  <a:pt x="0" y="54"/>
                  <a:pt x="0" y="45"/>
                  <a:pt x="0" y="36"/>
                </a:cubicBezTo>
                <a:cubicBezTo>
                  <a:pt x="0" y="27"/>
                  <a:pt x="9" y="18"/>
                  <a:pt x="18" y="9"/>
                </a:cubicBezTo>
                <a:cubicBezTo>
                  <a:pt x="36" y="0"/>
                  <a:pt x="54" y="0"/>
                  <a:pt x="81" y="9"/>
                </a:cubicBezTo>
                <a:cubicBezTo>
                  <a:pt x="81" y="9"/>
                  <a:pt x="90" y="18"/>
                  <a:pt x="81" y="18"/>
                </a:cubicBezTo>
                <a:cubicBezTo>
                  <a:pt x="81" y="27"/>
                  <a:pt x="81" y="27"/>
                  <a:pt x="72" y="27"/>
                </a:cubicBezTo>
                <a:cubicBezTo>
                  <a:pt x="54" y="18"/>
                  <a:pt x="36" y="18"/>
                  <a:pt x="27" y="27"/>
                </a:cubicBezTo>
                <a:cubicBezTo>
                  <a:pt x="18" y="27"/>
                  <a:pt x="18" y="36"/>
                  <a:pt x="18" y="36"/>
                </a:cubicBezTo>
                <a:cubicBezTo>
                  <a:pt x="18" y="45"/>
                  <a:pt x="36" y="54"/>
                  <a:pt x="45" y="63"/>
                </a:cubicBezTo>
                <a:cubicBezTo>
                  <a:pt x="54" y="63"/>
                  <a:pt x="63" y="72"/>
                  <a:pt x="72" y="72"/>
                </a:cubicBezTo>
                <a:cubicBezTo>
                  <a:pt x="81" y="81"/>
                  <a:pt x="81" y="90"/>
                  <a:pt x="81" y="99"/>
                </a:cubicBezTo>
                <a:cubicBezTo>
                  <a:pt x="81" y="117"/>
                  <a:pt x="81" y="126"/>
                  <a:pt x="72" y="135"/>
                </a:cubicBezTo>
                <a:cubicBezTo>
                  <a:pt x="63" y="135"/>
                  <a:pt x="54" y="144"/>
                  <a:pt x="36" y="1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4" name="Freeform 553">
            <a:extLst>
              <a:ext uri="{FF2B5EF4-FFF2-40B4-BE49-F238E27FC236}">
                <a16:creationId xmlns:a16="http://schemas.microsoft.com/office/drawing/2014/main" id="{4EE90C7B-B5E4-7548-B6C9-6991BDD0D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101" y="3728786"/>
            <a:ext cx="9016" cy="20287"/>
          </a:xfrm>
          <a:custGeom>
            <a:avLst/>
            <a:gdLst>
              <a:gd name="T0" fmla="*/ 9 w 19"/>
              <a:gd name="T1" fmla="*/ 37 h 38"/>
              <a:gd name="T2" fmla="*/ 9 w 19"/>
              <a:gd name="T3" fmla="*/ 37 h 38"/>
              <a:gd name="T4" fmla="*/ 0 w 19"/>
              <a:gd name="T5" fmla="*/ 28 h 38"/>
              <a:gd name="T6" fmla="*/ 0 w 19"/>
              <a:gd name="T7" fmla="*/ 10 h 38"/>
              <a:gd name="T8" fmla="*/ 9 w 19"/>
              <a:gd name="T9" fmla="*/ 0 h 38"/>
              <a:gd name="T10" fmla="*/ 18 w 19"/>
              <a:gd name="T11" fmla="*/ 10 h 38"/>
              <a:gd name="T12" fmla="*/ 18 w 19"/>
              <a:gd name="T13" fmla="*/ 28 h 38"/>
              <a:gd name="T14" fmla="*/ 9 w 19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38">
                <a:moveTo>
                  <a:pt x="9" y="37"/>
                </a:moveTo>
                <a:lnTo>
                  <a:pt x="9" y="37"/>
                </a:lnTo>
                <a:cubicBezTo>
                  <a:pt x="0" y="37"/>
                  <a:pt x="0" y="28"/>
                  <a:pt x="0" y="28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9" y="0"/>
                </a:cubicBezTo>
                <a:lnTo>
                  <a:pt x="18" y="10"/>
                </a:lnTo>
                <a:cubicBezTo>
                  <a:pt x="18" y="28"/>
                  <a:pt x="18" y="28"/>
                  <a:pt x="18" y="28"/>
                </a:cubicBezTo>
                <a:lnTo>
                  <a:pt x="9" y="3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5" name="Freeform 554">
            <a:extLst>
              <a:ext uri="{FF2B5EF4-FFF2-40B4-BE49-F238E27FC236}">
                <a16:creationId xmlns:a16="http://schemas.microsoft.com/office/drawing/2014/main" id="{DD3F1369-85F4-4049-9C9E-90C79DADD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101" y="3821202"/>
            <a:ext cx="9016" cy="13524"/>
          </a:xfrm>
          <a:custGeom>
            <a:avLst/>
            <a:gdLst>
              <a:gd name="T0" fmla="*/ 9 w 19"/>
              <a:gd name="T1" fmla="*/ 27 h 28"/>
              <a:gd name="T2" fmla="*/ 9 w 19"/>
              <a:gd name="T3" fmla="*/ 27 h 28"/>
              <a:gd name="T4" fmla="*/ 0 w 19"/>
              <a:gd name="T5" fmla="*/ 18 h 28"/>
              <a:gd name="T6" fmla="*/ 0 w 19"/>
              <a:gd name="T7" fmla="*/ 9 h 28"/>
              <a:gd name="T8" fmla="*/ 9 w 19"/>
              <a:gd name="T9" fmla="*/ 0 h 28"/>
              <a:gd name="T10" fmla="*/ 18 w 19"/>
              <a:gd name="T11" fmla="*/ 9 h 28"/>
              <a:gd name="T12" fmla="*/ 18 w 19"/>
              <a:gd name="T13" fmla="*/ 18 h 28"/>
              <a:gd name="T14" fmla="*/ 9 w 19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9" y="0"/>
                  <a:pt x="18" y="0"/>
                  <a:pt x="18" y="9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27"/>
                  <a:pt x="9" y="27"/>
                  <a:pt x="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6" name="Freeform 555">
            <a:extLst>
              <a:ext uri="{FF2B5EF4-FFF2-40B4-BE49-F238E27FC236}">
                <a16:creationId xmlns:a16="http://schemas.microsoft.com/office/drawing/2014/main" id="{9701CE9E-703F-CF47-8029-F674A8290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156" y="3701738"/>
            <a:ext cx="407981" cy="259215"/>
          </a:xfrm>
          <a:custGeom>
            <a:avLst/>
            <a:gdLst>
              <a:gd name="T0" fmla="*/ 759 w 796"/>
              <a:gd name="T1" fmla="*/ 507 h 508"/>
              <a:gd name="T2" fmla="*/ 759 w 796"/>
              <a:gd name="T3" fmla="*/ 507 h 508"/>
              <a:gd name="T4" fmla="*/ 27 w 796"/>
              <a:gd name="T5" fmla="*/ 507 h 508"/>
              <a:gd name="T6" fmla="*/ 0 w 796"/>
              <a:gd name="T7" fmla="*/ 479 h 508"/>
              <a:gd name="T8" fmla="*/ 0 w 796"/>
              <a:gd name="T9" fmla="*/ 36 h 508"/>
              <a:gd name="T10" fmla="*/ 27 w 796"/>
              <a:gd name="T11" fmla="*/ 0 h 508"/>
              <a:gd name="T12" fmla="*/ 136 w 796"/>
              <a:gd name="T13" fmla="*/ 0 h 508"/>
              <a:gd name="T14" fmla="*/ 163 w 796"/>
              <a:gd name="T15" fmla="*/ 18 h 508"/>
              <a:gd name="T16" fmla="*/ 136 w 796"/>
              <a:gd name="T17" fmla="*/ 36 h 508"/>
              <a:gd name="T18" fmla="*/ 36 w 796"/>
              <a:gd name="T19" fmla="*/ 36 h 508"/>
              <a:gd name="T20" fmla="*/ 36 w 796"/>
              <a:gd name="T21" fmla="*/ 470 h 508"/>
              <a:gd name="T22" fmla="*/ 759 w 796"/>
              <a:gd name="T23" fmla="*/ 470 h 508"/>
              <a:gd name="T24" fmla="*/ 759 w 796"/>
              <a:gd name="T25" fmla="*/ 36 h 508"/>
              <a:gd name="T26" fmla="*/ 651 w 796"/>
              <a:gd name="T27" fmla="*/ 36 h 508"/>
              <a:gd name="T28" fmla="*/ 633 w 796"/>
              <a:gd name="T29" fmla="*/ 18 h 508"/>
              <a:gd name="T30" fmla="*/ 651 w 796"/>
              <a:gd name="T31" fmla="*/ 0 h 508"/>
              <a:gd name="T32" fmla="*/ 759 w 796"/>
              <a:gd name="T33" fmla="*/ 0 h 508"/>
              <a:gd name="T34" fmla="*/ 795 w 796"/>
              <a:gd name="T35" fmla="*/ 36 h 508"/>
              <a:gd name="T36" fmla="*/ 795 w 796"/>
              <a:gd name="T37" fmla="*/ 479 h 508"/>
              <a:gd name="T38" fmla="*/ 759 w 796"/>
              <a:gd name="T39" fmla="*/ 507 h 508"/>
              <a:gd name="T40" fmla="*/ 759 w 796"/>
              <a:gd name="T41" fmla="*/ 36 h 508"/>
              <a:gd name="T42" fmla="*/ 759 w 796"/>
              <a:gd name="T43" fmla="*/ 36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96" h="508">
                <a:moveTo>
                  <a:pt x="759" y="507"/>
                </a:moveTo>
                <a:lnTo>
                  <a:pt x="759" y="507"/>
                </a:lnTo>
                <a:cubicBezTo>
                  <a:pt x="27" y="507"/>
                  <a:pt x="27" y="507"/>
                  <a:pt x="27" y="507"/>
                </a:cubicBezTo>
                <a:cubicBezTo>
                  <a:pt x="9" y="507"/>
                  <a:pt x="0" y="498"/>
                  <a:pt x="0" y="47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9" y="0"/>
                  <a:pt x="27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53" y="0"/>
                  <a:pt x="163" y="9"/>
                  <a:pt x="163" y="18"/>
                </a:cubicBezTo>
                <a:cubicBezTo>
                  <a:pt x="163" y="27"/>
                  <a:pt x="153" y="36"/>
                  <a:pt x="1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470"/>
                  <a:pt x="36" y="470"/>
                  <a:pt x="36" y="470"/>
                </a:cubicBezTo>
                <a:cubicBezTo>
                  <a:pt x="759" y="470"/>
                  <a:pt x="759" y="470"/>
                  <a:pt x="759" y="470"/>
                </a:cubicBezTo>
                <a:cubicBezTo>
                  <a:pt x="759" y="36"/>
                  <a:pt x="759" y="36"/>
                  <a:pt x="759" y="36"/>
                </a:cubicBezTo>
                <a:cubicBezTo>
                  <a:pt x="651" y="36"/>
                  <a:pt x="651" y="36"/>
                  <a:pt x="651" y="36"/>
                </a:cubicBezTo>
                <a:cubicBezTo>
                  <a:pt x="642" y="36"/>
                  <a:pt x="633" y="27"/>
                  <a:pt x="633" y="18"/>
                </a:cubicBezTo>
                <a:cubicBezTo>
                  <a:pt x="633" y="9"/>
                  <a:pt x="642" y="0"/>
                  <a:pt x="651" y="0"/>
                </a:cubicBezTo>
                <a:cubicBezTo>
                  <a:pt x="759" y="0"/>
                  <a:pt x="759" y="0"/>
                  <a:pt x="759" y="0"/>
                </a:cubicBezTo>
                <a:cubicBezTo>
                  <a:pt x="777" y="0"/>
                  <a:pt x="795" y="18"/>
                  <a:pt x="795" y="36"/>
                </a:cubicBezTo>
                <a:cubicBezTo>
                  <a:pt x="795" y="479"/>
                  <a:pt x="795" y="479"/>
                  <a:pt x="795" y="479"/>
                </a:cubicBezTo>
                <a:cubicBezTo>
                  <a:pt x="795" y="498"/>
                  <a:pt x="777" y="507"/>
                  <a:pt x="759" y="507"/>
                </a:cubicBezTo>
                <a:close/>
                <a:moveTo>
                  <a:pt x="759" y="36"/>
                </a:moveTo>
                <a:lnTo>
                  <a:pt x="759" y="3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7" name="Freeform 556">
            <a:extLst>
              <a:ext uri="{FF2B5EF4-FFF2-40B4-BE49-F238E27FC236}">
                <a16:creationId xmlns:a16="http://schemas.microsoft.com/office/drawing/2014/main" id="{0EFD5A77-7130-7647-9C70-5216033C6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495" y="3706246"/>
            <a:ext cx="218642" cy="121718"/>
          </a:xfrm>
          <a:custGeom>
            <a:avLst/>
            <a:gdLst>
              <a:gd name="T0" fmla="*/ 28 w 426"/>
              <a:gd name="T1" fmla="*/ 235 h 236"/>
              <a:gd name="T2" fmla="*/ 28 w 426"/>
              <a:gd name="T3" fmla="*/ 235 h 236"/>
              <a:gd name="T4" fmla="*/ 10 w 426"/>
              <a:gd name="T5" fmla="*/ 217 h 236"/>
              <a:gd name="T6" fmla="*/ 19 w 426"/>
              <a:gd name="T7" fmla="*/ 199 h 236"/>
              <a:gd name="T8" fmla="*/ 398 w 426"/>
              <a:gd name="T9" fmla="*/ 0 h 236"/>
              <a:gd name="T10" fmla="*/ 425 w 426"/>
              <a:gd name="T11" fmla="*/ 9 h 236"/>
              <a:gd name="T12" fmla="*/ 416 w 426"/>
              <a:gd name="T13" fmla="*/ 36 h 236"/>
              <a:gd name="T14" fmla="*/ 37 w 426"/>
              <a:gd name="T15" fmla="*/ 226 h 236"/>
              <a:gd name="T16" fmla="*/ 28 w 426"/>
              <a:gd name="T17" fmla="*/ 235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6" h="236">
                <a:moveTo>
                  <a:pt x="28" y="235"/>
                </a:moveTo>
                <a:lnTo>
                  <a:pt x="28" y="235"/>
                </a:lnTo>
                <a:cubicBezTo>
                  <a:pt x="19" y="235"/>
                  <a:pt x="10" y="226"/>
                  <a:pt x="10" y="217"/>
                </a:cubicBezTo>
                <a:cubicBezTo>
                  <a:pt x="0" y="208"/>
                  <a:pt x="10" y="199"/>
                  <a:pt x="19" y="199"/>
                </a:cubicBezTo>
                <a:cubicBezTo>
                  <a:pt x="398" y="0"/>
                  <a:pt x="398" y="0"/>
                  <a:pt x="398" y="0"/>
                </a:cubicBezTo>
                <a:cubicBezTo>
                  <a:pt x="407" y="0"/>
                  <a:pt x="416" y="0"/>
                  <a:pt x="425" y="9"/>
                </a:cubicBezTo>
                <a:cubicBezTo>
                  <a:pt x="425" y="18"/>
                  <a:pt x="425" y="27"/>
                  <a:pt x="416" y="36"/>
                </a:cubicBezTo>
                <a:cubicBezTo>
                  <a:pt x="37" y="226"/>
                  <a:pt x="37" y="226"/>
                  <a:pt x="37" y="226"/>
                </a:cubicBezTo>
                <a:cubicBezTo>
                  <a:pt x="28" y="226"/>
                  <a:pt x="28" y="235"/>
                  <a:pt x="28" y="2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8" name="Freeform 557">
            <a:extLst>
              <a:ext uri="{FF2B5EF4-FFF2-40B4-BE49-F238E27FC236}">
                <a16:creationId xmlns:a16="http://schemas.microsoft.com/office/drawing/2014/main" id="{3318A3A0-7841-C641-B4E9-53536C4CE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648" y="3706246"/>
            <a:ext cx="218642" cy="121718"/>
          </a:xfrm>
          <a:custGeom>
            <a:avLst/>
            <a:gdLst>
              <a:gd name="T0" fmla="*/ 407 w 426"/>
              <a:gd name="T1" fmla="*/ 235 h 236"/>
              <a:gd name="T2" fmla="*/ 407 w 426"/>
              <a:gd name="T3" fmla="*/ 235 h 236"/>
              <a:gd name="T4" fmla="*/ 398 w 426"/>
              <a:gd name="T5" fmla="*/ 226 h 236"/>
              <a:gd name="T6" fmla="*/ 18 w 426"/>
              <a:gd name="T7" fmla="*/ 36 h 236"/>
              <a:gd name="T8" fmla="*/ 9 w 426"/>
              <a:gd name="T9" fmla="*/ 9 h 236"/>
              <a:gd name="T10" fmla="*/ 36 w 426"/>
              <a:gd name="T11" fmla="*/ 0 h 236"/>
              <a:gd name="T12" fmla="*/ 416 w 426"/>
              <a:gd name="T13" fmla="*/ 199 h 236"/>
              <a:gd name="T14" fmla="*/ 425 w 426"/>
              <a:gd name="T15" fmla="*/ 217 h 236"/>
              <a:gd name="T16" fmla="*/ 407 w 426"/>
              <a:gd name="T17" fmla="*/ 235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6" h="236">
                <a:moveTo>
                  <a:pt x="407" y="235"/>
                </a:moveTo>
                <a:lnTo>
                  <a:pt x="407" y="235"/>
                </a:lnTo>
                <a:cubicBezTo>
                  <a:pt x="398" y="235"/>
                  <a:pt x="398" y="226"/>
                  <a:pt x="398" y="226"/>
                </a:cubicBezTo>
                <a:cubicBezTo>
                  <a:pt x="18" y="36"/>
                  <a:pt x="18" y="36"/>
                  <a:pt x="18" y="36"/>
                </a:cubicBezTo>
                <a:cubicBezTo>
                  <a:pt x="9" y="27"/>
                  <a:pt x="0" y="18"/>
                  <a:pt x="9" y="9"/>
                </a:cubicBezTo>
                <a:cubicBezTo>
                  <a:pt x="9" y="0"/>
                  <a:pt x="27" y="0"/>
                  <a:pt x="36" y="0"/>
                </a:cubicBezTo>
                <a:cubicBezTo>
                  <a:pt x="416" y="199"/>
                  <a:pt x="416" y="199"/>
                  <a:pt x="416" y="199"/>
                </a:cubicBezTo>
                <a:cubicBezTo>
                  <a:pt x="425" y="199"/>
                  <a:pt x="425" y="208"/>
                  <a:pt x="425" y="217"/>
                </a:cubicBezTo>
                <a:cubicBezTo>
                  <a:pt x="416" y="226"/>
                  <a:pt x="407" y="235"/>
                  <a:pt x="407" y="2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9" name="Freeform 558">
            <a:extLst>
              <a:ext uri="{FF2B5EF4-FFF2-40B4-BE49-F238E27FC236}">
                <a16:creationId xmlns:a16="http://schemas.microsoft.com/office/drawing/2014/main" id="{F97E1893-4A31-AD4B-800F-F7049BCC8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16" y="3812186"/>
            <a:ext cx="148766" cy="148766"/>
          </a:xfrm>
          <a:custGeom>
            <a:avLst/>
            <a:gdLst>
              <a:gd name="T0" fmla="*/ 271 w 290"/>
              <a:gd name="T1" fmla="*/ 290 h 291"/>
              <a:gd name="T2" fmla="*/ 271 w 290"/>
              <a:gd name="T3" fmla="*/ 290 h 291"/>
              <a:gd name="T4" fmla="*/ 253 w 290"/>
              <a:gd name="T5" fmla="*/ 281 h 291"/>
              <a:gd name="T6" fmla="*/ 9 w 290"/>
              <a:gd name="T7" fmla="*/ 36 h 291"/>
              <a:gd name="T8" fmla="*/ 9 w 290"/>
              <a:gd name="T9" fmla="*/ 9 h 291"/>
              <a:gd name="T10" fmla="*/ 27 w 290"/>
              <a:gd name="T11" fmla="*/ 9 h 291"/>
              <a:gd name="T12" fmla="*/ 280 w 290"/>
              <a:gd name="T13" fmla="*/ 253 h 291"/>
              <a:gd name="T14" fmla="*/ 280 w 290"/>
              <a:gd name="T15" fmla="*/ 281 h 291"/>
              <a:gd name="T16" fmla="*/ 271 w 290"/>
              <a:gd name="T17" fmla="*/ 29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" h="291">
                <a:moveTo>
                  <a:pt x="271" y="290"/>
                </a:moveTo>
                <a:lnTo>
                  <a:pt x="271" y="290"/>
                </a:lnTo>
                <a:cubicBezTo>
                  <a:pt x="262" y="290"/>
                  <a:pt x="253" y="290"/>
                  <a:pt x="253" y="281"/>
                </a:cubicBezTo>
                <a:cubicBezTo>
                  <a:pt x="9" y="36"/>
                  <a:pt x="9" y="36"/>
                  <a:pt x="9" y="36"/>
                </a:cubicBezTo>
                <a:cubicBezTo>
                  <a:pt x="0" y="27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280" y="253"/>
                  <a:pt x="280" y="253"/>
                  <a:pt x="280" y="253"/>
                </a:cubicBezTo>
                <a:cubicBezTo>
                  <a:pt x="289" y="262"/>
                  <a:pt x="289" y="271"/>
                  <a:pt x="280" y="281"/>
                </a:cubicBezTo>
                <a:cubicBezTo>
                  <a:pt x="280" y="290"/>
                  <a:pt x="271" y="290"/>
                  <a:pt x="271" y="2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0" name="Freeform 559">
            <a:extLst>
              <a:ext uri="{FF2B5EF4-FFF2-40B4-BE49-F238E27FC236}">
                <a16:creationId xmlns:a16="http://schemas.microsoft.com/office/drawing/2014/main" id="{2AC5C835-4C94-1047-A9F4-765296D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664" y="3812186"/>
            <a:ext cx="144258" cy="144258"/>
          </a:xfrm>
          <a:custGeom>
            <a:avLst/>
            <a:gdLst>
              <a:gd name="T0" fmla="*/ 18 w 281"/>
              <a:gd name="T1" fmla="*/ 281 h 282"/>
              <a:gd name="T2" fmla="*/ 18 w 281"/>
              <a:gd name="T3" fmla="*/ 281 h 282"/>
              <a:gd name="T4" fmla="*/ 0 w 281"/>
              <a:gd name="T5" fmla="*/ 271 h 282"/>
              <a:gd name="T6" fmla="*/ 0 w 281"/>
              <a:gd name="T7" fmla="*/ 244 h 282"/>
              <a:gd name="T8" fmla="*/ 244 w 281"/>
              <a:gd name="T9" fmla="*/ 9 h 282"/>
              <a:gd name="T10" fmla="*/ 271 w 281"/>
              <a:gd name="T11" fmla="*/ 9 h 282"/>
              <a:gd name="T12" fmla="*/ 271 w 281"/>
              <a:gd name="T13" fmla="*/ 36 h 282"/>
              <a:gd name="T14" fmla="*/ 27 w 281"/>
              <a:gd name="T15" fmla="*/ 271 h 282"/>
              <a:gd name="T16" fmla="*/ 18 w 281"/>
              <a:gd name="T17" fmla="*/ 281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1" h="282">
                <a:moveTo>
                  <a:pt x="18" y="281"/>
                </a:moveTo>
                <a:lnTo>
                  <a:pt x="18" y="281"/>
                </a:lnTo>
                <a:cubicBezTo>
                  <a:pt x="9" y="281"/>
                  <a:pt x="9" y="281"/>
                  <a:pt x="0" y="271"/>
                </a:cubicBezTo>
                <a:cubicBezTo>
                  <a:pt x="0" y="271"/>
                  <a:pt x="0" y="253"/>
                  <a:pt x="0" y="244"/>
                </a:cubicBezTo>
                <a:cubicBezTo>
                  <a:pt x="244" y="9"/>
                  <a:pt x="244" y="9"/>
                  <a:pt x="244" y="9"/>
                </a:cubicBezTo>
                <a:cubicBezTo>
                  <a:pt x="253" y="0"/>
                  <a:pt x="262" y="0"/>
                  <a:pt x="271" y="9"/>
                </a:cubicBezTo>
                <a:cubicBezTo>
                  <a:pt x="280" y="9"/>
                  <a:pt x="280" y="27"/>
                  <a:pt x="271" y="36"/>
                </a:cubicBezTo>
                <a:cubicBezTo>
                  <a:pt x="27" y="271"/>
                  <a:pt x="27" y="271"/>
                  <a:pt x="27" y="271"/>
                </a:cubicBezTo>
                <a:cubicBezTo>
                  <a:pt x="27" y="281"/>
                  <a:pt x="18" y="281"/>
                  <a:pt x="18" y="2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1" name="Freeform 560">
            <a:extLst>
              <a:ext uri="{FF2B5EF4-FFF2-40B4-BE49-F238E27FC236}">
                <a16:creationId xmlns:a16="http://schemas.microsoft.com/office/drawing/2014/main" id="{6D98B05F-8258-3248-911B-17172658F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61" y="3548463"/>
            <a:ext cx="286263" cy="202863"/>
          </a:xfrm>
          <a:custGeom>
            <a:avLst/>
            <a:gdLst>
              <a:gd name="T0" fmla="*/ 534 w 562"/>
              <a:gd name="T1" fmla="*/ 398 h 399"/>
              <a:gd name="T2" fmla="*/ 534 w 562"/>
              <a:gd name="T3" fmla="*/ 398 h 399"/>
              <a:gd name="T4" fmla="*/ 534 w 562"/>
              <a:gd name="T5" fmla="*/ 398 h 399"/>
              <a:gd name="T6" fmla="*/ 507 w 562"/>
              <a:gd name="T7" fmla="*/ 380 h 399"/>
              <a:gd name="T8" fmla="*/ 507 w 562"/>
              <a:gd name="T9" fmla="*/ 45 h 399"/>
              <a:gd name="T10" fmla="*/ 46 w 562"/>
              <a:gd name="T11" fmla="*/ 45 h 399"/>
              <a:gd name="T12" fmla="*/ 46 w 562"/>
              <a:gd name="T13" fmla="*/ 380 h 399"/>
              <a:gd name="T14" fmla="*/ 19 w 562"/>
              <a:gd name="T15" fmla="*/ 398 h 399"/>
              <a:gd name="T16" fmla="*/ 19 w 562"/>
              <a:gd name="T17" fmla="*/ 398 h 399"/>
              <a:gd name="T18" fmla="*/ 0 w 562"/>
              <a:gd name="T19" fmla="*/ 380 h 399"/>
              <a:gd name="T20" fmla="*/ 0 w 562"/>
              <a:gd name="T21" fmla="*/ 36 h 399"/>
              <a:gd name="T22" fmla="*/ 27 w 562"/>
              <a:gd name="T23" fmla="*/ 0 h 399"/>
              <a:gd name="T24" fmla="*/ 525 w 562"/>
              <a:gd name="T25" fmla="*/ 0 h 399"/>
              <a:gd name="T26" fmla="*/ 561 w 562"/>
              <a:gd name="T27" fmla="*/ 36 h 399"/>
              <a:gd name="T28" fmla="*/ 561 w 562"/>
              <a:gd name="T29" fmla="*/ 380 h 399"/>
              <a:gd name="T30" fmla="*/ 534 w 562"/>
              <a:gd name="T31" fmla="*/ 398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62" h="399">
                <a:moveTo>
                  <a:pt x="534" y="398"/>
                </a:moveTo>
                <a:lnTo>
                  <a:pt x="534" y="398"/>
                </a:lnTo>
                <a:lnTo>
                  <a:pt x="534" y="398"/>
                </a:lnTo>
                <a:cubicBezTo>
                  <a:pt x="516" y="398"/>
                  <a:pt x="507" y="389"/>
                  <a:pt x="507" y="380"/>
                </a:cubicBezTo>
                <a:cubicBezTo>
                  <a:pt x="507" y="45"/>
                  <a:pt x="507" y="45"/>
                  <a:pt x="507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380"/>
                  <a:pt x="46" y="380"/>
                  <a:pt x="46" y="380"/>
                </a:cubicBezTo>
                <a:cubicBezTo>
                  <a:pt x="46" y="389"/>
                  <a:pt x="36" y="398"/>
                  <a:pt x="19" y="398"/>
                </a:cubicBezTo>
                <a:lnTo>
                  <a:pt x="19" y="398"/>
                </a:lnTo>
                <a:cubicBezTo>
                  <a:pt x="10" y="398"/>
                  <a:pt x="0" y="389"/>
                  <a:pt x="0" y="380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0" y="0"/>
                  <a:pt x="27" y="0"/>
                </a:cubicBezTo>
                <a:cubicBezTo>
                  <a:pt x="525" y="0"/>
                  <a:pt x="525" y="0"/>
                  <a:pt x="525" y="0"/>
                </a:cubicBezTo>
                <a:cubicBezTo>
                  <a:pt x="543" y="0"/>
                  <a:pt x="561" y="18"/>
                  <a:pt x="561" y="36"/>
                </a:cubicBezTo>
                <a:cubicBezTo>
                  <a:pt x="561" y="380"/>
                  <a:pt x="561" y="380"/>
                  <a:pt x="561" y="380"/>
                </a:cubicBezTo>
                <a:cubicBezTo>
                  <a:pt x="561" y="389"/>
                  <a:pt x="552" y="398"/>
                  <a:pt x="534" y="39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2" name="Freeform 561">
            <a:extLst>
              <a:ext uri="{FF2B5EF4-FFF2-40B4-BE49-F238E27FC236}">
                <a16:creationId xmlns:a16="http://schemas.microsoft.com/office/drawing/2014/main" id="{B1C34A88-462E-4943-A72F-B67FACFF7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701" y="3622847"/>
            <a:ext cx="74383" cy="121718"/>
          </a:xfrm>
          <a:custGeom>
            <a:avLst/>
            <a:gdLst>
              <a:gd name="T0" fmla="*/ 64 w 146"/>
              <a:gd name="T1" fmla="*/ 235 h 236"/>
              <a:gd name="T2" fmla="*/ 64 w 146"/>
              <a:gd name="T3" fmla="*/ 235 h 236"/>
              <a:gd name="T4" fmla="*/ 9 w 146"/>
              <a:gd name="T5" fmla="*/ 217 h 236"/>
              <a:gd name="T6" fmla="*/ 0 w 146"/>
              <a:gd name="T7" fmla="*/ 198 h 236"/>
              <a:gd name="T8" fmla="*/ 19 w 146"/>
              <a:gd name="T9" fmla="*/ 189 h 236"/>
              <a:gd name="T10" fmla="*/ 100 w 146"/>
              <a:gd name="T11" fmla="*/ 189 h 236"/>
              <a:gd name="T12" fmla="*/ 109 w 146"/>
              <a:gd name="T13" fmla="*/ 171 h 236"/>
              <a:gd name="T14" fmla="*/ 64 w 146"/>
              <a:gd name="T15" fmla="*/ 135 h 236"/>
              <a:gd name="T16" fmla="*/ 0 w 146"/>
              <a:gd name="T17" fmla="*/ 72 h 236"/>
              <a:gd name="T18" fmla="*/ 27 w 146"/>
              <a:gd name="T19" fmla="*/ 18 h 236"/>
              <a:gd name="T20" fmla="*/ 127 w 146"/>
              <a:gd name="T21" fmla="*/ 18 h 236"/>
              <a:gd name="T22" fmla="*/ 136 w 146"/>
              <a:gd name="T23" fmla="*/ 36 h 236"/>
              <a:gd name="T24" fmla="*/ 118 w 146"/>
              <a:gd name="T25" fmla="*/ 45 h 236"/>
              <a:gd name="T26" fmla="*/ 45 w 146"/>
              <a:gd name="T27" fmla="*/ 45 h 236"/>
              <a:gd name="T28" fmla="*/ 36 w 146"/>
              <a:gd name="T29" fmla="*/ 72 h 236"/>
              <a:gd name="T30" fmla="*/ 82 w 146"/>
              <a:gd name="T31" fmla="*/ 108 h 236"/>
              <a:gd name="T32" fmla="*/ 145 w 146"/>
              <a:gd name="T33" fmla="*/ 171 h 236"/>
              <a:gd name="T34" fmla="*/ 118 w 146"/>
              <a:gd name="T35" fmla="*/ 217 h 236"/>
              <a:gd name="T36" fmla="*/ 64 w 146"/>
              <a:gd name="T37" fmla="*/ 235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6" h="236">
                <a:moveTo>
                  <a:pt x="64" y="235"/>
                </a:moveTo>
                <a:lnTo>
                  <a:pt x="64" y="235"/>
                </a:lnTo>
                <a:cubicBezTo>
                  <a:pt x="45" y="235"/>
                  <a:pt x="27" y="226"/>
                  <a:pt x="9" y="217"/>
                </a:cubicBezTo>
                <a:cubicBezTo>
                  <a:pt x="0" y="217"/>
                  <a:pt x="0" y="207"/>
                  <a:pt x="0" y="198"/>
                </a:cubicBezTo>
                <a:cubicBezTo>
                  <a:pt x="9" y="189"/>
                  <a:pt x="19" y="189"/>
                  <a:pt x="19" y="189"/>
                </a:cubicBezTo>
                <a:cubicBezTo>
                  <a:pt x="55" y="207"/>
                  <a:pt x="82" y="207"/>
                  <a:pt x="100" y="189"/>
                </a:cubicBezTo>
                <a:cubicBezTo>
                  <a:pt x="109" y="189"/>
                  <a:pt x="109" y="180"/>
                  <a:pt x="109" y="171"/>
                </a:cubicBezTo>
                <a:cubicBezTo>
                  <a:pt x="109" y="153"/>
                  <a:pt x="82" y="144"/>
                  <a:pt x="64" y="135"/>
                </a:cubicBezTo>
                <a:cubicBezTo>
                  <a:pt x="36" y="117"/>
                  <a:pt x="0" y="99"/>
                  <a:pt x="0" y="72"/>
                </a:cubicBezTo>
                <a:cubicBezTo>
                  <a:pt x="0" y="45"/>
                  <a:pt x="9" y="27"/>
                  <a:pt x="27" y="18"/>
                </a:cubicBezTo>
                <a:cubicBezTo>
                  <a:pt x="55" y="0"/>
                  <a:pt x="91" y="0"/>
                  <a:pt x="127" y="18"/>
                </a:cubicBezTo>
                <a:cubicBezTo>
                  <a:pt x="136" y="18"/>
                  <a:pt x="145" y="27"/>
                  <a:pt x="136" y="36"/>
                </a:cubicBezTo>
                <a:cubicBezTo>
                  <a:pt x="136" y="45"/>
                  <a:pt x="127" y="45"/>
                  <a:pt x="118" y="45"/>
                </a:cubicBezTo>
                <a:cubicBezTo>
                  <a:pt x="91" y="36"/>
                  <a:pt x="64" y="36"/>
                  <a:pt x="45" y="45"/>
                </a:cubicBezTo>
                <a:cubicBezTo>
                  <a:pt x="36" y="54"/>
                  <a:pt x="36" y="63"/>
                  <a:pt x="36" y="72"/>
                </a:cubicBezTo>
                <a:cubicBezTo>
                  <a:pt x="36" y="81"/>
                  <a:pt x="55" y="90"/>
                  <a:pt x="82" y="108"/>
                </a:cubicBezTo>
                <a:cubicBezTo>
                  <a:pt x="109" y="117"/>
                  <a:pt x="145" y="135"/>
                  <a:pt x="145" y="171"/>
                </a:cubicBezTo>
                <a:cubicBezTo>
                  <a:pt x="145" y="189"/>
                  <a:pt x="127" y="207"/>
                  <a:pt x="118" y="217"/>
                </a:cubicBezTo>
                <a:cubicBezTo>
                  <a:pt x="100" y="226"/>
                  <a:pt x="82" y="235"/>
                  <a:pt x="64" y="2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3" name="Freeform 562">
            <a:extLst>
              <a:ext uri="{FF2B5EF4-FFF2-40B4-BE49-F238E27FC236}">
                <a16:creationId xmlns:a16="http://schemas.microsoft.com/office/drawing/2014/main" id="{061ADE81-E98E-A54D-AFFE-A6A553E33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003" y="3595799"/>
            <a:ext cx="13524" cy="29302"/>
          </a:xfrm>
          <a:custGeom>
            <a:avLst/>
            <a:gdLst>
              <a:gd name="T0" fmla="*/ 18 w 28"/>
              <a:gd name="T1" fmla="*/ 55 h 56"/>
              <a:gd name="T2" fmla="*/ 18 w 28"/>
              <a:gd name="T3" fmla="*/ 55 h 56"/>
              <a:gd name="T4" fmla="*/ 0 w 28"/>
              <a:gd name="T5" fmla="*/ 45 h 56"/>
              <a:gd name="T6" fmla="*/ 0 w 28"/>
              <a:gd name="T7" fmla="*/ 19 h 56"/>
              <a:gd name="T8" fmla="*/ 18 w 28"/>
              <a:gd name="T9" fmla="*/ 0 h 56"/>
              <a:gd name="T10" fmla="*/ 27 w 28"/>
              <a:gd name="T11" fmla="*/ 19 h 56"/>
              <a:gd name="T12" fmla="*/ 27 w 28"/>
              <a:gd name="T13" fmla="*/ 45 h 56"/>
              <a:gd name="T14" fmla="*/ 18 w 28"/>
              <a:gd name="T1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56">
                <a:moveTo>
                  <a:pt x="18" y="55"/>
                </a:moveTo>
                <a:lnTo>
                  <a:pt x="18" y="55"/>
                </a:lnTo>
                <a:cubicBezTo>
                  <a:pt x="9" y="55"/>
                  <a:pt x="0" y="55"/>
                  <a:pt x="0" y="45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9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55"/>
                  <a:pt x="27" y="55"/>
                  <a:pt x="18" y="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4" name="Freeform 563">
            <a:extLst>
              <a:ext uri="{FF2B5EF4-FFF2-40B4-BE49-F238E27FC236}">
                <a16:creationId xmlns:a16="http://schemas.microsoft.com/office/drawing/2014/main" id="{57E540F3-D91E-A641-8936-599BFC25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003" y="3744565"/>
            <a:ext cx="13524" cy="27049"/>
          </a:xfrm>
          <a:custGeom>
            <a:avLst/>
            <a:gdLst>
              <a:gd name="T0" fmla="*/ 18 w 28"/>
              <a:gd name="T1" fmla="*/ 54 h 55"/>
              <a:gd name="T2" fmla="*/ 18 w 28"/>
              <a:gd name="T3" fmla="*/ 54 h 55"/>
              <a:gd name="T4" fmla="*/ 0 w 28"/>
              <a:gd name="T5" fmla="*/ 36 h 55"/>
              <a:gd name="T6" fmla="*/ 0 w 28"/>
              <a:gd name="T7" fmla="*/ 18 h 55"/>
              <a:gd name="T8" fmla="*/ 18 w 28"/>
              <a:gd name="T9" fmla="*/ 0 h 55"/>
              <a:gd name="T10" fmla="*/ 27 w 28"/>
              <a:gd name="T11" fmla="*/ 18 h 55"/>
              <a:gd name="T12" fmla="*/ 27 w 28"/>
              <a:gd name="T13" fmla="*/ 36 h 55"/>
              <a:gd name="T14" fmla="*/ 18 w 28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55">
                <a:moveTo>
                  <a:pt x="18" y="54"/>
                </a:moveTo>
                <a:lnTo>
                  <a:pt x="18" y="54"/>
                </a:lnTo>
                <a:cubicBezTo>
                  <a:pt x="9" y="54"/>
                  <a:pt x="0" y="45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8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45"/>
                  <a:pt x="27" y="54"/>
                  <a:pt x="18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5" name="Freeform 564">
            <a:extLst>
              <a:ext uri="{FF2B5EF4-FFF2-40B4-BE49-F238E27FC236}">
                <a16:creationId xmlns:a16="http://schemas.microsoft.com/office/drawing/2014/main" id="{43D6B735-D612-314B-804A-22B29B828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146" y="5133048"/>
            <a:ext cx="227657" cy="403471"/>
          </a:xfrm>
          <a:custGeom>
            <a:avLst/>
            <a:gdLst>
              <a:gd name="T0" fmla="*/ 370 w 444"/>
              <a:gd name="T1" fmla="*/ 787 h 788"/>
              <a:gd name="T2" fmla="*/ 370 w 444"/>
              <a:gd name="T3" fmla="*/ 787 h 788"/>
              <a:gd name="T4" fmla="*/ 72 w 444"/>
              <a:gd name="T5" fmla="*/ 787 h 788"/>
              <a:gd name="T6" fmla="*/ 0 w 444"/>
              <a:gd name="T7" fmla="*/ 724 h 788"/>
              <a:gd name="T8" fmla="*/ 0 w 444"/>
              <a:gd name="T9" fmla="*/ 64 h 788"/>
              <a:gd name="T10" fmla="*/ 72 w 444"/>
              <a:gd name="T11" fmla="*/ 0 h 788"/>
              <a:gd name="T12" fmla="*/ 370 w 444"/>
              <a:gd name="T13" fmla="*/ 0 h 788"/>
              <a:gd name="T14" fmla="*/ 443 w 444"/>
              <a:gd name="T15" fmla="*/ 64 h 788"/>
              <a:gd name="T16" fmla="*/ 443 w 444"/>
              <a:gd name="T17" fmla="*/ 724 h 788"/>
              <a:gd name="T18" fmla="*/ 370 w 444"/>
              <a:gd name="T19" fmla="*/ 787 h 788"/>
              <a:gd name="T20" fmla="*/ 72 w 444"/>
              <a:gd name="T21" fmla="*/ 28 h 788"/>
              <a:gd name="T22" fmla="*/ 72 w 444"/>
              <a:gd name="T23" fmla="*/ 28 h 788"/>
              <a:gd name="T24" fmla="*/ 27 w 444"/>
              <a:gd name="T25" fmla="*/ 64 h 788"/>
              <a:gd name="T26" fmla="*/ 27 w 444"/>
              <a:gd name="T27" fmla="*/ 724 h 788"/>
              <a:gd name="T28" fmla="*/ 72 w 444"/>
              <a:gd name="T29" fmla="*/ 760 h 788"/>
              <a:gd name="T30" fmla="*/ 370 w 444"/>
              <a:gd name="T31" fmla="*/ 760 h 788"/>
              <a:gd name="T32" fmla="*/ 416 w 444"/>
              <a:gd name="T33" fmla="*/ 724 h 788"/>
              <a:gd name="T34" fmla="*/ 416 w 444"/>
              <a:gd name="T35" fmla="*/ 64 h 788"/>
              <a:gd name="T36" fmla="*/ 370 w 444"/>
              <a:gd name="T37" fmla="*/ 28 h 788"/>
              <a:gd name="T38" fmla="*/ 72 w 444"/>
              <a:gd name="T39" fmla="*/ 28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44" h="788">
                <a:moveTo>
                  <a:pt x="370" y="787"/>
                </a:moveTo>
                <a:lnTo>
                  <a:pt x="370" y="787"/>
                </a:lnTo>
                <a:cubicBezTo>
                  <a:pt x="72" y="787"/>
                  <a:pt x="72" y="787"/>
                  <a:pt x="72" y="787"/>
                </a:cubicBezTo>
                <a:cubicBezTo>
                  <a:pt x="27" y="787"/>
                  <a:pt x="0" y="760"/>
                  <a:pt x="0" y="72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8"/>
                  <a:pt x="27" y="0"/>
                  <a:pt x="72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407" y="0"/>
                  <a:pt x="443" y="28"/>
                  <a:pt x="443" y="64"/>
                </a:cubicBezTo>
                <a:cubicBezTo>
                  <a:pt x="443" y="724"/>
                  <a:pt x="443" y="724"/>
                  <a:pt x="443" y="724"/>
                </a:cubicBezTo>
                <a:cubicBezTo>
                  <a:pt x="443" y="760"/>
                  <a:pt x="407" y="787"/>
                  <a:pt x="370" y="787"/>
                </a:cubicBezTo>
                <a:close/>
                <a:moveTo>
                  <a:pt x="72" y="28"/>
                </a:moveTo>
                <a:lnTo>
                  <a:pt x="72" y="28"/>
                </a:lnTo>
                <a:cubicBezTo>
                  <a:pt x="45" y="28"/>
                  <a:pt x="27" y="46"/>
                  <a:pt x="27" y="64"/>
                </a:cubicBezTo>
                <a:cubicBezTo>
                  <a:pt x="27" y="724"/>
                  <a:pt x="27" y="724"/>
                  <a:pt x="27" y="724"/>
                </a:cubicBezTo>
                <a:cubicBezTo>
                  <a:pt x="27" y="742"/>
                  <a:pt x="45" y="760"/>
                  <a:pt x="72" y="760"/>
                </a:cubicBezTo>
                <a:cubicBezTo>
                  <a:pt x="370" y="760"/>
                  <a:pt x="370" y="760"/>
                  <a:pt x="370" y="760"/>
                </a:cubicBezTo>
                <a:cubicBezTo>
                  <a:pt x="397" y="760"/>
                  <a:pt x="416" y="742"/>
                  <a:pt x="416" y="724"/>
                </a:cubicBezTo>
                <a:cubicBezTo>
                  <a:pt x="416" y="64"/>
                  <a:pt x="416" y="64"/>
                  <a:pt x="416" y="64"/>
                </a:cubicBezTo>
                <a:cubicBezTo>
                  <a:pt x="416" y="46"/>
                  <a:pt x="397" y="28"/>
                  <a:pt x="370" y="28"/>
                </a:cubicBezTo>
                <a:lnTo>
                  <a:pt x="72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6" name="Freeform 565">
            <a:extLst>
              <a:ext uri="{FF2B5EF4-FFF2-40B4-BE49-F238E27FC236}">
                <a16:creationId xmlns:a16="http://schemas.microsoft.com/office/drawing/2014/main" id="{0E02D475-74E8-CF42-9665-D809B586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577" y="5462137"/>
            <a:ext cx="18032" cy="22541"/>
          </a:xfrm>
          <a:custGeom>
            <a:avLst/>
            <a:gdLst>
              <a:gd name="T0" fmla="*/ 18 w 37"/>
              <a:gd name="T1" fmla="*/ 45 h 46"/>
              <a:gd name="T2" fmla="*/ 18 w 37"/>
              <a:gd name="T3" fmla="*/ 45 h 46"/>
              <a:gd name="T4" fmla="*/ 0 w 37"/>
              <a:gd name="T5" fmla="*/ 28 h 46"/>
              <a:gd name="T6" fmla="*/ 18 w 37"/>
              <a:gd name="T7" fmla="*/ 0 h 46"/>
              <a:gd name="T8" fmla="*/ 36 w 37"/>
              <a:gd name="T9" fmla="*/ 28 h 46"/>
              <a:gd name="T10" fmla="*/ 18 w 37"/>
              <a:gd name="T11" fmla="*/ 45 h 46"/>
              <a:gd name="T12" fmla="*/ 18 w 37"/>
              <a:gd name="T13" fmla="*/ 9 h 46"/>
              <a:gd name="T14" fmla="*/ 18 w 37"/>
              <a:gd name="T15" fmla="*/ 9 h 46"/>
              <a:gd name="T16" fmla="*/ 9 w 37"/>
              <a:gd name="T17" fmla="*/ 28 h 46"/>
              <a:gd name="T18" fmla="*/ 18 w 37"/>
              <a:gd name="T19" fmla="*/ 36 h 46"/>
              <a:gd name="T20" fmla="*/ 27 w 37"/>
              <a:gd name="T21" fmla="*/ 28 h 46"/>
              <a:gd name="T22" fmla="*/ 18 w 3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2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28"/>
                </a:cubicBezTo>
                <a:cubicBezTo>
                  <a:pt x="36" y="36"/>
                  <a:pt x="27" y="45"/>
                  <a:pt x="18" y="45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18" y="9"/>
                  <a:pt x="9" y="19"/>
                  <a:pt x="9" y="28"/>
                </a:cubicBezTo>
                <a:lnTo>
                  <a:pt x="18" y="36"/>
                </a:lnTo>
                <a:cubicBezTo>
                  <a:pt x="27" y="36"/>
                  <a:pt x="27" y="28"/>
                  <a:pt x="27" y="28"/>
                </a:cubicBezTo>
                <a:cubicBezTo>
                  <a:pt x="27" y="19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7" name="Freeform 566">
            <a:extLst>
              <a:ext uri="{FF2B5EF4-FFF2-40B4-BE49-F238E27FC236}">
                <a16:creationId xmlns:a16="http://schemas.microsoft.com/office/drawing/2014/main" id="{062A3EEE-C6DA-2146-A2B3-056E869F3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036" y="5175874"/>
            <a:ext cx="65368" cy="18032"/>
          </a:xfrm>
          <a:custGeom>
            <a:avLst/>
            <a:gdLst>
              <a:gd name="T0" fmla="*/ 118 w 128"/>
              <a:gd name="T1" fmla="*/ 36 h 37"/>
              <a:gd name="T2" fmla="*/ 118 w 128"/>
              <a:gd name="T3" fmla="*/ 36 h 37"/>
              <a:gd name="T4" fmla="*/ 18 w 128"/>
              <a:gd name="T5" fmla="*/ 36 h 37"/>
              <a:gd name="T6" fmla="*/ 0 w 128"/>
              <a:gd name="T7" fmla="*/ 18 h 37"/>
              <a:gd name="T8" fmla="*/ 18 w 128"/>
              <a:gd name="T9" fmla="*/ 0 h 37"/>
              <a:gd name="T10" fmla="*/ 118 w 128"/>
              <a:gd name="T11" fmla="*/ 0 h 37"/>
              <a:gd name="T12" fmla="*/ 127 w 128"/>
              <a:gd name="T13" fmla="*/ 18 h 37"/>
              <a:gd name="T14" fmla="*/ 118 w 128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37">
                <a:moveTo>
                  <a:pt x="118" y="36"/>
                </a:moveTo>
                <a:lnTo>
                  <a:pt x="118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7" y="0"/>
                  <a:pt x="127" y="9"/>
                  <a:pt x="127" y="18"/>
                </a:cubicBezTo>
                <a:cubicBezTo>
                  <a:pt x="127" y="27"/>
                  <a:pt x="127" y="36"/>
                  <a:pt x="118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8" name="Freeform 567">
            <a:extLst>
              <a:ext uri="{FF2B5EF4-FFF2-40B4-BE49-F238E27FC236}">
                <a16:creationId xmlns:a16="http://schemas.microsoft.com/office/drawing/2014/main" id="{74AB946E-5449-8647-9EC6-A30BA6411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036" y="5281814"/>
            <a:ext cx="56352" cy="92415"/>
          </a:xfrm>
          <a:custGeom>
            <a:avLst/>
            <a:gdLst>
              <a:gd name="T0" fmla="*/ 55 w 110"/>
              <a:gd name="T1" fmla="*/ 180 h 181"/>
              <a:gd name="T2" fmla="*/ 55 w 110"/>
              <a:gd name="T3" fmla="*/ 180 h 181"/>
              <a:gd name="T4" fmla="*/ 9 w 110"/>
              <a:gd name="T5" fmla="*/ 172 h 181"/>
              <a:gd name="T6" fmla="*/ 0 w 110"/>
              <a:gd name="T7" fmla="*/ 154 h 181"/>
              <a:gd name="T8" fmla="*/ 18 w 110"/>
              <a:gd name="T9" fmla="*/ 144 h 181"/>
              <a:gd name="T10" fmla="*/ 73 w 110"/>
              <a:gd name="T11" fmla="*/ 144 h 181"/>
              <a:gd name="T12" fmla="*/ 91 w 110"/>
              <a:gd name="T13" fmla="*/ 126 h 181"/>
              <a:gd name="T14" fmla="*/ 55 w 110"/>
              <a:gd name="T15" fmla="*/ 99 h 181"/>
              <a:gd name="T16" fmla="*/ 0 w 110"/>
              <a:gd name="T17" fmla="*/ 54 h 181"/>
              <a:gd name="T18" fmla="*/ 27 w 110"/>
              <a:gd name="T19" fmla="*/ 18 h 181"/>
              <a:gd name="T20" fmla="*/ 100 w 110"/>
              <a:gd name="T21" fmla="*/ 9 h 181"/>
              <a:gd name="T22" fmla="*/ 109 w 110"/>
              <a:gd name="T23" fmla="*/ 27 h 181"/>
              <a:gd name="T24" fmla="*/ 91 w 110"/>
              <a:gd name="T25" fmla="*/ 36 h 181"/>
              <a:gd name="T26" fmla="*/ 37 w 110"/>
              <a:gd name="T27" fmla="*/ 36 h 181"/>
              <a:gd name="T28" fmla="*/ 27 w 110"/>
              <a:gd name="T29" fmla="*/ 54 h 181"/>
              <a:gd name="T30" fmla="*/ 64 w 110"/>
              <a:gd name="T31" fmla="*/ 81 h 181"/>
              <a:gd name="T32" fmla="*/ 109 w 110"/>
              <a:gd name="T33" fmla="*/ 126 h 181"/>
              <a:gd name="T34" fmla="*/ 91 w 110"/>
              <a:gd name="T35" fmla="*/ 172 h 181"/>
              <a:gd name="T36" fmla="*/ 55 w 110"/>
              <a:gd name="T37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" h="181">
                <a:moveTo>
                  <a:pt x="55" y="180"/>
                </a:moveTo>
                <a:lnTo>
                  <a:pt x="55" y="180"/>
                </a:lnTo>
                <a:cubicBezTo>
                  <a:pt x="37" y="180"/>
                  <a:pt x="27" y="172"/>
                  <a:pt x="9" y="172"/>
                </a:cubicBezTo>
                <a:cubicBezTo>
                  <a:pt x="0" y="163"/>
                  <a:pt x="0" y="163"/>
                  <a:pt x="0" y="154"/>
                </a:cubicBezTo>
                <a:cubicBezTo>
                  <a:pt x="9" y="144"/>
                  <a:pt x="18" y="144"/>
                  <a:pt x="18" y="144"/>
                </a:cubicBezTo>
                <a:cubicBezTo>
                  <a:pt x="46" y="154"/>
                  <a:pt x="64" y="154"/>
                  <a:pt x="73" y="144"/>
                </a:cubicBezTo>
                <a:cubicBezTo>
                  <a:pt x="82" y="144"/>
                  <a:pt x="91" y="135"/>
                  <a:pt x="91" y="126"/>
                </a:cubicBezTo>
                <a:cubicBezTo>
                  <a:pt x="91" y="117"/>
                  <a:pt x="64" y="108"/>
                  <a:pt x="55" y="99"/>
                </a:cubicBezTo>
                <a:cubicBezTo>
                  <a:pt x="27" y="90"/>
                  <a:pt x="0" y="81"/>
                  <a:pt x="0" y="54"/>
                </a:cubicBezTo>
                <a:cubicBezTo>
                  <a:pt x="0" y="36"/>
                  <a:pt x="9" y="27"/>
                  <a:pt x="27" y="18"/>
                </a:cubicBezTo>
                <a:cubicBezTo>
                  <a:pt x="46" y="0"/>
                  <a:pt x="73" y="0"/>
                  <a:pt x="100" y="9"/>
                </a:cubicBezTo>
                <a:cubicBezTo>
                  <a:pt x="109" y="18"/>
                  <a:pt x="109" y="18"/>
                  <a:pt x="109" y="27"/>
                </a:cubicBezTo>
                <a:cubicBezTo>
                  <a:pt x="109" y="36"/>
                  <a:pt x="100" y="36"/>
                  <a:pt x="91" y="36"/>
                </a:cubicBezTo>
                <a:cubicBezTo>
                  <a:pt x="73" y="27"/>
                  <a:pt x="55" y="27"/>
                  <a:pt x="37" y="36"/>
                </a:cubicBezTo>
                <a:cubicBezTo>
                  <a:pt x="27" y="36"/>
                  <a:pt x="27" y="45"/>
                  <a:pt x="27" y="54"/>
                </a:cubicBezTo>
                <a:cubicBezTo>
                  <a:pt x="27" y="63"/>
                  <a:pt x="46" y="72"/>
                  <a:pt x="64" y="81"/>
                </a:cubicBezTo>
                <a:cubicBezTo>
                  <a:pt x="82" y="90"/>
                  <a:pt x="109" y="108"/>
                  <a:pt x="109" y="126"/>
                </a:cubicBezTo>
                <a:cubicBezTo>
                  <a:pt x="109" y="144"/>
                  <a:pt x="100" y="163"/>
                  <a:pt x="91" y="172"/>
                </a:cubicBezTo>
                <a:cubicBezTo>
                  <a:pt x="82" y="172"/>
                  <a:pt x="64" y="180"/>
                  <a:pt x="55" y="1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9" name="Freeform 568">
            <a:extLst>
              <a:ext uri="{FF2B5EF4-FFF2-40B4-BE49-F238E27FC236}">
                <a16:creationId xmlns:a16="http://schemas.microsoft.com/office/drawing/2014/main" id="{98CF422A-9AF8-884D-B734-4B6EE0388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577" y="5263782"/>
            <a:ext cx="13524" cy="18032"/>
          </a:xfrm>
          <a:custGeom>
            <a:avLst/>
            <a:gdLst>
              <a:gd name="T0" fmla="*/ 9 w 28"/>
              <a:gd name="T1" fmla="*/ 36 h 37"/>
              <a:gd name="T2" fmla="*/ 9 w 28"/>
              <a:gd name="T3" fmla="*/ 36 h 37"/>
              <a:gd name="T4" fmla="*/ 0 w 28"/>
              <a:gd name="T5" fmla="*/ 27 h 37"/>
              <a:gd name="T6" fmla="*/ 0 w 28"/>
              <a:gd name="T7" fmla="*/ 9 h 37"/>
              <a:gd name="T8" fmla="*/ 9 w 28"/>
              <a:gd name="T9" fmla="*/ 0 h 37"/>
              <a:gd name="T10" fmla="*/ 27 w 28"/>
              <a:gd name="T11" fmla="*/ 9 h 37"/>
              <a:gd name="T12" fmla="*/ 27 w 28"/>
              <a:gd name="T13" fmla="*/ 27 h 37"/>
              <a:gd name="T14" fmla="*/ 9 w 28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37">
                <a:moveTo>
                  <a:pt x="9" y="36"/>
                </a:moveTo>
                <a:lnTo>
                  <a:pt x="9" y="36"/>
                </a:lnTo>
                <a:cubicBezTo>
                  <a:pt x="0" y="36"/>
                  <a:pt x="0" y="36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8" y="0"/>
                  <a:pt x="27" y="0"/>
                  <a:pt x="27" y="9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6"/>
                  <a:pt x="18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0" name="Freeform 569">
            <a:extLst>
              <a:ext uri="{FF2B5EF4-FFF2-40B4-BE49-F238E27FC236}">
                <a16:creationId xmlns:a16="http://schemas.microsoft.com/office/drawing/2014/main" id="{21B48690-C3E6-BF4A-ABBB-7E01EDD76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577" y="5374229"/>
            <a:ext cx="13524" cy="24795"/>
          </a:xfrm>
          <a:custGeom>
            <a:avLst/>
            <a:gdLst>
              <a:gd name="T0" fmla="*/ 9 w 28"/>
              <a:gd name="T1" fmla="*/ 46 h 47"/>
              <a:gd name="T2" fmla="*/ 9 w 28"/>
              <a:gd name="T3" fmla="*/ 46 h 47"/>
              <a:gd name="T4" fmla="*/ 0 w 28"/>
              <a:gd name="T5" fmla="*/ 28 h 47"/>
              <a:gd name="T6" fmla="*/ 0 w 28"/>
              <a:gd name="T7" fmla="*/ 10 h 47"/>
              <a:gd name="T8" fmla="*/ 9 w 28"/>
              <a:gd name="T9" fmla="*/ 0 h 47"/>
              <a:gd name="T10" fmla="*/ 27 w 28"/>
              <a:gd name="T11" fmla="*/ 10 h 47"/>
              <a:gd name="T12" fmla="*/ 27 w 28"/>
              <a:gd name="T13" fmla="*/ 28 h 47"/>
              <a:gd name="T14" fmla="*/ 9 w 28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47">
                <a:moveTo>
                  <a:pt x="9" y="46"/>
                </a:moveTo>
                <a:lnTo>
                  <a:pt x="9" y="46"/>
                </a:lnTo>
                <a:cubicBezTo>
                  <a:pt x="0" y="46"/>
                  <a:pt x="0" y="37"/>
                  <a:pt x="0" y="28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9" y="0"/>
                </a:cubicBezTo>
                <a:cubicBezTo>
                  <a:pt x="18" y="0"/>
                  <a:pt x="27" y="10"/>
                  <a:pt x="27" y="10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37"/>
                  <a:pt x="18" y="46"/>
                  <a:pt x="9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1" name="Freeform 570">
            <a:extLst>
              <a:ext uri="{FF2B5EF4-FFF2-40B4-BE49-F238E27FC236}">
                <a16:creationId xmlns:a16="http://schemas.microsoft.com/office/drawing/2014/main" id="{2674B2C7-C0BA-BC4C-9090-2F7F9830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171" y="5133048"/>
            <a:ext cx="225403" cy="403471"/>
          </a:xfrm>
          <a:custGeom>
            <a:avLst/>
            <a:gdLst>
              <a:gd name="T0" fmla="*/ 379 w 443"/>
              <a:gd name="T1" fmla="*/ 787 h 788"/>
              <a:gd name="T2" fmla="*/ 379 w 443"/>
              <a:gd name="T3" fmla="*/ 787 h 788"/>
              <a:gd name="T4" fmla="*/ 73 w 443"/>
              <a:gd name="T5" fmla="*/ 787 h 788"/>
              <a:gd name="T6" fmla="*/ 0 w 443"/>
              <a:gd name="T7" fmla="*/ 724 h 788"/>
              <a:gd name="T8" fmla="*/ 0 w 443"/>
              <a:gd name="T9" fmla="*/ 64 h 788"/>
              <a:gd name="T10" fmla="*/ 73 w 443"/>
              <a:gd name="T11" fmla="*/ 0 h 788"/>
              <a:gd name="T12" fmla="*/ 379 w 443"/>
              <a:gd name="T13" fmla="*/ 0 h 788"/>
              <a:gd name="T14" fmla="*/ 442 w 443"/>
              <a:gd name="T15" fmla="*/ 64 h 788"/>
              <a:gd name="T16" fmla="*/ 442 w 443"/>
              <a:gd name="T17" fmla="*/ 724 h 788"/>
              <a:gd name="T18" fmla="*/ 379 w 443"/>
              <a:gd name="T19" fmla="*/ 787 h 788"/>
              <a:gd name="T20" fmla="*/ 73 w 443"/>
              <a:gd name="T21" fmla="*/ 28 h 788"/>
              <a:gd name="T22" fmla="*/ 73 w 443"/>
              <a:gd name="T23" fmla="*/ 28 h 788"/>
              <a:gd name="T24" fmla="*/ 36 w 443"/>
              <a:gd name="T25" fmla="*/ 64 h 788"/>
              <a:gd name="T26" fmla="*/ 36 w 443"/>
              <a:gd name="T27" fmla="*/ 724 h 788"/>
              <a:gd name="T28" fmla="*/ 73 w 443"/>
              <a:gd name="T29" fmla="*/ 760 h 788"/>
              <a:gd name="T30" fmla="*/ 379 w 443"/>
              <a:gd name="T31" fmla="*/ 760 h 788"/>
              <a:gd name="T32" fmla="*/ 415 w 443"/>
              <a:gd name="T33" fmla="*/ 724 h 788"/>
              <a:gd name="T34" fmla="*/ 415 w 443"/>
              <a:gd name="T35" fmla="*/ 64 h 788"/>
              <a:gd name="T36" fmla="*/ 379 w 443"/>
              <a:gd name="T37" fmla="*/ 28 h 788"/>
              <a:gd name="T38" fmla="*/ 73 w 443"/>
              <a:gd name="T39" fmla="*/ 28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43" h="788">
                <a:moveTo>
                  <a:pt x="379" y="787"/>
                </a:moveTo>
                <a:lnTo>
                  <a:pt x="379" y="787"/>
                </a:lnTo>
                <a:cubicBezTo>
                  <a:pt x="73" y="787"/>
                  <a:pt x="73" y="787"/>
                  <a:pt x="73" y="787"/>
                </a:cubicBezTo>
                <a:cubicBezTo>
                  <a:pt x="36" y="787"/>
                  <a:pt x="0" y="760"/>
                  <a:pt x="0" y="72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8"/>
                  <a:pt x="36" y="0"/>
                  <a:pt x="73" y="0"/>
                </a:cubicBezTo>
                <a:cubicBezTo>
                  <a:pt x="379" y="0"/>
                  <a:pt x="379" y="0"/>
                  <a:pt x="379" y="0"/>
                </a:cubicBezTo>
                <a:cubicBezTo>
                  <a:pt x="415" y="0"/>
                  <a:pt x="442" y="28"/>
                  <a:pt x="442" y="64"/>
                </a:cubicBezTo>
                <a:cubicBezTo>
                  <a:pt x="442" y="724"/>
                  <a:pt x="442" y="724"/>
                  <a:pt x="442" y="724"/>
                </a:cubicBezTo>
                <a:cubicBezTo>
                  <a:pt x="442" y="760"/>
                  <a:pt x="415" y="787"/>
                  <a:pt x="379" y="787"/>
                </a:cubicBezTo>
                <a:close/>
                <a:moveTo>
                  <a:pt x="73" y="28"/>
                </a:moveTo>
                <a:lnTo>
                  <a:pt x="73" y="28"/>
                </a:lnTo>
                <a:cubicBezTo>
                  <a:pt x="55" y="28"/>
                  <a:pt x="36" y="46"/>
                  <a:pt x="36" y="64"/>
                </a:cubicBezTo>
                <a:cubicBezTo>
                  <a:pt x="36" y="724"/>
                  <a:pt x="36" y="724"/>
                  <a:pt x="36" y="724"/>
                </a:cubicBezTo>
                <a:cubicBezTo>
                  <a:pt x="36" y="742"/>
                  <a:pt x="55" y="760"/>
                  <a:pt x="73" y="760"/>
                </a:cubicBezTo>
                <a:cubicBezTo>
                  <a:pt x="379" y="760"/>
                  <a:pt x="379" y="760"/>
                  <a:pt x="379" y="760"/>
                </a:cubicBezTo>
                <a:cubicBezTo>
                  <a:pt x="397" y="760"/>
                  <a:pt x="415" y="742"/>
                  <a:pt x="415" y="724"/>
                </a:cubicBezTo>
                <a:cubicBezTo>
                  <a:pt x="415" y="64"/>
                  <a:pt x="415" y="64"/>
                  <a:pt x="415" y="64"/>
                </a:cubicBezTo>
                <a:cubicBezTo>
                  <a:pt x="415" y="46"/>
                  <a:pt x="397" y="28"/>
                  <a:pt x="379" y="28"/>
                </a:cubicBezTo>
                <a:lnTo>
                  <a:pt x="73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2" name="Freeform 571">
            <a:extLst>
              <a:ext uri="{FF2B5EF4-FFF2-40B4-BE49-F238E27FC236}">
                <a16:creationId xmlns:a16="http://schemas.microsoft.com/office/drawing/2014/main" id="{88297E15-3B45-9242-9149-8937A5998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111" y="5462137"/>
            <a:ext cx="18032" cy="22541"/>
          </a:xfrm>
          <a:custGeom>
            <a:avLst/>
            <a:gdLst>
              <a:gd name="T0" fmla="*/ 17 w 36"/>
              <a:gd name="T1" fmla="*/ 45 h 46"/>
              <a:gd name="T2" fmla="*/ 17 w 36"/>
              <a:gd name="T3" fmla="*/ 45 h 46"/>
              <a:gd name="T4" fmla="*/ 0 w 36"/>
              <a:gd name="T5" fmla="*/ 28 h 46"/>
              <a:gd name="T6" fmla="*/ 17 w 36"/>
              <a:gd name="T7" fmla="*/ 0 h 46"/>
              <a:gd name="T8" fmla="*/ 35 w 36"/>
              <a:gd name="T9" fmla="*/ 28 h 46"/>
              <a:gd name="T10" fmla="*/ 17 w 36"/>
              <a:gd name="T11" fmla="*/ 45 h 46"/>
              <a:gd name="T12" fmla="*/ 17 w 36"/>
              <a:gd name="T13" fmla="*/ 9 h 46"/>
              <a:gd name="T14" fmla="*/ 17 w 36"/>
              <a:gd name="T15" fmla="*/ 9 h 46"/>
              <a:gd name="T16" fmla="*/ 9 w 36"/>
              <a:gd name="T17" fmla="*/ 28 h 46"/>
              <a:gd name="T18" fmla="*/ 17 w 36"/>
              <a:gd name="T19" fmla="*/ 36 h 46"/>
              <a:gd name="T20" fmla="*/ 26 w 36"/>
              <a:gd name="T21" fmla="*/ 28 h 46"/>
              <a:gd name="T22" fmla="*/ 17 w 36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" h="46">
                <a:moveTo>
                  <a:pt x="17" y="45"/>
                </a:moveTo>
                <a:lnTo>
                  <a:pt x="17" y="45"/>
                </a:lnTo>
                <a:cubicBezTo>
                  <a:pt x="9" y="45"/>
                  <a:pt x="0" y="36"/>
                  <a:pt x="0" y="28"/>
                </a:cubicBezTo>
                <a:cubicBezTo>
                  <a:pt x="0" y="9"/>
                  <a:pt x="9" y="0"/>
                  <a:pt x="17" y="0"/>
                </a:cubicBezTo>
                <a:cubicBezTo>
                  <a:pt x="26" y="0"/>
                  <a:pt x="35" y="9"/>
                  <a:pt x="35" y="28"/>
                </a:cubicBezTo>
                <a:cubicBezTo>
                  <a:pt x="35" y="36"/>
                  <a:pt x="26" y="45"/>
                  <a:pt x="17" y="45"/>
                </a:cubicBezTo>
                <a:close/>
                <a:moveTo>
                  <a:pt x="17" y="9"/>
                </a:moveTo>
                <a:lnTo>
                  <a:pt x="17" y="9"/>
                </a:lnTo>
                <a:cubicBezTo>
                  <a:pt x="9" y="9"/>
                  <a:pt x="9" y="19"/>
                  <a:pt x="9" y="28"/>
                </a:cubicBezTo>
                <a:cubicBezTo>
                  <a:pt x="9" y="28"/>
                  <a:pt x="9" y="36"/>
                  <a:pt x="17" y="36"/>
                </a:cubicBezTo>
                <a:cubicBezTo>
                  <a:pt x="26" y="36"/>
                  <a:pt x="26" y="28"/>
                  <a:pt x="26" y="28"/>
                </a:cubicBezTo>
                <a:cubicBezTo>
                  <a:pt x="26" y="19"/>
                  <a:pt x="26" y="9"/>
                  <a:pt x="1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3" name="Freeform 572">
            <a:extLst>
              <a:ext uri="{FF2B5EF4-FFF2-40B4-BE49-F238E27FC236}">
                <a16:creationId xmlns:a16="http://schemas.microsoft.com/office/drawing/2014/main" id="{391F1725-D8C9-DB4D-96ED-704266AC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571" y="5175874"/>
            <a:ext cx="65366" cy="18032"/>
          </a:xfrm>
          <a:custGeom>
            <a:avLst/>
            <a:gdLst>
              <a:gd name="T0" fmla="*/ 107 w 127"/>
              <a:gd name="T1" fmla="*/ 36 h 37"/>
              <a:gd name="T2" fmla="*/ 107 w 127"/>
              <a:gd name="T3" fmla="*/ 36 h 37"/>
              <a:gd name="T4" fmla="*/ 18 w 127"/>
              <a:gd name="T5" fmla="*/ 36 h 37"/>
              <a:gd name="T6" fmla="*/ 0 w 127"/>
              <a:gd name="T7" fmla="*/ 18 h 37"/>
              <a:gd name="T8" fmla="*/ 18 w 127"/>
              <a:gd name="T9" fmla="*/ 0 h 37"/>
              <a:gd name="T10" fmla="*/ 107 w 127"/>
              <a:gd name="T11" fmla="*/ 0 h 37"/>
              <a:gd name="T12" fmla="*/ 126 w 127"/>
              <a:gd name="T13" fmla="*/ 18 h 37"/>
              <a:gd name="T14" fmla="*/ 107 w 127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" h="37">
                <a:moveTo>
                  <a:pt x="107" y="36"/>
                </a:moveTo>
                <a:lnTo>
                  <a:pt x="107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16" y="0"/>
                  <a:pt x="126" y="9"/>
                  <a:pt x="126" y="18"/>
                </a:cubicBezTo>
                <a:cubicBezTo>
                  <a:pt x="126" y="27"/>
                  <a:pt x="116" y="36"/>
                  <a:pt x="107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4" name="Freeform 573">
            <a:extLst>
              <a:ext uri="{FF2B5EF4-FFF2-40B4-BE49-F238E27FC236}">
                <a16:creationId xmlns:a16="http://schemas.microsoft.com/office/drawing/2014/main" id="{F4EE4E78-72E5-664C-9809-EACD18415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031" y="5277306"/>
            <a:ext cx="110447" cy="126226"/>
          </a:xfrm>
          <a:custGeom>
            <a:avLst/>
            <a:gdLst>
              <a:gd name="T0" fmla="*/ 171 w 217"/>
              <a:gd name="T1" fmla="*/ 27 h 245"/>
              <a:gd name="T2" fmla="*/ 171 w 217"/>
              <a:gd name="T3" fmla="*/ 27 h 245"/>
              <a:gd name="T4" fmla="*/ 198 w 217"/>
              <a:gd name="T5" fmla="*/ 27 h 245"/>
              <a:gd name="T6" fmla="*/ 216 w 217"/>
              <a:gd name="T7" fmla="*/ 18 h 245"/>
              <a:gd name="T8" fmla="*/ 207 w 217"/>
              <a:gd name="T9" fmla="*/ 0 h 245"/>
              <a:gd name="T10" fmla="*/ 171 w 217"/>
              <a:gd name="T11" fmla="*/ 0 h 245"/>
              <a:gd name="T12" fmla="*/ 63 w 217"/>
              <a:gd name="T13" fmla="*/ 81 h 245"/>
              <a:gd name="T14" fmla="*/ 9 w 217"/>
              <a:gd name="T15" fmla="*/ 81 h 245"/>
              <a:gd name="T16" fmla="*/ 0 w 217"/>
              <a:gd name="T17" fmla="*/ 90 h 245"/>
              <a:gd name="T18" fmla="*/ 9 w 217"/>
              <a:gd name="T19" fmla="*/ 108 h 245"/>
              <a:gd name="T20" fmla="*/ 54 w 217"/>
              <a:gd name="T21" fmla="*/ 108 h 245"/>
              <a:gd name="T22" fmla="*/ 54 w 217"/>
              <a:gd name="T23" fmla="*/ 117 h 245"/>
              <a:gd name="T24" fmla="*/ 54 w 217"/>
              <a:gd name="T25" fmla="*/ 135 h 245"/>
              <a:gd name="T26" fmla="*/ 9 w 217"/>
              <a:gd name="T27" fmla="*/ 135 h 245"/>
              <a:gd name="T28" fmla="*/ 0 w 217"/>
              <a:gd name="T29" fmla="*/ 144 h 245"/>
              <a:gd name="T30" fmla="*/ 9 w 217"/>
              <a:gd name="T31" fmla="*/ 163 h 245"/>
              <a:gd name="T32" fmla="*/ 63 w 217"/>
              <a:gd name="T33" fmla="*/ 163 h 245"/>
              <a:gd name="T34" fmla="*/ 171 w 217"/>
              <a:gd name="T35" fmla="*/ 244 h 245"/>
              <a:gd name="T36" fmla="*/ 207 w 217"/>
              <a:gd name="T37" fmla="*/ 244 h 245"/>
              <a:gd name="T38" fmla="*/ 216 w 217"/>
              <a:gd name="T39" fmla="*/ 226 h 245"/>
              <a:gd name="T40" fmla="*/ 198 w 217"/>
              <a:gd name="T41" fmla="*/ 208 h 245"/>
              <a:gd name="T42" fmla="*/ 171 w 217"/>
              <a:gd name="T43" fmla="*/ 217 h 245"/>
              <a:gd name="T44" fmla="*/ 90 w 217"/>
              <a:gd name="T45" fmla="*/ 163 h 245"/>
              <a:gd name="T46" fmla="*/ 116 w 217"/>
              <a:gd name="T47" fmla="*/ 163 h 245"/>
              <a:gd name="T48" fmla="*/ 135 w 217"/>
              <a:gd name="T49" fmla="*/ 144 h 245"/>
              <a:gd name="T50" fmla="*/ 116 w 217"/>
              <a:gd name="T51" fmla="*/ 135 h 245"/>
              <a:gd name="T52" fmla="*/ 81 w 217"/>
              <a:gd name="T53" fmla="*/ 135 h 245"/>
              <a:gd name="T54" fmla="*/ 81 w 217"/>
              <a:gd name="T55" fmla="*/ 117 h 245"/>
              <a:gd name="T56" fmla="*/ 81 w 217"/>
              <a:gd name="T57" fmla="*/ 108 h 245"/>
              <a:gd name="T58" fmla="*/ 116 w 217"/>
              <a:gd name="T59" fmla="*/ 108 h 245"/>
              <a:gd name="T60" fmla="*/ 135 w 217"/>
              <a:gd name="T61" fmla="*/ 90 h 245"/>
              <a:gd name="T62" fmla="*/ 116 w 217"/>
              <a:gd name="T63" fmla="*/ 81 h 245"/>
              <a:gd name="T64" fmla="*/ 90 w 217"/>
              <a:gd name="T65" fmla="*/ 81 h 245"/>
              <a:gd name="T66" fmla="*/ 171 w 217"/>
              <a:gd name="T67" fmla="*/ 27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7" h="245">
                <a:moveTo>
                  <a:pt x="171" y="27"/>
                </a:moveTo>
                <a:lnTo>
                  <a:pt x="171" y="27"/>
                </a:lnTo>
                <a:cubicBezTo>
                  <a:pt x="180" y="27"/>
                  <a:pt x="189" y="27"/>
                  <a:pt x="198" y="27"/>
                </a:cubicBezTo>
                <a:cubicBezTo>
                  <a:pt x="207" y="36"/>
                  <a:pt x="216" y="27"/>
                  <a:pt x="216" y="18"/>
                </a:cubicBezTo>
                <a:cubicBezTo>
                  <a:pt x="216" y="9"/>
                  <a:pt x="216" y="0"/>
                  <a:pt x="207" y="0"/>
                </a:cubicBezTo>
                <a:cubicBezTo>
                  <a:pt x="198" y="0"/>
                  <a:pt x="189" y="0"/>
                  <a:pt x="171" y="0"/>
                </a:cubicBezTo>
                <a:cubicBezTo>
                  <a:pt x="125" y="0"/>
                  <a:pt x="81" y="27"/>
                  <a:pt x="63" y="81"/>
                </a:cubicBezTo>
                <a:cubicBezTo>
                  <a:pt x="9" y="81"/>
                  <a:pt x="9" y="81"/>
                  <a:pt x="9" y="81"/>
                </a:cubicBezTo>
                <a:cubicBezTo>
                  <a:pt x="9" y="81"/>
                  <a:pt x="0" y="81"/>
                  <a:pt x="0" y="90"/>
                </a:cubicBezTo>
                <a:cubicBezTo>
                  <a:pt x="0" y="99"/>
                  <a:pt x="9" y="108"/>
                  <a:pt x="9" y="108"/>
                </a:cubicBezTo>
                <a:cubicBezTo>
                  <a:pt x="54" y="108"/>
                  <a:pt x="54" y="108"/>
                  <a:pt x="54" y="108"/>
                </a:cubicBezTo>
                <a:lnTo>
                  <a:pt x="54" y="117"/>
                </a:lnTo>
                <a:cubicBezTo>
                  <a:pt x="54" y="126"/>
                  <a:pt x="54" y="126"/>
                  <a:pt x="54" y="135"/>
                </a:cubicBezTo>
                <a:cubicBezTo>
                  <a:pt x="9" y="135"/>
                  <a:pt x="9" y="135"/>
                  <a:pt x="9" y="135"/>
                </a:cubicBezTo>
                <a:cubicBezTo>
                  <a:pt x="9" y="135"/>
                  <a:pt x="0" y="135"/>
                  <a:pt x="0" y="144"/>
                </a:cubicBezTo>
                <a:cubicBezTo>
                  <a:pt x="0" y="153"/>
                  <a:pt x="9" y="163"/>
                  <a:pt x="9" y="163"/>
                </a:cubicBezTo>
                <a:cubicBezTo>
                  <a:pt x="63" y="163"/>
                  <a:pt x="63" y="163"/>
                  <a:pt x="63" y="163"/>
                </a:cubicBezTo>
                <a:cubicBezTo>
                  <a:pt x="72" y="208"/>
                  <a:pt x="116" y="244"/>
                  <a:pt x="171" y="244"/>
                </a:cubicBezTo>
                <a:cubicBezTo>
                  <a:pt x="189" y="244"/>
                  <a:pt x="198" y="244"/>
                  <a:pt x="207" y="244"/>
                </a:cubicBezTo>
                <a:cubicBezTo>
                  <a:pt x="216" y="235"/>
                  <a:pt x="216" y="226"/>
                  <a:pt x="216" y="226"/>
                </a:cubicBezTo>
                <a:cubicBezTo>
                  <a:pt x="216" y="217"/>
                  <a:pt x="207" y="208"/>
                  <a:pt x="198" y="208"/>
                </a:cubicBezTo>
                <a:cubicBezTo>
                  <a:pt x="189" y="217"/>
                  <a:pt x="180" y="217"/>
                  <a:pt x="171" y="217"/>
                </a:cubicBezTo>
                <a:cubicBezTo>
                  <a:pt x="135" y="217"/>
                  <a:pt x="107" y="189"/>
                  <a:pt x="90" y="163"/>
                </a:cubicBezTo>
                <a:cubicBezTo>
                  <a:pt x="116" y="163"/>
                  <a:pt x="116" y="163"/>
                  <a:pt x="116" y="163"/>
                </a:cubicBezTo>
                <a:cubicBezTo>
                  <a:pt x="125" y="163"/>
                  <a:pt x="135" y="153"/>
                  <a:pt x="135" y="144"/>
                </a:cubicBezTo>
                <a:cubicBezTo>
                  <a:pt x="135" y="135"/>
                  <a:pt x="125" y="135"/>
                  <a:pt x="116" y="135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1" y="126"/>
                  <a:pt x="81" y="126"/>
                  <a:pt x="81" y="117"/>
                </a:cubicBezTo>
                <a:lnTo>
                  <a:pt x="81" y="108"/>
                </a:lnTo>
                <a:cubicBezTo>
                  <a:pt x="116" y="108"/>
                  <a:pt x="116" y="108"/>
                  <a:pt x="116" y="108"/>
                </a:cubicBezTo>
                <a:cubicBezTo>
                  <a:pt x="125" y="108"/>
                  <a:pt x="135" y="99"/>
                  <a:pt x="135" y="90"/>
                </a:cubicBezTo>
                <a:cubicBezTo>
                  <a:pt x="135" y="81"/>
                  <a:pt x="125" y="81"/>
                  <a:pt x="116" y="81"/>
                </a:cubicBezTo>
                <a:cubicBezTo>
                  <a:pt x="90" y="81"/>
                  <a:pt x="90" y="81"/>
                  <a:pt x="90" y="81"/>
                </a:cubicBezTo>
                <a:cubicBezTo>
                  <a:pt x="107" y="45"/>
                  <a:pt x="135" y="27"/>
                  <a:pt x="171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5" name="Freeform 574">
            <a:extLst>
              <a:ext uri="{FF2B5EF4-FFF2-40B4-BE49-F238E27FC236}">
                <a16:creationId xmlns:a16="http://schemas.microsoft.com/office/drawing/2014/main" id="{65400861-FC74-5B49-A732-13F3E322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706" y="5133048"/>
            <a:ext cx="227657" cy="403471"/>
          </a:xfrm>
          <a:custGeom>
            <a:avLst/>
            <a:gdLst>
              <a:gd name="T0" fmla="*/ 370 w 444"/>
              <a:gd name="T1" fmla="*/ 787 h 788"/>
              <a:gd name="T2" fmla="*/ 370 w 444"/>
              <a:gd name="T3" fmla="*/ 787 h 788"/>
              <a:gd name="T4" fmla="*/ 72 w 444"/>
              <a:gd name="T5" fmla="*/ 787 h 788"/>
              <a:gd name="T6" fmla="*/ 0 w 444"/>
              <a:gd name="T7" fmla="*/ 724 h 788"/>
              <a:gd name="T8" fmla="*/ 0 w 444"/>
              <a:gd name="T9" fmla="*/ 64 h 788"/>
              <a:gd name="T10" fmla="*/ 72 w 444"/>
              <a:gd name="T11" fmla="*/ 0 h 788"/>
              <a:gd name="T12" fmla="*/ 370 w 444"/>
              <a:gd name="T13" fmla="*/ 0 h 788"/>
              <a:gd name="T14" fmla="*/ 443 w 444"/>
              <a:gd name="T15" fmla="*/ 64 h 788"/>
              <a:gd name="T16" fmla="*/ 443 w 444"/>
              <a:gd name="T17" fmla="*/ 724 h 788"/>
              <a:gd name="T18" fmla="*/ 370 w 444"/>
              <a:gd name="T19" fmla="*/ 787 h 788"/>
              <a:gd name="T20" fmla="*/ 72 w 444"/>
              <a:gd name="T21" fmla="*/ 28 h 788"/>
              <a:gd name="T22" fmla="*/ 72 w 444"/>
              <a:gd name="T23" fmla="*/ 28 h 788"/>
              <a:gd name="T24" fmla="*/ 27 w 444"/>
              <a:gd name="T25" fmla="*/ 64 h 788"/>
              <a:gd name="T26" fmla="*/ 27 w 444"/>
              <a:gd name="T27" fmla="*/ 724 h 788"/>
              <a:gd name="T28" fmla="*/ 72 w 444"/>
              <a:gd name="T29" fmla="*/ 760 h 788"/>
              <a:gd name="T30" fmla="*/ 370 w 444"/>
              <a:gd name="T31" fmla="*/ 760 h 788"/>
              <a:gd name="T32" fmla="*/ 416 w 444"/>
              <a:gd name="T33" fmla="*/ 724 h 788"/>
              <a:gd name="T34" fmla="*/ 416 w 444"/>
              <a:gd name="T35" fmla="*/ 64 h 788"/>
              <a:gd name="T36" fmla="*/ 370 w 444"/>
              <a:gd name="T37" fmla="*/ 28 h 788"/>
              <a:gd name="T38" fmla="*/ 72 w 444"/>
              <a:gd name="T39" fmla="*/ 28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44" h="788">
                <a:moveTo>
                  <a:pt x="370" y="787"/>
                </a:moveTo>
                <a:lnTo>
                  <a:pt x="370" y="787"/>
                </a:lnTo>
                <a:cubicBezTo>
                  <a:pt x="72" y="787"/>
                  <a:pt x="72" y="787"/>
                  <a:pt x="72" y="787"/>
                </a:cubicBezTo>
                <a:cubicBezTo>
                  <a:pt x="36" y="787"/>
                  <a:pt x="0" y="760"/>
                  <a:pt x="0" y="72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8"/>
                  <a:pt x="36" y="0"/>
                  <a:pt x="72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416" y="0"/>
                  <a:pt x="443" y="28"/>
                  <a:pt x="443" y="64"/>
                </a:cubicBezTo>
                <a:cubicBezTo>
                  <a:pt x="443" y="724"/>
                  <a:pt x="443" y="724"/>
                  <a:pt x="443" y="724"/>
                </a:cubicBezTo>
                <a:cubicBezTo>
                  <a:pt x="443" y="760"/>
                  <a:pt x="416" y="787"/>
                  <a:pt x="370" y="787"/>
                </a:cubicBezTo>
                <a:close/>
                <a:moveTo>
                  <a:pt x="72" y="28"/>
                </a:moveTo>
                <a:lnTo>
                  <a:pt x="72" y="28"/>
                </a:lnTo>
                <a:cubicBezTo>
                  <a:pt x="45" y="28"/>
                  <a:pt x="27" y="46"/>
                  <a:pt x="27" y="64"/>
                </a:cubicBezTo>
                <a:cubicBezTo>
                  <a:pt x="27" y="724"/>
                  <a:pt x="27" y="724"/>
                  <a:pt x="27" y="724"/>
                </a:cubicBezTo>
                <a:cubicBezTo>
                  <a:pt x="27" y="742"/>
                  <a:pt x="45" y="760"/>
                  <a:pt x="72" y="760"/>
                </a:cubicBezTo>
                <a:cubicBezTo>
                  <a:pt x="370" y="760"/>
                  <a:pt x="370" y="760"/>
                  <a:pt x="370" y="760"/>
                </a:cubicBezTo>
                <a:cubicBezTo>
                  <a:pt x="398" y="760"/>
                  <a:pt x="416" y="742"/>
                  <a:pt x="416" y="724"/>
                </a:cubicBezTo>
                <a:cubicBezTo>
                  <a:pt x="416" y="64"/>
                  <a:pt x="416" y="64"/>
                  <a:pt x="416" y="64"/>
                </a:cubicBezTo>
                <a:cubicBezTo>
                  <a:pt x="416" y="46"/>
                  <a:pt x="398" y="28"/>
                  <a:pt x="370" y="28"/>
                </a:cubicBezTo>
                <a:lnTo>
                  <a:pt x="72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6" name="Freeform 575">
            <a:extLst>
              <a:ext uri="{FF2B5EF4-FFF2-40B4-BE49-F238E27FC236}">
                <a16:creationId xmlns:a16="http://schemas.microsoft.com/office/drawing/2014/main" id="{92183453-1D85-1444-A8A1-D15EF689B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0645" y="5462137"/>
            <a:ext cx="18032" cy="22541"/>
          </a:xfrm>
          <a:custGeom>
            <a:avLst/>
            <a:gdLst>
              <a:gd name="T0" fmla="*/ 18 w 37"/>
              <a:gd name="T1" fmla="*/ 45 h 46"/>
              <a:gd name="T2" fmla="*/ 18 w 37"/>
              <a:gd name="T3" fmla="*/ 45 h 46"/>
              <a:gd name="T4" fmla="*/ 0 w 37"/>
              <a:gd name="T5" fmla="*/ 28 h 46"/>
              <a:gd name="T6" fmla="*/ 18 w 37"/>
              <a:gd name="T7" fmla="*/ 0 h 46"/>
              <a:gd name="T8" fmla="*/ 36 w 37"/>
              <a:gd name="T9" fmla="*/ 28 h 46"/>
              <a:gd name="T10" fmla="*/ 18 w 37"/>
              <a:gd name="T11" fmla="*/ 45 h 46"/>
              <a:gd name="T12" fmla="*/ 18 w 37"/>
              <a:gd name="T13" fmla="*/ 9 h 46"/>
              <a:gd name="T14" fmla="*/ 18 w 37"/>
              <a:gd name="T15" fmla="*/ 9 h 46"/>
              <a:gd name="T16" fmla="*/ 0 w 37"/>
              <a:gd name="T17" fmla="*/ 28 h 46"/>
              <a:gd name="T18" fmla="*/ 18 w 37"/>
              <a:gd name="T19" fmla="*/ 36 h 46"/>
              <a:gd name="T20" fmla="*/ 27 w 37"/>
              <a:gd name="T21" fmla="*/ 28 h 46"/>
              <a:gd name="T22" fmla="*/ 18 w 3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" h="46">
                <a:moveTo>
                  <a:pt x="18" y="45"/>
                </a:moveTo>
                <a:lnTo>
                  <a:pt x="18" y="45"/>
                </a:lnTo>
                <a:cubicBezTo>
                  <a:pt x="0" y="45"/>
                  <a:pt x="0" y="36"/>
                  <a:pt x="0" y="28"/>
                </a:cubicBezTo>
                <a:cubicBezTo>
                  <a:pt x="0" y="9"/>
                  <a:pt x="0" y="0"/>
                  <a:pt x="18" y="0"/>
                </a:cubicBezTo>
                <a:cubicBezTo>
                  <a:pt x="27" y="0"/>
                  <a:pt x="36" y="9"/>
                  <a:pt x="36" y="28"/>
                </a:cubicBezTo>
                <a:cubicBezTo>
                  <a:pt x="36" y="36"/>
                  <a:pt x="27" y="45"/>
                  <a:pt x="18" y="45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9" y="9"/>
                  <a:pt x="0" y="19"/>
                  <a:pt x="0" y="28"/>
                </a:cubicBezTo>
                <a:cubicBezTo>
                  <a:pt x="0" y="28"/>
                  <a:pt x="9" y="36"/>
                  <a:pt x="18" y="36"/>
                </a:cubicBezTo>
                <a:lnTo>
                  <a:pt x="27" y="28"/>
                </a:lnTo>
                <a:cubicBezTo>
                  <a:pt x="27" y="19"/>
                  <a:pt x="18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7" name="Freeform 576">
            <a:extLst>
              <a:ext uri="{FF2B5EF4-FFF2-40B4-BE49-F238E27FC236}">
                <a16:creationId xmlns:a16="http://schemas.microsoft.com/office/drawing/2014/main" id="{889484B8-8EBE-6C49-ABA4-B242A6696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8105" y="5175874"/>
            <a:ext cx="65368" cy="18032"/>
          </a:xfrm>
          <a:custGeom>
            <a:avLst/>
            <a:gdLst>
              <a:gd name="T0" fmla="*/ 108 w 127"/>
              <a:gd name="T1" fmla="*/ 36 h 37"/>
              <a:gd name="T2" fmla="*/ 108 w 127"/>
              <a:gd name="T3" fmla="*/ 36 h 37"/>
              <a:gd name="T4" fmla="*/ 9 w 127"/>
              <a:gd name="T5" fmla="*/ 36 h 37"/>
              <a:gd name="T6" fmla="*/ 0 w 127"/>
              <a:gd name="T7" fmla="*/ 18 h 37"/>
              <a:gd name="T8" fmla="*/ 9 w 127"/>
              <a:gd name="T9" fmla="*/ 0 h 37"/>
              <a:gd name="T10" fmla="*/ 108 w 127"/>
              <a:gd name="T11" fmla="*/ 0 h 37"/>
              <a:gd name="T12" fmla="*/ 126 w 127"/>
              <a:gd name="T13" fmla="*/ 18 h 37"/>
              <a:gd name="T14" fmla="*/ 108 w 127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" h="37">
                <a:moveTo>
                  <a:pt x="108" y="36"/>
                </a:moveTo>
                <a:lnTo>
                  <a:pt x="108" y="36"/>
                </a:lnTo>
                <a:cubicBezTo>
                  <a:pt x="9" y="36"/>
                  <a:pt x="9" y="36"/>
                  <a:pt x="9" y="36"/>
                </a:cubicBezTo>
                <a:cubicBezTo>
                  <a:pt x="0" y="36"/>
                  <a:pt x="0" y="27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7" y="0"/>
                  <a:pt x="126" y="9"/>
                  <a:pt x="126" y="18"/>
                </a:cubicBezTo>
                <a:cubicBezTo>
                  <a:pt x="126" y="27"/>
                  <a:pt x="117" y="36"/>
                  <a:pt x="108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8" name="Freeform 577">
            <a:extLst>
              <a:ext uri="{FF2B5EF4-FFF2-40B4-BE49-F238E27FC236}">
                <a16:creationId xmlns:a16="http://schemas.microsoft.com/office/drawing/2014/main" id="{935F29DE-AD8A-644A-B9A9-9F57C8943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3311" y="5277306"/>
            <a:ext cx="96923" cy="126226"/>
          </a:xfrm>
          <a:custGeom>
            <a:avLst/>
            <a:gdLst>
              <a:gd name="T0" fmla="*/ 190 w 191"/>
              <a:gd name="T1" fmla="*/ 27 h 245"/>
              <a:gd name="T2" fmla="*/ 190 w 191"/>
              <a:gd name="T3" fmla="*/ 27 h 245"/>
              <a:gd name="T4" fmla="*/ 190 w 191"/>
              <a:gd name="T5" fmla="*/ 9 h 245"/>
              <a:gd name="T6" fmla="*/ 172 w 191"/>
              <a:gd name="T7" fmla="*/ 9 h 245"/>
              <a:gd name="T8" fmla="*/ 100 w 191"/>
              <a:gd name="T9" fmla="*/ 81 h 245"/>
              <a:gd name="T10" fmla="*/ 28 w 191"/>
              <a:gd name="T11" fmla="*/ 9 h 245"/>
              <a:gd name="T12" fmla="*/ 0 w 191"/>
              <a:gd name="T13" fmla="*/ 9 h 245"/>
              <a:gd name="T14" fmla="*/ 0 w 191"/>
              <a:gd name="T15" fmla="*/ 27 h 245"/>
              <a:gd name="T16" fmla="*/ 82 w 191"/>
              <a:gd name="T17" fmla="*/ 108 h 245"/>
              <a:gd name="T18" fmla="*/ 82 w 191"/>
              <a:gd name="T19" fmla="*/ 126 h 245"/>
              <a:gd name="T20" fmla="*/ 55 w 191"/>
              <a:gd name="T21" fmla="*/ 126 h 245"/>
              <a:gd name="T22" fmla="*/ 37 w 191"/>
              <a:gd name="T23" fmla="*/ 144 h 245"/>
              <a:gd name="T24" fmla="*/ 55 w 191"/>
              <a:gd name="T25" fmla="*/ 153 h 245"/>
              <a:gd name="T26" fmla="*/ 82 w 191"/>
              <a:gd name="T27" fmla="*/ 153 h 245"/>
              <a:gd name="T28" fmla="*/ 82 w 191"/>
              <a:gd name="T29" fmla="*/ 172 h 245"/>
              <a:gd name="T30" fmla="*/ 55 w 191"/>
              <a:gd name="T31" fmla="*/ 172 h 245"/>
              <a:gd name="T32" fmla="*/ 37 w 191"/>
              <a:gd name="T33" fmla="*/ 181 h 245"/>
              <a:gd name="T34" fmla="*/ 55 w 191"/>
              <a:gd name="T35" fmla="*/ 199 h 245"/>
              <a:gd name="T36" fmla="*/ 82 w 191"/>
              <a:gd name="T37" fmla="*/ 199 h 245"/>
              <a:gd name="T38" fmla="*/ 82 w 191"/>
              <a:gd name="T39" fmla="*/ 226 h 245"/>
              <a:gd name="T40" fmla="*/ 100 w 191"/>
              <a:gd name="T41" fmla="*/ 244 h 245"/>
              <a:gd name="T42" fmla="*/ 100 w 191"/>
              <a:gd name="T43" fmla="*/ 244 h 245"/>
              <a:gd name="T44" fmla="*/ 109 w 191"/>
              <a:gd name="T45" fmla="*/ 226 h 245"/>
              <a:gd name="T46" fmla="*/ 109 w 191"/>
              <a:gd name="T47" fmla="*/ 199 h 245"/>
              <a:gd name="T48" fmla="*/ 136 w 191"/>
              <a:gd name="T49" fmla="*/ 199 h 245"/>
              <a:gd name="T50" fmla="*/ 154 w 191"/>
              <a:gd name="T51" fmla="*/ 181 h 245"/>
              <a:gd name="T52" fmla="*/ 136 w 191"/>
              <a:gd name="T53" fmla="*/ 172 h 245"/>
              <a:gd name="T54" fmla="*/ 109 w 191"/>
              <a:gd name="T55" fmla="*/ 172 h 245"/>
              <a:gd name="T56" fmla="*/ 109 w 191"/>
              <a:gd name="T57" fmla="*/ 153 h 245"/>
              <a:gd name="T58" fmla="*/ 136 w 191"/>
              <a:gd name="T59" fmla="*/ 153 h 245"/>
              <a:gd name="T60" fmla="*/ 154 w 191"/>
              <a:gd name="T61" fmla="*/ 144 h 245"/>
              <a:gd name="T62" fmla="*/ 136 w 191"/>
              <a:gd name="T63" fmla="*/ 126 h 245"/>
              <a:gd name="T64" fmla="*/ 109 w 191"/>
              <a:gd name="T65" fmla="*/ 126 h 245"/>
              <a:gd name="T66" fmla="*/ 109 w 191"/>
              <a:gd name="T67" fmla="*/ 108 h 245"/>
              <a:gd name="T68" fmla="*/ 190 w 191"/>
              <a:gd name="T69" fmla="*/ 27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1" h="245">
                <a:moveTo>
                  <a:pt x="190" y="27"/>
                </a:moveTo>
                <a:lnTo>
                  <a:pt x="190" y="27"/>
                </a:lnTo>
                <a:cubicBezTo>
                  <a:pt x="190" y="27"/>
                  <a:pt x="190" y="18"/>
                  <a:pt x="190" y="9"/>
                </a:cubicBezTo>
                <a:cubicBezTo>
                  <a:pt x="181" y="0"/>
                  <a:pt x="172" y="0"/>
                  <a:pt x="172" y="9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28" y="9"/>
                  <a:pt x="28" y="9"/>
                  <a:pt x="28" y="9"/>
                </a:cubicBezTo>
                <a:cubicBezTo>
                  <a:pt x="19" y="0"/>
                  <a:pt x="10" y="0"/>
                  <a:pt x="0" y="9"/>
                </a:cubicBezTo>
                <a:cubicBezTo>
                  <a:pt x="0" y="9"/>
                  <a:pt x="0" y="18"/>
                  <a:pt x="0" y="27"/>
                </a:cubicBezTo>
                <a:cubicBezTo>
                  <a:pt x="82" y="108"/>
                  <a:pt x="82" y="108"/>
                  <a:pt x="82" y="108"/>
                </a:cubicBezTo>
                <a:cubicBezTo>
                  <a:pt x="82" y="126"/>
                  <a:pt x="82" y="126"/>
                  <a:pt x="82" y="126"/>
                </a:cubicBezTo>
                <a:cubicBezTo>
                  <a:pt x="55" y="126"/>
                  <a:pt x="55" y="126"/>
                  <a:pt x="55" y="126"/>
                </a:cubicBezTo>
                <a:cubicBezTo>
                  <a:pt x="46" y="126"/>
                  <a:pt x="37" y="135"/>
                  <a:pt x="37" y="144"/>
                </a:cubicBezTo>
                <a:cubicBezTo>
                  <a:pt x="37" y="153"/>
                  <a:pt x="46" y="153"/>
                  <a:pt x="55" y="153"/>
                </a:cubicBezTo>
                <a:cubicBezTo>
                  <a:pt x="82" y="153"/>
                  <a:pt x="82" y="153"/>
                  <a:pt x="82" y="153"/>
                </a:cubicBezTo>
                <a:cubicBezTo>
                  <a:pt x="82" y="172"/>
                  <a:pt x="82" y="172"/>
                  <a:pt x="82" y="172"/>
                </a:cubicBezTo>
                <a:cubicBezTo>
                  <a:pt x="55" y="172"/>
                  <a:pt x="55" y="172"/>
                  <a:pt x="55" y="172"/>
                </a:cubicBezTo>
                <a:cubicBezTo>
                  <a:pt x="46" y="172"/>
                  <a:pt x="37" y="181"/>
                  <a:pt x="37" y="181"/>
                </a:cubicBezTo>
                <a:cubicBezTo>
                  <a:pt x="37" y="189"/>
                  <a:pt x="46" y="199"/>
                  <a:pt x="55" y="199"/>
                </a:cubicBezTo>
                <a:cubicBezTo>
                  <a:pt x="82" y="199"/>
                  <a:pt x="82" y="199"/>
                  <a:pt x="82" y="199"/>
                </a:cubicBezTo>
                <a:cubicBezTo>
                  <a:pt x="82" y="226"/>
                  <a:pt x="82" y="226"/>
                  <a:pt x="82" y="226"/>
                </a:cubicBezTo>
                <a:cubicBezTo>
                  <a:pt x="82" y="235"/>
                  <a:pt x="91" y="244"/>
                  <a:pt x="100" y="244"/>
                </a:cubicBezTo>
                <a:lnTo>
                  <a:pt x="100" y="244"/>
                </a:lnTo>
                <a:cubicBezTo>
                  <a:pt x="109" y="244"/>
                  <a:pt x="109" y="235"/>
                  <a:pt x="109" y="226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36" y="199"/>
                  <a:pt x="136" y="199"/>
                  <a:pt x="136" y="199"/>
                </a:cubicBezTo>
                <a:cubicBezTo>
                  <a:pt x="145" y="199"/>
                  <a:pt x="154" y="189"/>
                  <a:pt x="154" y="181"/>
                </a:cubicBezTo>
                <a:cubicBezTo>
                  <a:pt x="154" y="181"/>
                  <a:pt x="145" y="172"/>
                  <a:pt x="136" y="172"/>
                </a:cubicBezTo>
                <a:cubicBezTo>
                  <a:pt x="109" y="172"/>
                  <a:pt x="109" y="172"/>
                  <a:pt x="109" y="172"/>
                </a:cubicBezTo>
                <a:cubicBezTo>
                  <a:pt x="109" y="153"/>
                  <a:pt x="109" y="153"/>
                  <a:pt x="109" y="153"/>
                </a:cubicBezTo>
                <a:cubicBezTo>
                  <a:pt x="136" y="153"/>
                  <a:pt x="136" y="153"/>
                  <a:pt x="136" y="153"/>
                </a:cubicBezTo>
                <a:cubicBezTo>
                  <a:pt x="145" y="153"/>
                  <a:pt x="154" y="153"/>
                  <a:pt x="154" y="144"/>
                </a:cubicBezTo>
                <a:cubicBezTo>
                  <a:pt x="154" y="135"/>
                  <a:pt x="145" y="126"/>
                  <a:pt x="136" y="126"/>
                </a:cubicBezTo>
                <a:cubicBezTo>
                  <a:pt x="109" y="126"/>
                  <a:pt x="109" y="126"/>
                  <a:pt x="109" y="126"/>
                </a:cubicBezTo>
                <a:cubicBezTo>
                  <a:pt x="109" y="108"/>
                  <a:pt x="109" y="108"/>
                  <a:pt x="109" y="108"/>
                </a:cubicBezTo>
                <a:lnTo>
                  <a:pt x="190" y="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9" name="Freeform 578">
            <a:extLst>
              <a:ext uri="{FF2B5EF4-FFF2-40B4-BE49-F238E27FC236}">
                <a16:creationId xmlns:a16="http://schemas.microsoft.com/office/drawing/2014/main" id="{3D2BF722-8A01-AD40-A697-49A353CBB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61" y="5133048"/>
            <a:ext cx="227658" cy="403471"/>
          </a:xfrm>
          <a:custGeom>
            <a:avLst/>
            <a:gdLst>
              <a:gd name="T0" fmla="*/ 371 w 444"/>
              <a:gd name="T1" fmla="*/ 787 h 788"/>
              <a:gd name="T2" fmla="*/ 371 w 444"/>
              <a:gd name="T3" fmla="*/ 787 h 788"/>
              <a:gd name="T4" fmla="*/ 73 w 444"/>
              <a:gd name="T5" fmla="*/ 787 h 788"/>
              <a:gd name="T6" fmla="*/ 0 w 444"/>
              <a:gd name="T7" fmla="*/ 724 h 788"/>
              <a:gd name="T8" fmla="*/ 0 w 444"/>
              <a:gd name="T9" fmla="*/ 64 h 788"/>
              <a:gd name="T10" fmla="*/ 73 w 444"/>
              <a:gd name="T11" fmla="*/ 0 h 788"/>
              <a:gd name="T12" fmla="*/ 371 w 444"/>
              <a:gd name="T13" fmla="*/ 0 h 788"/>
              <a:gd name="T14" fmla="*/ 443 w 444"/>
              <a:gd name="T15" fmla="*/ 64 h 788"/>
              <a:gd name="T16" fmla="*/ 443 w 444"/>
              <a:gd name="T17" fmla="*/ 254 h 788"/>
              <a:gd name="T18" fmla="*/ 434 w 444"/>
              <a:gd name="T19" fmla="*/ 263 h 788"/>
              <a:gd name="T20" fmla="*/ 416 w 444"/>
              <a:gd name="T21" fmla="*/ 254 h 788"/>
              <a:gd name="T22" fmla="*/ 416 w 444"/>
              <a:gd name="T23" fmla="*/ 64 h 788"/>
              <a:gd name="T24" fmla="*/ 371 w 444"/>
              <a:gd name="T25" fmla="*/ 28 h 788"/>
              <a:gd name="T26" fmla="*/ 73 w 444"/>
              <a:gd name="T27" fmla="*/ 28 h 788"/>
              <a:gd name="T28" fmla="*/ 27 w 444"/>
              <a:gd name="T29" fmla="*/ 64 h 788"/>
              <a:gd name="T30" fmla="*/ 27 w 444"/>
              <a:gd name="T31" fmla="*/ 724 h 788"/>
              <a:gd name="T32" fmla="*/ 73 w 444"/>
              <a:gd name="T33" fmla="*/ 760 h 788"/>
              <a:gd name="T34" fmla="*/ 371 w 444"/>
              <a:gd name="T35" fmla="*/ 760 h 788"/>
              <a:gd name="T36" fmla="*/ 416 w 444"/>
              <a:gd name="T37" fmla="*/ 724 h 788"/>
              <a:gd name="T38" fmla="*/ 416 w 444"/>
              <a:gd name="T39" fmla="*/ 534 h 788"/>
              <a:gd name="T40" fmla="*/ 434 w 444"/>
              <a:gd name="T41" fmla="*/ 525 h 788"/>
              <a:gd name="T42" fmla="*/ 443 w 444"/>
              <a:gd name="T43" fmla="*/ 534 h 788"/>
              <a:gd name="T44" fmla="*/ 443 w 444"/>
              <a:gd name="T45" fmla="*/ 724 h 788"/>
              <a:gd name="T46" fmla="*/ 371 w 444"/>
              <a:gd name="T47" fmla="*/ 787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788">
                <a:moveTo>
                  <a:pt x="371" y="787"/>
                </a:moveTo>
                <a:lnTo>
                  <a:pt x="371" y="787"/>
                </a:lnTo>
                <a:cubicBezTo>
                  <a:pt x="73" y="787"/>
                  <a:pt x="73" y="787"/>
                  <a:pt x="73" y="787"/>
                </a:cubicBezTo>
                <a:cubicBezTo>
                  <a:pt x="36" y="787"/>
                  <a:pt x="0" y="760"/>
                  <a:pt x="0" y="72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8"/>
                  <a:pt x="36" y="0"/>
                  <a:pt x="73" y="0"/>
                </a:cubicBezTo>
                <a:cubicBezTo>
                  <a:pt x="371" y="0"/>
                  <a:pt x="371" y="0"/>
                  <a:pt x="371" y="0"/>
                </a:cubicBezTo>
                <a:cubicBezTo>
                  <a:pt x="416" y="0"/>
                  <a:pt x="443" y="28"/>
                  <a:pt x="443" y="64"/>
                </a:cubicBezTo>
                <a:cubicBezTo>
                  <a:pt x="443" y="254"/>
                  <a:pt x="443" y="254"/>
                  <a:pt x="443" y="254"/>
                </a:cubicBezTo>
                <a:cubicBezTo>
                  <a:pt x="443" y="263"/>
                  <a:pt x="443" y="263"/>
                  <a:pt x="434" y="263"/>
                </a:cubicBezTo>
                <a:cubicBezTo>
                  <a:pt x="425" y="263"/>
                  <a:pt x="416" y="263"/>
                  <a:pt x="416" y="254"/>
                </a:cubicBezTo>
                <a:cubicBezTo>
                  <a:pt x="416" y="64"/>
                  <a:pt x="416" y="64"/>
                  <a:pt x="416" y="64"/>
                </a:cubicBezTo>
                <a:cubicBezTo>
                  <a:pt x="416" y="46"/>
                  <a:pt x="398" y="28"/>
                  <a:pt x="371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55" y="28"/>
                  <a:pt x="27" y="46"/>
                  <a:pt x="27" y="64"/>
                </a:cubicBezTo>
                <a:cubicBezTo>
                  <a:pt x="27" y="724"/>
                  <a:pt x="27" y="724"/>
                  <a:pt x="27" y="724"/>
                </a:cubicBezTo>
                <a:cubicBezTo>
                  <a:pt x="27" y="742"/>
                  <a:pt x="55" y="760"/>
                  <a:pt x="73" y="760"/>
                </a:cubicBezTo>
                <a:cubicBezTo>
                  <a:pt x="371" y="760"/>
                  <a:pt x="371" y="760"/>
                  <a:pt x="371" y="760"/>
                </a:cubicBezTo>
                <a:cubicBezTo>
                  <a:pt x="398" y="760"/>
                  <a:pt x="416" y="742"/>
                  <a:pt x="416" y="724"/>
                </a:cubicBezTo>
                <a:cubicBezTo>
                  <a:pt x="416" y="534"/>
                  <a:pt x="416" y="534"/>
                  <a:pt x="416" y="534"/>
                </a:cubicBezTo>
                <a:cubicBezTo>
                  <a:pt x="416" y="534"/>
                  <a:pt x="425" y="525"/>
                  <a:pt x="434" y="525"/>
                </a:cubicBezTo>
                <a:cubicBezTo>
                  <a:pt x="443" y="525"/>
                  <a:pt x="443" y="534"/>
                  <a:pt x="443" y="534"/>
                </a:cubicBezTo>
                <a:cubicBezTo>
                  <a:pt x="443" y="724"/>
                  <a:pt x="443" y="724"/>
                  <a:pt x="443" y="724"/>
                </a:cubicBezTo>
                <a:cubicBezTo>
                  <a:pt x="443" y="760"/>
                  <a:pt x="416" y="787"/>
                  <a:pt x="371" y="7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0" name="Freeform 579">
            <a:extLst>
              <a:ext uri="{FF2B5EF4-FFF2-40B4-BE49-F238E27FC236}">
                <a16:creationId xmlns:a16="http://schemas.microsoft.com/office/drawing/2014/main" id="{AD373117-1833-3E4F-A34A-462427383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701" y="5462137"/>
            <a:ext cx="18032" cy="22541"/>
          </a:xfrm>
          <a:custGeom>
            <a:avLst/>
            <a:gdLst>
              <a:gd name="T0" fmla="*/ 19 w 37"/>
              <a:gd name="T1" fmla="*/ 45 h 46"/>
              <a:gd name="T2" fmla="*/ 19 w 37"/>
              <a:gd name="T3" fmla="*/ 45 h 46"/>
              <a:gd name="T4" fmla="*/ 0 w 37"/>
              <a:gd name="T5" fmla="*/ 28 h 46"/>
              <a:gd name="T6" fmla="*/ 19 w 37"/>
              <a:gd name="T7" fmla="*/ 0 h 46"/>
              <a:gd name="T8" fmla="*/ 36 w 37"/>
              <a:gd name="T9" fmla="*/ 28 h 46"/>
              <a:gd name="T10" fmla="*/ 19 w 37"/>
              <a:gd name="T11" fmla="*/ 45 h 46"/>
              <a:gd name="T12" fmla="*/ 19 w 37"/>
              <a:gd name="T13" fmla="*/ 9 h 46"/>
              <a:gd name="T14" fmla="*/ 19 w 37"/>
              <a:gd name="T15" fmla="*/ 9 h 46"/>
              <a:gd name="T16" fmla="*/ 9 w 37"/>
              <a:gd name="T17" fmla="*/ 28 h 46"/>
              <a:gd name="T18" fmla="*/ 19 w 37"/>
              <a:gd name="T19" fmla="*/ 36 h 46"/>
              <a:gd name="T20" fmla="*/ 27 w 37"/>
              <a:gd name="T21" fmla="*/ 28 h 46"/>
              <a:gd name="T22" fmla="*/ 19 w 3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" h="46">
                <a:moveTo>
                  <a:pt x="19" y="45"/>
                </a:moveTo>
                <a:lnTo>
                  <a:pt x="19" y="45"/>
                </a:lnTo>
                <a:cubicBezTo>
                  <a:pt x="9" y="45"/>
                  <a:pt x="0" y="36"/>
                  <a:pt x="0" y="28"/>
                </a:cubicBezTo>
                <a:cubicBezTo>
                  <a:pt x="0" y="9"/>
                  <a:pt x="9" y="0"/>
                  <a:pt x="19" y="0"/>
                </a:cubicBezTo>
                <a:cubicBezTo>
                  <a:pt x="27" y="0"/>
                  <a:pt x="36" y="9"/>
                  <a:pt x="36" y="28"/>
                </a:cubicBezTo>
                <a:cubicBezTo>
                  <a:pt x="36" y="36"/>
                  <a:pt x="27" y="45"/>
                  <a:pt x="19" y="45"/>
                </a:cubicBezTo>
                <a:close/>
                <a:moveTo>
                  <a:pt x="19" y="9"/>
                </a:moveTo>
                <a:lnTo>
                  <a:pt x="19" y="9"/>
                </a:lnTo>
                <a:cubicBezTo>
                  <a:pt x="9" y="9"/>
                  <a:pt x="9" y="19"/>
                  <a:pt x="9" y="28"/>
                </a:cubicBezTo>
                <a:cubicBezTo>
                  <a:pt x="9" y="28"/>
                  <a:pt x="9" y="36"/>
                  <a:pt x="19" y="36"/>
                </a:cubicBezTo>
                <a:lnTo>
                  <a:pt x="27" y="28"/>
                </a:lnTo>
                <a:cubicBezTo>
                  <a:pt x="27" y="19"/>
                  <a:pt x="19" y="9"/>
                  <a:pt x="1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1" name="Freeform 580">
            <a:extLst>
              <a:ext uri="{FF2B5EF4-FFF2-40B4-BE49-F238E27FC236}">
                <a16:creationId xmlns:a16="http://schemas.microsoft.com/office/drawing/2014/main" id="{B58FDD94-712D-FE40-96A1-BD3EA803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161" y="5175874"/>
            <a:ext cx="65366" cy="18032"/>
          </a:xfrm>
          <a:custGeom>
            <a:avLst/>
            <a:gdLst>
              <a:gd name="T0" fmla="*/ 109 w 128"/>
              <a:gd name="T1" fmla="*/ 36 h 37"/>
              <a:gd name="T2" fmla="*/ 109 w 128"/>
              <a:gd name="T3" fmla="*/ 36 h 37"/>
              <a:gd name="T4" fmla="*/ 9 w 128"/>
              <a:gd name="T5" fmla="*/ 36 h 37"/>
              <a:gd name="T6" fmla="*/ 0 w 128"/>
              <a:gd name="T7" fmla="*/ 18 h 37"/>
              <a:gd name="T8" fmla="*/ 9 w 128"/>
              <a:gd name="T9" fmla="*/ 0 h 37"/>
              <a:gd name="T10" fmla="*/ 109 w 128"/>
              <a:gd name="T11" fmla="*/ 0 h 37"/>
              <a:gd name="T12" fmla="*/ 127 w 128"/>
              <a:gd name="T13" fmla="*/ 18 h 37"/>
              <a:gd name="T14" fmla="*/ 109 w 128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37">
                <a:moveTo>
                  <a:pt x="109" y="36"/>
                </a:moveTo>
                <a:lnTo>
                  <a:pt x="109" y="36"/>
                </a:lnTo>
                <a:cubicBezTo>
                  <a:pt x="9" y="36"/>
                  <a:pt x="9" y="36"/>
                  <a:pt x="9" y="36"/>
                </a:cubicBezTo>
                <a:cubicBezTo>
                  <a:pt x="0" y="36"/>
                  <a:pt x="0" y="27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8" y="0"/>
                  <a:pt x="127" y="9"/>
                  <a:pt x="127" y="18"/>
                </a:cubicBezTo>
                <a:cubicBezTo>
                  <a:pt x="127" y="27"/>
                  <a:pt x="118" y="36"/>
                  <a:pt x="10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2" name="Freeform 581">
            <a:extLst>
              <a:ext uri="{FF2B5EF4-FFF2-40B4-BE49-F238E27FC236}">
                <a16:creationId xmlns:a16="http://schemas.microsoft.com/office/drawing/2014/main" id="{4217C301-C1FE-A845-BB0C-ACE776B01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161" y="5225463"/>
            <a:ext cx="42826" cy="218642"/>
          </a:xfrm>
          <a:custGeom>
            <a:avLst/>
            <a:gdLst>
              <a:gd name="T0" fmla="*/ 36 w 82"/>
              <a:gd name="T1" fmla="*/ 425 h 426"/>
              <a:gd name="T2" fmla="*/ 36 w 82"/>
              <a:gd name="T3" fmla="*/ 425 h 426"/>
              <a:gd name="T4" fmla="*/ 0 w 82"/>
              <a:gd name="T5" fmla="*/ 389 h 426"/>
              <a:gd name="T6" fmla="*/ 0 w 82"/>
              <a:gd name="T7" fmla="*/ 36 h 426"/>
              <a:gd name="T8" fmla="*/ 36 w 82"/>
              <a:gd name="T9" fmla="*/ 0 h 426"/>
              <a:gd name="T10" fmla="*/ 81 w 82"/>
              <a:gd name="T11" fmla="*/ 36 h 426"/>
              <a:gd name="T12" fmla="*/ 81 w 82"/>
              <a:gd name="T13" fmla="*/ 91 h 426"/>
              <a:gd name="T14" fmla="*/ 72 w 82"/>
              <a:gd name="T15" fmla="*/ 109 h 426"/>
              <a:gd name="T16" fmla="*/ 54 w 82"/>
              <a:gd name="T17" fmla="*/ 91 h 426"/>
              <a:gd name="T18" fmla="*/ 54 w 82"/>
              <a:gd name="T19" fmla="*/ 36 h 426"/>
              <a:gd name="T20" fmla="*/ 36 w 82"/>
              <a:gd name="T21" fmla="*/ 18 h 426"/>
              <a:gd name="T22" fmla="*/ 18 w 82"/>
              <a:gd name="T23" fmla="*/ 36 h 426"/>
              <a:gd name="T24" fmla="*/ 18 w 82"/>
              <a:gd name="T25" fmla="*/ 389 h 426"/>
              <a:gd name="T26" fmla="*/ 36 w 82"/>
              <a:gd name="T27" fmla="*/ 407 h 426"/>
              <a:gd name="T28" fmla="*/ 54 w 82"/>
              <a:gd name="T29" fmla="*/ 389 h 426"/>
              <a:gd name="T30" fmla="*/ 54 w 82"/>
              <a:gd name="T31" fmla="*/ 335 h 426"/>
              <a:gd name="T32" fmla="*/ 72 w 82"/>
              <a:gd name="T33" fmla="*/ 317 h 426"/>
              <a:gd name="T34" fmla="*/ 81 w 82"/>
              <a:gd name="T35" fmla="*/ 335 h 426"/>
              <a:gd name="T36" fmla="*/ 81 w 82"/>
              <a:gd name="T37" fmla="*/ 389 h 426"/>
              <a:gd name="T38" fmla="*/ 36 w 82"/>
              <a:gd name="T39" fmla="*/ 42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2" h="426">
                <a:moveTo>
                  <a:pt x="36" y="425"/>
                </a:moveTo>
                <a:lnTo>
                  <a:pt x="36" y="425"/>
                </a:lnTo>
                <a:cubicBezTo>
                  <a:pt x="18" y="425"/>
                  <a:pt x="0" y="407"/>
                  <a:pt x="0" y="38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8" y="0"/>
                  <a:pt x="36" y="0"/>
                </a:cubicBezTo>
                <a:cubicBezTo>
                  <a:pt x="64" y="0"/>
                  <a:pt x="81" y="18"/>
                  <a:pt x="81" y="36"/>
                </a:cubicBezTo>
                <a:cubicBezTo>
                  <a:pt x="81" y="91"/>
                  <a:pt x="81" y="91"/>
                  <a:pt x="81" y="91"/>
                </a:cubicBezTo>
                <a:cubicBezTo>
                  <a:pt x="81" y="100"/>
                  <a:pt x="72" y="109"/>
                  <a:pt x="72" y="109"/>
                </a:cubicBezTo>
                <a:cubicBezTo>
                  <a:pt x="64" y="109"/>
                  <a:pt x="54" y="100"/>
                  <a:pt x="54" y="91"/>
                </a:cubicBezTo>
                <a:cubicBezTo>
                  <a:pt x="54" y="36"/>
                  <a:pt x="54" y="36"/>
                  <a:pt x="54" y="36"/>
                </a:cubicBezTo>
                <a:cubicBezTo>
                  <a:pt x="54" y="27"/>
                  <a:pt x="45" y="18"/>
                  <a:pt x="36" y="18"/>
                </a:cubicBezTo>
                <a:cubicBezTo>
                  <a:pt x="27" y="18"/>
                  <a:pt x="18" y="27"/>
                  <a:pt x="18" y="36"/>
                </a:cubicBezTo>
                <a:cubicBezTo>
                  <a:pt x="18" y="389"/>
                  <a:pt x="18" y="389"/>
                  <a:pt x="18" y="389"/>
                </a:cubicBezTo>
                <a:cubicBezTo>
                  <a:pt x="18" y="398"/>
                  <a:pt x="27" y="407"/>
                  <a:pt x="36" y="407"/>
                </a:cubicBezTo>
                <a:cubicBezTo>
                  <a:pt x="45" y="407"/>
                  <a:pt x="54" y="398"/>
                  <a:pt x="54" y="389"/>
                </a:cubicBezTo>
                <a:cubicBezTo>
                  <a:pt x="54" y="335"/>
                  <a:pt x="54" y="335"/>
                  <a:pt x="54" y="335"/>
                </a:cubicBezTo>
                <a:cubicBezTo>
                  <a:pt x="54" y="326"/>
                  <a:pt x="64" y="317"/>
                  <a:pt x="72" y="317"/>
                </a:cubicBezTo>
                <a:cubicBezTo>
                  <a:pt x="72" y="317"/>
                  <a:pt x="81" y="326"/>
                  <a:pt x="81" y="335"/>
                </a:cubicBezTo>
                <a:cubicBezTo>
                  <a:pt x="81" y="389"/>
                  <a:pt x="81" y="389"/>
                  <a:pt x="81" y="389"/>
                </a:cubicBezTo>
                <a:cubicBezTo>
                  <a:pt x="81" y="407"/>
                  <a:pt x="64" y="425"/>
                  <a:pt x="36" y="4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3" name="Freeform 582">
            <a:extLst>
              <a:ext uri="{FF2B5EF4-FFF2-40B4-BE49-F238E27FC236}">
                <a16:creationId xmlns:a16="http://schemas.microsoft.com/office/drawing/2014/main" id="{B09AF64B-C22A-0046-964C-7CEF86295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193" y="5268290"/>
            <a:ext cx="148766" cy="130734"/>
          </a:xfrm>
          <a:custGeom>
            <a:avLst/>
            <a:gdLst>
              <a:gd name="T0" fmla="*/ 271 w 291"/>
              <a:gd name="T1" fmla="*/ 253 h 254"/>
              <a:gd name="T2" fmla="*/ 271 w 291"/>
              <a:gd name="T3" fmla="*/ 253 h 254"/>
              <a:gd name="T4" fmla="*/ 9 w 291"/>
              <a:gd name="T5" fmla="*/ 253 h 254"/>
              <a:gd name="T6" fmla="*/ 0 w 291"/>
              <a:gd name="T7" fmla="*/ 244 h 254"/>
              <a:gd name="T8" fmla="*/ 9 w 291"/>
              <a:gd name="T9" fmla="*/ 235 h 254"/>
              <a:gd name="T10" fmla="*/ 271 w 291"/>
              <a:gd name="T11" fmla="*/ 235 h 254"/>
              <a:gd name="T12" fmla="*/ 271 w 291"/>
              <a:gd name="T13" fmla="*/ 27 h 254"/>
              <a:gd name="T14" fmla="*/ 9 w 291"/>
              <a:gd name="T15" fmla="*/ 27 h 254"/>
              <a:gd name="T16" fmla="*/ 0 w 291"/>
              <a:gd name="T17" fmla="*/ 18 h 254"/>
              <a:gd name="T18" fmla="*/ 9 w 291"/>
              <a:gd name="T19" fmla="*/ 0 h 254"/>
              <a:gd name="T20" fmla="*/ 271 w 291"/>
              <a:gd name="T21" fmla="*/ 0 h 254"/>
              <a:gd name="T22" fmla="*/ 290 w 291"/>
              <a:gd name="T23" fmla="*/ 18 h 254"/>
              <a:gd name="T24" fmla="*/ 290 w 291"/>
              <a:gd name="T25" fmla="*/ 244 h 254"/>
              <a:gd name="T26" fmla="*/ 271 w 291"/>
              <a:gd name="T27" fmla="*/ 253 h 254"/>
              <a:gd name="T28" fmla="*/ 271 w 291"/>
              <a:gd name="T29" fmla="*/ 27 h 254"/>
              <a:gd name="T30" fmla="*/ 271 w 291"/>
              <a:gd name="T31" fmla="*/ 2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1" h="254">
                <a:moveTo>
                  <a:pt x="271" y="253"/>
                </a:moveTo>
                <a:lnTo>
                  <a:pt x="271" y="253"/>
                </a:lnTo>
                <a:cubicBezTo>
                  <a:pt x="9" y="253"/>
                  <a:pt x="9" y="253"/>
                  <a:pt x="9" y="253"/>
                </a:cubicBezTo>
                <a:cubicBezTo>
                  <a:pt x="0" y="253"/>
                  <a:pt x="0" y="253"/>
                  <a:pt x="0" y="244"/>
                </a:cubicBezTo>
                <a:cubicBezTo>
                  <a:pt x="0" y="244"/>
                  <a:pt x="0" y="235"/>
                  <a:pt x="9" y="235"/>
                </a:cubicBezTo>
                <a:cubicBezTo>
                  <a:pt x="271" y="235"/>
                  <a:pt x="271" y="235"/>
                  <a:pt x="271" y="235"/>
                </a:cubicBezTo>
                <a:cubicBezTo>
                  <a:pt x="271" y="27"/>
                  <a:pt x="271" y="27"/>
                  <a:pt x="271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281" y="0"/>
                  <a:pt x="290" y="9"/>
                  <a:pt x="290" y="18"/>
                </a:cubicBezTo>
                <a:cubicBezTo>
                  <a:pt x="290" y="244"/>
                  <a:pt x="290" y="244"/>
                  <a:pt x="290" y="244"/>
                </a:cubicBezTo>
                <a:cubicBezTo>
                  <a:pt x="290" y="253"/>
                  <a:pt x="281" y="253"/>
                  <a:pt x="271" y="253"/>
                </a:cubicBezTo>
                <a:close/>
                <a:moveTo>
                  <a:pt x="271" y="27"/>
                </a:moveTo>
                <a:lnTo>
                  <a:pt x="271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4" name="Freeform 583">
            <a:extLst>
              <a:ext uri="{FF2B5EF4-FFF2-40B4-BE49-F238E27FC236}">
                <a16:creationId xmlns:a16="http://schemas.microsoft.com/office/drawing/2014/main" id="{07129266-A776-0C40-A1FD-B2EA928C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193" y="5308862"/>
            <a:ext cx="51842" cy="51842"/>
          </a:xfrm>
          <a:custGeom>
            <a:avLst/>
            <a:gdLst>
              <a:gd name="T0" fmla="*/ 45 w 101"/>
              <a:gd name="T1" fmla="*/ 18 h 101"/>
              <a:gd name="T2" fmla="*/ 45 w 101"/>
              <a:gd name="T3" fmla="*/ 18 h 101"/>
              <a:gd name="T4" fmla="*/ 73 w 101"/>
              <a:gd name="T5" fmla="*/ 45 h 101"/>
              <a:gd name="T6" fmla="*/ 45 w 101"/>
              <a:gd name="T7" fmla="*/ 81 h 101"/>
              <a:gd name="T8" fmla="*/ 18 w 101"/>
              <a:gd name="T9" fmla="*/ 45 h 101"/>
              <a:gd name="T10" fmla="*/ 45 w 101"/>
              <a:gd name="T11" fmla="*/ 18 h 101"/>
              <a:gd name="T12" fmla="*/ 45 w 101"/>
              <a:gd name="T13" fmla="*/ 0 h 101"/>
              <a:gd name="T14" fmla="*/ 45 w 101"/>
              <a:gd name="T15" fmla="*/ 0 h 101"/>
              <a:gd name="T16" fmla="*/ 0 w 101"/>
              <a:gd name="T17" fmla="*/ 45 h 101"/>
              <a:gd name="T18" fmla="*/ 45 w 101"/>
              <a:gd name="T19" fmla="*/ 100 h 101"/>
              <a:gd name="T20" fmla="*/ 100 w 101"/>
              <a:gd name="T21" fmla="*/ 45 h 101"/>
              <a:gd name="T22" fmla="*/ 45 w 101"/>
              <a:gd name="T23" fmla="*/ 0 h 101"/>
              <a:gd name="T24" fmla="*/ 45 w 101"/>
              <a:gd name="T25" fmla="*/ 1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101">
                <a:moveTo>
                  <a:pt x="45" y="18"/>
                </a:moveTo>
                <a:lnTo>
                  <a:pt x="45" y="18"/>
                </a:lnTo>
                <a:cubicBezTo>
                  <a:pt x="64" y="18"/>
                  <a:pt x="73" y="36"/>
                  <a:pt x="73" y="45"/>
                </a:cubicBezTo>
                <a:cubicBezTo>
                  <a:pt x="73" y="63"/>
                  <a:pt x="64" y="81"/>
                  <a:pt x="45" y="81"/>
                </a:cubicBezTo>
                <a:cubicBezTo>
                  <a:pt x="28" y="81"/>
                  <a:pt x="18" y="63"/>
                  <a:pt x="18" y="45"/>
                </a:cubicBezTo>
                <a:cubicBezTo>
                  <a:pt x="18" y="36"/>
                  <a:pt x="28" y="18"/>
                  <a:pt x="45" y="18"/>
                </a:cubicBezTo>
                <a:lnTo>
                  <a:pt x="45" y="0"/>
                </a:lnTo>
                <a:lnTo>
                  <a:pt x="45" y="0"/>
                </a:lnTo>
                <a:cubicBezTo>
                  <a:pt x="18" y="0"/>
                  <a:pt x="0" y="18"/>
                  <a:pt x="0" y="45"/>
                </a:cubicBezTo>
                <a:cubicBezTo>
                  <a:pt x="0" y="81"/>
                  <a:pt x="18" y="100"/>
                  <a:pt x="45" y="100"/>
                </a:cubicBezTo>
                <a:cubicBezTo>
                  <a:pt x="73" y="100"/>
                  <a:pt x="100" y="81"/>
                  <a:pt x="100" y="45"/>
                </a:cubicBezTo>
                <a:cubicBezTo>
                  <a:pt x="100" y="18"/>
                  <a:pt x="73" y="0"/>
                  <a:pt x="45" y="0"/>
                </a:cubicBezTo>
                <a:lnTo>
                  <a:pt x="45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5" name="Freeform 584">
            <a:extLst>
              <a:ext uri="{FF2B5EF4-FFF2-40B4-BE49-F238E27FC236}">
                <a16:creationId xmlns:a16="http://schemas.microsoft.com/office/drawing/2014/main" id="{355C25C8-7459-584D-A0A0-2C600E0D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685" y="5290830"/>
            <a:ext cx="130734" cy="87907"/>
          </a:xfrm>
          <a:custGeom>
            <a:avLst/>
            <a:gdLst>
              <a:gd name="T0" fmla="*/ 217 w 254"/>
              <a:gd name="T1" fmla="*/ 172 h 173"/>
              <a:gd name="T2" fmla="*/ 217 w 254"/>
              <a:gd name="T3" fmla="*/ 172 h 173"/>
              <a:gd name="T4" fmla="*/ 18 w 254"/>
              <a:gd name="T5" fmla="*/ 172 h 173"/>
              <a:gd name="T6" fmla="*/ 9 w 254"/>
              <a:gd name="T7" fmla="*/ 162 h 173"/>
              <a:gd name="T8" fmla="*/ 18 w 254"/>
              <a:gd name="T9" fmla="*/ 145 h 173"/>
              <a:gd name="T10" fmla="*/ 208 w 254"/>
              <a:gd name="T11" fmla="*/ 145 h 173"/>
              <a:gd name="T12" fmla="*/ 226 w 254"/>
              <a:gd name="T13" fmla="*/ 126 h 173"/>
              <a:gd name="T14" fmla="*/ 226 w 254"/>
              <a:gd name="T15" fmla="*/ 45 h 173"/>
              <a:gd name="T16" fmla="*/ 208 w 254"/>
              <a:gd name="T17" fmla="*/ 27 h 173"/>
              <a:gd name="T18" fmla="*/ 18 w 254"/>
              <a:gd name="T19" fmla="*/ 27 h 173"/>
              <a:gd name="T20" fmla="*/ 0 w 254"/>
              <a:gd name="T21" fmla="*/ 9 h 173"/>
              <a:gd name="T22" fmla="*/ 18 w 254"/>
              <a:gd name="T23" fmla="*/ 0 h 173"/>
              <a:gd name="T24" fmla="*/ 217 w 254"/>
              <a:gd name="T25" fmla="*/ 0 h 173"/>
              <a:gd name="T26" fmla="*/ 226 w 254"/>
              <a:gd name="T27" fmla="*/ 9 h 173"/>
              <a:gd name="T28" fmla="*/ 244 w 254"/>
              <a:gd name="T29" fmla="*/ 27 h 173"/>
              <a:gd name="T30" fmla="*/ 253 w 254"/>
              <a:gd name="T31" fmla="*/ 36 h 173"/>
              <a:gd name="T32" fmla="*/ 253 w 254"/>
              <a:gd name="T33" fmla="*/ 136 h 173"/>
              <a:gd name="T34" fmla="*/ 244 w 254"/>
              <a:gd name="T35" fmla="*/ 145 h 173"/>
              <a:gd name="T36" fmla="*/ 226 w 254"/>
              <a:gd name="T37" fmla="*/ 162 h 173"/>
              <a:gd name="T38" fmla="*/ 217 w 254"/>
              <a:gd name="T39" fmla="*/ 172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4" h="173">
                <a:moveTo>
                  <a:pt x="217" y="172"/>
                </a:moveTo>
                <a:lnTo>
                  <a:pt x="217" y="172"/>
                </a:lnTo>
                <a:cubicBezTo>
                  <a:pt x="18" y="172"/>
                  <a:pt x="18" y="172"/>
                  <a:pt x="18" y="172"/>
                </a:cubicBezTo>
                <a:cubicBezTo>
                  <a:pt x="9" y="172"/>
                  <a:pt x="9" y="162"/>
                  <a:pt x="9" y="162"/>
                </a:cubicBezTo>
                <a:cubicBezTo>
                  <a:pt x="9" y="154"/>
                  <a:pt x="9" y="145"/>
                  <a:pt x="18" y="145"/>
                </a:cubicBezTo>
                <a:cubicBezTo>
                  <a:pt x="208" y="145"/>
                  <a:pt x="208" y="145"/>
                  <a:pt x="208" y="145"/>
                </a:cubicBezTo>
                <a:cubicBezTo>
                  <a:pt x="217" y="136"/>
                  <a:pt x="217" y="126"/>
                  <a:pt x="226" y="126"/>
                </a:cubicBezTo>
                <a:cubicBezTo>
                  <a:pt x="226" y="45"/>
                  <a:pt x="226" y="45"/>
                  <a:pt x="226" y="45"/>
                </a:cubicBezTo>
                <a:cubicBezTo>
                  <a:pt x="217" y="45"/>
                  <a:pt x="217" y="36"/>
                  <a:pt x="20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8"/>
                  <a:pt x="0" y="9"/>
                </a:cubicBezTo>
                <a:cubicBezTo>
                  <a:pt x="0" y="9"/>
                  <a:pt x="9" y="0"/>
                  <a:pt x="18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26" y="0"/>
                  <a:pt x="226" y="9"/>
                  <a:pt x="226" y="9"/>
                </a:cubicBezTo>
                <a:cubicBezTo>
                  <a:pt x="226" y="18"/>
                  <a:pt x="235" y="27"/>
                  <a:pt x="244" y="27"/>
                </a:cubicBezTo>
                <a:cubicBezTo>
                  <a:pt x="244" y="27"/>
                  <a:pt x="253" y="27"/>
                  <a:pt x="253" y="36"/>
                </a:cubicBezTo>
                <a:cubicBezTo>
                  <a:pt x="253" y="136"/>
                  <a:pt x="253" y="136"/>
                  <a:pt x="253" y="136"/>
                </a:cubicBezTo>
                <a:cubicBezTo>
                  <a:pt x="253" y="145"/>
                  <a:pt x="244" y="145"/>
                  <a:pt x="244" y="145"/>
                </a:cubicBezTo>
                <a:cubicBezTo>
                  <a:pt x="235" y="145"/>
                  <a:pt x="226" y="154"/>
                  <a:pt x="226" y="162"/>
                </a:cubicBezTo>
                <a:cubicBezTo>
                  <a:pt x="226" y="162"/>
                  <a:pt x="226" y="172"/>
                  <a:pt x="217" y="1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6" name="Freeform 585">
            <a:extLst>
              <a:ext uri="{FF2B5EF4-FFF2-40B4-BE49-F238E27FC236}">
                <a16:creationId xmlns:a16="http://schemas.microsoft.com/office/drawing/2014/main" id="{5E608961-8164-C048-8950-31CD68C8C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7312" y="5133048"/>
            <a:ext cx="227657" cy="403471"/>
          </a:xfrm>
          <a:custGeom>
            <a:avLst/>
            <a:gdLst>
              <a:gd name="T0" fmla="*/ 371 w 444"/>
              <a:gd name="T1" fmla="*/ 787 h 788"/>
              <a:gd name="T2" fmla="*/ 371 w 444"/>
              <a:gd name="T3" fmla="*/ 787 h 788"/>
              <a:gd name="T4" fmla="*/ 72 w 444"/>
              <a:gd name="T5" fmla="*/ 787 h 788"/>
              <a:gd name="T6" fmla="*/ 0 w 444"/>
              <a:gd name="T7" fmla="*/ 724 h 788"/>
              <a:gd name="T8" fmla="*/ 0 w 444"/>
              <a:gd name="T9" fmla="*/ 64 h 788"/>
              <a:gd name="T10" fmla="*/ 72 w 444"/>
              <a:gd name="T11" fmla="*/ 0 h 788"/>
              <a:gd name="T12" fmla="*/ 371 w 444"/>
              <a:gd name="T13" fmla="*/ 0 h 788"/>
              <a:gd name="T14" fmla="*/ 443 w 444"/>
              <a:gd name="T15" fmla="*/ 64 h 788"/>
              <a:gd name="T16" fmla="*/ 443 w 444"/>
              <a:gd name="T17" fmla="*/ 724 h 788"/>
              <a:gd name="T18" fmla="*/ 371 w 444"/>
              <a:gd name="T19" fmla="*/ 787 h 788"/>
              <a:gd name="T20" fmla="*/ 72 w 444"/>
              <a:gd name="T21" fmla="*/ 28 h 788"/>
              <a:gd name="T22" fmla="*/ 72 w 444"/>
              <a:gd name="T23" fmla="*/ 28 h 788"/>
              <a:gd name="T24" fmla="*/ 27 w 444"/>
              <a:gd name="T25" fmla="*/ 64 h 788"/>
              <a:gd name="T26" fmla="*/ 27 w 444"/>
              <a:gd name="T27" fmla="*/ 724 h 788"/>
              <a:gd name="T28" fmla="*/ 72 w 444"/>
              <a:gd name="T29" fmla="*/ 760 h 788"/>
              <a:gd name="T30" fmla="*/ 371 w 444"/>
              <a:gd name="T31" fmla="*/ 760 h 788"/>
              <a:gd name="T32" fmla="*/ 416 w 444"/>
              <a:gd name="T33" fmla="*/ 724 h 788"/>
              <a:gd name="T34" fmla="*/ 416 w 444"/>
              <a:gd name="T35" fmla="*/ 64 h 788"/>
              <a:gd name="T36" fmla="*/ 371 w 444"/>
              <a:gd name="T37" fmla="*/ 28 h 788"/>
              <a:gd name="T38" fmla="*/ 72 w 444"/>
              <a:gd name="T39" fmla="*/ 28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44" h="788">
                <a:moveTo>
                  <a:pt x="371" y="787"/>
                </a:moveTo>
                <a:lnTo>
                  <a:pt x="371" y="787"/>
                </a:lnTo>
                <a:cubicBezTo>
                  <a:pt x="72" y="787"/>
                  <a:pt x="72" y="787"/>
                  <a:pt x="72" y="787"/>
                </a:cubicBezTo>
                <a:cubicBezTo>
                  <a:pt x="36" y="787"/>
                  <a:pt x="0" y="760"/>
                  <a:pt x="0" y="72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28"/>
                  <a:pt x="36" y="0"/>
                  <a:pt x="72" y="0"/>
                </a:cubicBezTo>
                <a:cubicBezTo>
                  <a:pt x="371" y="0"/>
                  <a:pt x="371" y="0"/>
                  <a:pt x="371" y="0"/>
                </a:cubicBezTo>
                <a:cubicBezTo>
                  <a:pt x="416" y="0"/>
                  <a:pt x="443" y="28"/>
                  <a:pt x="443" y="64"/>
                </a:cubicBezTo>
                <a:cubicBezTo>
                  <a:pt x="443" y="724"/>
                  <a:pt x="443" y="724"/>
                  <a:pt x="443" y="724"/>
                </a:cubicBezTo>
                <a:cubicBezTo>
                  <a:pt x="443" y="760"/>
                  <a:pt x="416" y="787"/>
                  <a:pt x="371" y="787"/>
                </a:cubicBezTo>
                <a:close/>
                <a:moveTo>
                  <a:pt x="72" y="28"/>
                </a:moveTo>
                <a:lnTo>
                  <a:pt x="72" y="28"/>
                </a:lnTo>
                <a:cubicBezTo>
                  <a:pt x="54" y="28"/>
                  <a:pt x="27" y="46"/>
                  <a:pt x="27" y="64"/>
                </a:cubicBezTo>
                <a:cubicBezTo>
                  <a:pt x="27" y="724"/>
                  <a:pt x="27" y="724"/>
                  <a:pt x="27" y="724"/>
                </a:cubicBezTo>
                <a:cubicBezTo>
                  <a:pt x="27" y="742"/>
                  <a:pt x="54" y="760"/>
                  <a:pt x="72" y="760"/>
                </a:cubicBezTo>
                <a:cubicBezTo>
                  <a:pt x="371" y="760"/>
                  <a:pt x="371" y="760"/>
                  <a:pt x="371" y="760"/>
                </a:cubicBezTo>
                <a:cubicBezTo>
                  <a:pt x="398" y="760"/>
                  <a:pt x="416" y="742"/>
                  <a:pt x="416" y="724"/>
                </a:cubicBezTo>
                <a:cubicBezTo>
                  <a:pt x="416" y="64"/>
                  <a:pt x="416" y="64"/>
                  <a:pt x="416" y="64"/>
                </a:cubicBezTo>
                <a:cubicBezTo>
                  <a:pt x="416" y="46"/>
                  <a:pt x="398" y="28"/>
                  <a:pt x="371" y="28"/>
                </a:cubicBezTo>
                <a:lnTo>
                  <a:pt x="72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7" name="Freeform 586">
            <a:extLst>
              <a:ext uri="{FF2B5EF4-FFF2-40B4-BE49-F238E27FC236}">
                <a16:creationId xmlns:a16="http://schemas.microsoft.com/office/drawing/2014/main" id="{CCE875B2-706E-104C-82EF-646274891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3251" y="5462137"/>
            <a:ext cx="18032" cy="22541"/>
          </a:xfrm>
          <a:custGeom>
            <a:avLst/>
            <a:gdLst>
              <a:gd name="T0" fmla="*/ 18 w 37"/>
              <a:gd name="T1" fmla="*/ 45 h 46"/>
              <a:gd name="T2" fmla="*/ 18 w 37"/>
              <a:gd name="T3" fmla="*/ 45 h 46"/>
              <a:gd name="T4" fmla="*/ 0 w 37"/>
              <a:gd name="T5" fmla="*/ 28 h 46"/>
              <a:gd name="T6" fmla="*/ 18 w 37"/>
              <a:gd name="T7" fmla="*/ 0 h 46"/>
              <a:gd name="T8" fmla="*/ 36 w 37"/>
              <a:gd name="T9" fmla="*/ 28 h 46"/>
              <a:gd name="T10" fmla="*/ 18 w 37"/>
              <a:gd name="T11" fmla="*/ 45 h 46"/>
              <a:gd name="T12" fmla="*/ 18 w 37"/>
              <a:gd name="T13" fmla="*/ 9 h 46"/>
              <a:gd name="T14" fmla="*/ 18 w 37"/>
              <a:gd name="T15" fmla="*/ 9 h 46"/>
              <a:gd name="T16" fmla="*/ 9 w 37"/>
              <a:gd name="T17" fmla="*/ 28 h 46"/>
              <a:gd name="T18" fmla="*/ 18 w 37"/>
              <a:gd name="T19" fmla="*/ 36 h 46"/>
              <a:gd name="T20" fmla="*/ 27 w 37"/>
              <a:gd name="T21" fmla="*/ 28 h 46"/>
              <a:gd name="T22" fmla="*/ 18 w 3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2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28"/>
                </a:cubicBezTo>
                <a:cubicBezTo>
                  <a:pt x="36" y="36"/>
                  <a:pt x="27" y="45"/>
                  <a:pt x="18" y="45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9" y="9"/>
                  <a:pt x="9" y="19"/>
                  <a:pt x="9" y="28"/>
                </a:cubicBezTo>
                <a:cubicBezTo>
                  <a:pt x="9" y="28"/>
                  <a:pt x="9" y="36"/>
                  <a:pt x="18" y="36"/>
                </a:cubicBezTo>
                <a:lnTo>
                  <a:pt x="27" y="28"/>
                </a:lnTo>
                <a:cubicBezTo>
                  <a:pt x="27" y="19"/>
                  <a:pt x="18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8" name="Freeform 587">
            <a:extLst>
              <a:ext uri="{FF2B5EF4-FFF2-40B4-BE49-F238E27FC236}">
                <a16:creationId xmlns:a16="http://schemas.microsoft.com/office/drawing/2014/main" id="{0BEFCFB7-6CC1-0343-A149-E72E05DA6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711" y="5175874"/>
            <a:ext cx="65368" cy="18032"/>
          </a:xfrm>
          <a:custGeom>
            <a:avLst/>
            <a:gdLst>
              <a:gd name="T0" fmla="*/ 108 w 127"/>
              <a:gd name="T1" fmla="*/ 36 h 37"/>
              <a:gd name="T2" fmla="*/ 108 w 127"/>
              <a:gd name="T3" fmla="*/ 36 h 37"/>
              <a:gd name="T4" fmla="*/ 9 w 127"/>
              <a:gd name="T5" fmla="*/ 36 h 37"/>
              <a:gd name="T6" fmla="*/ 0 w 127"/>
              <a:gd name="T7" fmla="*/ 18 h 37"/>
              <a:gd name="T8" fmla="*/ 9 w 127"/>
              <a:gd name="T9" fmla="*/ 0 h 37"/>
              <a:gd name="T10" fmla="*/ 108 w 127"/>
              <a:gd name="T11" fmla="*/ 0 h 37"/>
              <a:gd name="T12" fmla="*/ 126 w 127"/>
              <a:gd name="T13" fmla="*/ 18 h 37"/>
              <a:gd name="T14" fmla="*/ 108 w 127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" h="37">
                <a:moveTo>
                  <a:pt x="108" y="36"/>
                </a:moveTo>
                <a:lnTo>
                  <a:pt x="108" y="36"/>
                </a:lnTo>
                <a:cubicBezTo>
                  <a:pt x="9" y="36"/>
                  <a:pt x="9" y="36"/>
                  <a:pt x="9" y="36"/>
                </a:cubicBezTo>
                <a:cubicBezTo>
                  <a:pt x="0" y="36"/>
                  <a:pt x="0" y="27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7" y="0"/>
                  <a:pt x="126" y="9"/>
                  <a:pt x="126" y="18"/>
                </a:cubicBezTo>
                <a:cubicBezTo>
                  <a:pt x="126" y="27"/>
                  <a:pt x="117" y="36"/>
                  <a:pt x="108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9" name="Freeform 588">
            <a:extLst>
              <a:ext uri="{FF2B5EF4-FFF2-40B4-BE49-F238E27FC236}">
                <a16:creationId xmlns:a16="http://schemas.microsoft.com/office/drawing/2014/main" id="{028C8770-B3CF-7C4E-8ED6-9B791BF84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4646" y="5259274"/>
            <a:ext cx="135242" cy="153274"/>
          </a:xfrm>
          <a:custGeom>
            <a:avLst/>
            <a:gdLst>
              <a:gd name="T0" fmla="*/ 135 w 263"/>
              <a:gd name="T1" fmla="*/ 298 h 299"/>
              <a:gd name="T2" fmla="*/ 135 w 263"/>
              <a:gd name="T3" fmla="*/ 298 h 299"/>
              <a:gd name="T4" fmla="*/ 126 w 263"/>
              <a:gd name="T5" fmla="*/ 298 h 299"/>
              <a:gd name="T6" fmla="*/ 54 w 263"/>
              <a:gd name="T7" fmla="*/ 244 h 299"/>
              <a:gd name="T8" fmla="*/ 0 w 263"/>
              <a:gd name="T9" fmla="*/ 63 h 299"/>
              <a:gd name="T10" fmla="*/ 9 w 263"/>
              <a:gd name="T11" fmla="*/ 45 h 299"/>
              <a:gd name="T12" fmla="*/ 27 w 263"/>
              <a:gd name="T13" fmla="*/ 36 h 299"/>
              <a:gd name="T14" fmla="*/ 117 w 263"/>
              <a:gd name="T15" fmla="*/ 0 h 299"/>
              <a:gd name="T16" fmla="*/ 144 w 263"/>
              <a:gd name="T17" fmla="*/ 0 h 299"/>
              <a:gd name="T18" fmla="*/ 234 w 263"/>
              <a:gd name="T19" fmla="*/ 36 h 299"/>
              <a:gd name="T20" fmla="*/ 253 w 263"/>
              <a:gd name="T21" fmla="*/ 45 h 299"/>
              <a:gd name="T22" fmla="*/ 262 w 263"/>
              <a:gd name="T23" fmla="*/ 63 h 299"/>
              <a:gd name="T24" fmla="*/ 208 w 263"/>
              <a:gd name="T25" fmla="*/ 244 h 299"/>
              <a:gd name="T26" fmla="*/ 135 w 263"/>
              <a:gd name="T27" fmla="*/ 298 h 299"/>
              <a:gd name="T28" fmla="*/ 126 w 263"/>
              <a:gd name="T29" fmla="*/ 280 h 299"/>
              <a:gd name="T30" fmla="*/ 126 w 263"/>
              <a:gd name="T31" fmla="*/ 280 h 299"/>
              <a:gd name="T32" fmla="*/ 135 w 263"/>
              <a:gd name="T33" fmla="*/ 18 h 299"/>
              <a:gd name="T34" fmla="*/ 135 w 263"/>
              <a:gd name="T35" fmla="*/ 18 h 299"/>
              <a:gd name="T36" fmla="*/ 126 w 263"/>
              <a:gd name="T37" fmla="*/ 27 h 299"/>
              <a:gd name="T38" fmla="*/ 27 w 263"/>
              <a:gd name="T39" fmla="*/ 54 h 299"/>
              <a:gd name="T40" fmla="*/ 27 w 263"/>
              <a:gd name="T41" fmla="*/ 63 h 299"/>
              <a:gd name="T42" fmla="*/ 27 w 263"/>
              <a:gd name="T43" fmla="*/ 63 h 299"/>
              <a:gd name="T44" fmla="*/ 72 w 263"/>
              <a:gd name="T45" fmla="*/ 225 h 299"/>
              <a:gd name="T46" fmla="*/ 135 w 263"/>
              <a:gd name="T47" fmla="*/ 271 h 299"/>
              <a:gd name="T48" fmla="*/ 189 w 263"/>
              <a:gd name="T49" fmla="*/ 225 h 299"/>
              <a:gd name="T50" fmla="*/ 234 w 263"/>
              <a:gd name="T51" fmla="*/ 63 h 299"/>
              <a:gd name="T52" fmla="*/ 234 w 263"/>
              <a:gd name="T53" fmla="*/ 63 h 299"/>
              <a:gd name="T54" fmla="*/ 234 w 263"/>
              <a:gd name="T55" fmla="*/ 54 h 299"/>
              <a:gd name="T56" fmla="*/ 135 w 263"/>
              <a:gd name="T57" fmla="*/ 27 h 299"/>
              <a:gd name="T58" fmla="*/ 135 w 263"/>
              <a:gd name="T59" fmla="*/ 1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63" h="299">
                <a:moveTo>
                  <a:pt x="135" y="298"/>
                </a:moveTo>
                <a:lnTo>
                  <a:pt x="135" y="298"/>
                </a:lnTo>
                <a:cubicBezTo>
                  <a:pt x="126" y="298"/>
                  <a:pt x="126" y="298"/>
                  <a:pt x="126" y="298"/>
                </a:cubicBezTo>
                <a:cubicBezTo>
                  <a:pt x="126" y="298"/>
                  <a:pt x="72" y="271"/>
                  <a:pt x="54" y="244"/>
                </a:cubicBezTo>
                <a:cubicBezTo>
                  <a:pt x="18" y="189"/>
                  <a:pt x="0" y="99"/>
                  <a:pt x="0" y="63"/>
                </a:cubicBezTo>
                <a:cubicBezTo>
                  <a:pt x="0" y="54"/>
                  <a:pt x="0" y="54"/>
                  <a:pt x="9" y="45"/>
                </a:cubicBezTo>
                <a:cubicBezTo>
                  <a:pt x="9" y="36"/>
                  <a:pt x="18" y="36"/>
                  <a:pt x="27" y="36"/>
                </a:cubicBezTo>
                <a:cubicBezTo>
                  <a:pt x="72" y="27"/>
                  <a:pt x="99" y="9"/>
                  <a:pt x="117" y="0"/>
                </a:cubicBezTo>
                <a:cubicBezTo>
                  <a:pt x="126" y="0"/>
                  <a:pt x="135" y="0"/>
                  <a:pt x="144" y="0"/>
                </a:cubicBezTo>
                <a:cubicBezTo>
                  <a:pt x="162" y="9"/>
                  <a:pt x="189" y="27"/>
                  <a:pt x="234" y="36"/>
                </a:cubicBezTo>
                <a:cubicBezTo>
                  <a:pt x="244" y="36"/>
                  <a:pt x="253" y="36"/>
                  <a:pt x="253" y="45"/>
                </a:cubicBezTo>
                <a:cubicBezTo>
                  <a:pt x="262" y="45"/>
                  <a:pt x="262" y="54"/>
                  <a:pt x="262" y="63"/>
                </a:cubicBezTo>
                <a:cubicBezTo>
                  <a:pt x="262" y="99"/>
                  <a:pt x="244" y="189"/>
                  <a:pt x="208" y="244"/>
                </a:cubicBezTo>
                <a:cubicBezTo>
                  <a:pt x="189" y="271"/>
                  <a:pt x="135" y="298"/>
                  <a:pt x="135" y="298"/>
                </a:cubicBezTo>
                <a:close/>
                <a:moveTo>
                  <a:pt x="126" y="280"/>
                </a:moveTo>
                <a:lnTo>
                  <a:pt x="126" y="280"/>
                </a:lnTo>
                <a:close/>
                <a:moveTo>
                  <a:pt x="135" y="18"/>
                </a:moveTo>
                <a:lnTo>
                  <a:pt x="135" y="18"/>
                </a:lnTo>
                <a:cubicBezTo>
                  <a:pt x="126" y="18"/>
                  <a:pt x="126" y="18"/>
                  <a:pt x="126" y="27"/>
                </a:cubicBezTo>
                <a:cubicBezTo>
                  <a:pt x="117" y="36"/>
                  <a:pt x="81" y="54"/>
                  <a:pt x="27" y="54"/>
                </a:cubicBezTo>
                <a:lnTo>
                  <a:pt x="27" y="63"/>
                </a:lnTo>
                <a:lnTo>
                  <a:pt x="27" y="63"/>
                </a:lnTo>
                <a:cubicBezTo>
                  <a:pt x="27" y="99"/>
                  <a:pt x="36" y="180"/>
                  <a:pt x="72" y="225"/>
                </a:cubicBezTo>
                <a:cubicBezTo>
                  <a:pt x="90" y="253"/>
                  <a:pt x="117" y="271"/>
                  <a:pt x="135" y="271"/>
                </a:cubicBezTo>
                <a:cubicBezTo>
                  <a:pt x="144" y="271"/>
                  <a:pt x="171" y="253"/>
                  <a:pt x="189" y="225"/>
                </a:cubicBezTo>
                <a:cubicBezTo>
                  <a:pt x="225" y="180"/>
                  <a:pt x="234" y="90"/>
                  <a:pt x="234" y="63"/>
                </a:cubicBezTo>
                <a:lnTo>
                  <a:pt x="234" y="63"/>
                </a:lnTo>
                <a:cubicBezTo>
                  <a:pt x="234" y="54"/>
                  <a:pt x="234" y="54"/>
                  <a:pt x="234" y="54"/>
                </a:cubicBezTo>
                <a:cubicBezTo>
                  <a:pt x="180" y="54"/>
                  <a:pt x="153" y="36"/>
                  <a:pt x="135" y="27"/>
                </a:cubicBezTo>
                <a:cubicBezTo>
                  <a:pt x="135" y="18"/>
                  <a:pt x="135" y="18"/>
                  <a:pt x="135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0" name="Freeform 589">
            <a:extLst>
              <a:ext uri="{FF2B5EF4-FFF2-40B4-BE49-F238E27FC236}">
                <a16:creationId xmlns:a16="http://schemas.microsoft.com/office/drawing/2014/main" id="{8AACA1DC-651F-BD48-BA90-45BCCBAD2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5219" y="5329148"/>
            <a:ext cx="51844" cy="42828"/>
          </a:xfrm>
          <a:custGeom>
            <a:avLst/>
            <a:gdLst>
              <a:gd name="T0" fmla="*/ 81 w 100"/>
              <a:gd name="T1" fmla="*/ 82 h 83"/>
              <a:gd name="T2" fmla="*/ 81 w 100"/>
              <a:gd name="T3" fmla="*/ 82 h 83"/>
              <a:gd name="T4" fmla="*/ 18 w 100"/>
              <a:gd name="T5" fmla="*/ 82 h 83"/>
              <a:gd name="T6" fmla="*/ 0 w 100"/>
              <a:gd name="T7" fmla="*/ 54 h 83"/>
              <a:gd name="T8" fmla="*/ 0 w 100"/>
              <a:gd name="T9" fmla="*/ 27 h 83"/>
              <a:gd name="T10" fmla="*/ 18 w 100"/>
              <a:gd name="T11" fmla="*/ 0 h 83"/>
              <a:gd name="T12" fmla="*/ 81 w 100"/>
              <a:gd name="T13" fmla="*/ 0 h 83"/>
              <a:gd name="T14" fmla="*/ 99 w 100"/>
              <a:gd name="T15" fmla="*/ 27 h 83"/>
              <a:gd name="T16" fmla="*/ 99 w 100"/>
              <a:gd name="T17" fmla="*/ 54 h 83"/>
              <a:gd name="T18" fmla="*/ 81 w 100"/>
              <a:gd name="T19" fmla="*/ 82 h 83"/>
              <a:gd name="T20" fmla="*/ 18 w 100"/>
              <a:gd name="T21" fmla="*/ 54 h 83"/>
              <a:gd name="T22" fmla="*/ 18 w 100"/>
              <a:gd name="T23" fmla="*/ 54 h 83"/>
              <a:gd name="T24" fmla="*/ 81 w 100"/>
              <a:gd name="T25" fmla="*/ 54 h 83"/>
              <a:gd name="T26" fmla="*/ 81 w 100"/>
              <a:gd name="T27" fmla="*/ 27 h 83"/>
              <a:gd name="T28" fmla="*/ 18 w 100"/>
              <a:gd name="T29" fmla="*/ 27 h 83"/>
              <a:gd name="T30" fmla="*/ 18 w 100"/>
              <a:gd name="T31" fmla="*/ 54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83">
                <a:moveTo>
                  <a:pt x="81" y="82"/>
                </a:moveTo>
                <a:lnTo>
                  <a:pt x="81" y="82"/>
                </a:lnTo>
                <a:cubicBezTo>
                  <a:pt x="18" y="82"/>
                  <a:pt x="18" y="82"/>
                  <a:pt x="18" y="82"/>
                </a:cubicBezTo>
                <a:cubicBezTo>
                  <a:pt x="9" y="82"/>
                  <a:pt x="0" y="73"/>
                  <a:pt x="0" y="5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0" y="0"/>
                  <a:pt x="99" y="9"/>
                  <a:pt x="99" y="27"/>
                </a:cubicBezTo>
                <a:cubicBezTo>
                  <a:pt x="99" y="54"/>
                  <a:pt x="99" y="54"/>
                  <a:pt x="99" y="54"/>
                </a:cubicBezTo>
                <a:cubicBezTo>
                  <a:pt x="99" y="73"/>
                  <a:pt x="90" y="82"/>
                  <a:pt x="81" y="82"/>
                </a:cubicBezTo>
                <a:close/>
                <a:moveTo>
                  <a:pt x="18" y="54"/>
                </a:moveTo>
                <a:lnTo>
                  <a:pt x="18" y="54"/>
                </a:lnTo>
                <a:cubicBezTo>
                  <a:pt x="81" y="54"/>
                  <a:pt x="81" y="54"/>
                  <a:pt x="81" y="54"/>
                </a:cubicBezTo>
                <a:cubicBezTo>
                  <a:pt x="81" y="27"/>
                  <a:pt x="81" y="27"/>
                  <a:pt x="81" y="27"/>
                </a:cubicBezTo>
                <a:cubicBezTo>
                  <a:pt x="18" y="27"/>
                  <a:pt x="18" y="27"/>
                  <a:pt x="18" y="27"/>
                </a:cubicBezTo>
                <a:lnTo>
                  <a:pt x="18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1" name="Freeform 590">
            <a:extLst>
              <a:ext uri="{FF2B5EF4-FFF2-40B4-BE49-F238E27FC236}">
                <a16:creationId xmlns:a16="http://schemas.microsoft.com/office/drawing/2014/main" id="{07365216-43B1-164E-8354-54F7C3ABF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727" y="5299846"/>
            <a:ext cx="47336" cy="42826"/>
          </a:xfrm>
          <a:custGeom>
            <a:avLst/>
            <a:gdLst>
              <a:gd name="T0" fmla="*/ 72 w 91"/>
              <a:gd name="T1" fmla="*/ 81 h 82"/>
              <a:gd name="T2" fmla="*/ 72 w 91"/>
              <a:gd name="T3" fmla="*/ 81 h 82"/>
              <a:gd name="T4" fmla="*/ 63 w 91"/>
              <a:gd name="T5" fmla="*/ 63 h 82"/>
              <a:gd name="T6" fmla="*/ 63 w 91"/>
              <a:gd name="T7" fmla="*/ 45 h 82"/>
              <a:gd name="T8" fmla="*/ 45 w 91"/>
              <a:gd name="T9" fmla="*/ 27 h 82"/>
              <a:gd name="T10" fmla="*/ 18 w 91"/>
              <a:gd name="T11" fmla="*/ 45 h 82"/>
              <a:gd name="T12" fmla="*/ 18 w 91"/>
              <a:gd name="T13" fmla="*/ 63 h 82"/>
              <a:gd name="T14" fmla="*/ 9 w 91"/>
              <a:gd name="T15" fmla="*/ 81 h 82"/>
              <a:gd name="T16" fmla="*/ 9 w 91"/>
              <a:gd name="T17" fmla="*/ 81 h 82"/>
              <a:gd name="T18" fmla="*/ 0 w 91"/>
              <a:gd name="T19" fmla="*/ 63 h 82"/>
              <a:gd name="T20" fmla="*/ 0 w 91"/>
              <a:gd name="T21" fmla="*/ 45 h 82"/>
              <a:gd name="T22" fmla="*/ 45 w 91"/>
              <a:gd name="T23" fmla="*/ 0 h 82"/>
              <a:gd name="T24" fmla="*/ 81 w 91"/>
              <a:gd name="T25" fmla="*/ 45 h 82"/>
              <a:gd name="T26" fmla="*/ 90 w 91"/>
              <a:gd name="T27" fmla="*/ 63 h 82"/>
              <a:gd name="T28" fmla="*/ 72 w 91"/>
              <a:gd name="T29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1" h="82">
                <a:moveTo>
                  <a:pt x="72" y="81"/>
                </a:moveTo>
                <a:lnTo>
                  <a:pt x="72" y="81"/>
                </a:lnTo>
                <a:cubicBezTo>
                  <a:pt x="63" y="81"/>
                  <a:pt x="63" y="72"/>
                  <a:pt x="63" y="63"/>
                </a:cubicBezTo>
                <a:cubicBezTo>
                  <a:pt x="63" y="45"/>
                  <a:pt x="63" y="45"/>
                  <a:pt x="63" y="45"/>
                </a:cubicBezTo>
                <a:cubicBezTo>
                  <a:pt x="63" y="36"/>
                  <a:pt x="54" y="27"/>
                  <a:pt x="45" y="27"/>
                </a:cubicBezTo>
                <a:cubicBezTo>
                  <a:pt x="27" y="27"/>
                  <a:pt x="18" y="36"/>
                  <a:pt x="18" y="45"/>
                </a:cubicBezTo>
                <a:cubicBezTo>
                  <a:pt x="18" y="63"/>
                  <a:pt x="18" y="63"/>
                  <a:pt x="18" y="63"/>
                </a:cubicBezTo>
                <a:cubicBezTo>
                  <a:pt x="18" y="72"/>
                  <a:pt x="18" y="81"/>
                  <a:pt x="9" y="81"/>
                </a:cubicBezTo>
                <a:lnTo>
                  <a:pt x="9" y="81"/>
                </a:lnTo>
                <a:cubicBezTo>
                  <a:pt x="0" y="81"/>
                  <a:pt x="0" y="72"/>
                  <a:pt x="0" y="63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8"/>
                  <a:pt x="18" y="0"/>
                  <a:pt x="45" y="0"/>
                </a:cubicBezTo>
                <a:cubicBezTo>
                  <a:pt x="63" y="0"/>
                  <a:pt x="81" y="18"/>
                  <a:pt x="81" y="45"/>
                </a:cubicBezTo>
                <a:cubicBezTo>
                  <a:pt x="90" y="63"/>
                  <a:pt x="90" y="63"/>
                  <a:pt x="90" y="63"/>
                </a:cubicBezTo>
                <a:cubicBezTo>
                  <a:pt x="90" y="72"/>
                  <a:pt x="81" y="81"/>
                  <a:pt x="72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2" name="Freeform 591">
            <a:extLst>
              <a:ext uri="{FF2B5EF4-FFF2-40B4-BE49-F238E27FC236}">
                <a16:creationId xmlns:a16="http://schemas.microsoft.com/office/drawing/2014/main" id="{BD64ACB1-D2F7-914D-9FDE-22C5ED8D1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0448" y="3469573"/>
            <a:ext cx="509411" cy="347121"/>
          </a:xfrm>
          <a:custGeom>
            <a:avLst/>
            <a:gdLst>
              <a:gd name="T0" fmla="*/ 958 w 995"/>
              <a:gd name="T1" fmla="*/ 678 h 679"/>
              <a:gd name="T2" fmla="*/ 958 w 995"/>
              <a:gd name="T3" fmla="*/ 678 h 679"/>
              <a:gd name="T4" fmla="*/ 36 w 995"/>
              <a:gd name="T5" fmla="*/ 678 h 679"/>
              <a:gd name="T6" fmla="*/ 0 w 995"/>
              <a:gd name="T7" fmla="*/ 633 h 679"/>
              <a:gd name="T8" fmla="*/ 0 w 995"/>
              <a:gd name="T9" fmla="*/ 46 h 679"/>
              <a:gd name="T10" fmla="*/ 36 w 995"/>
              <a:gd name="T11" fmla="*/ 0 h 679"/>
              <a:gd name="T12" fmla="*/ 958 w 995"/>
              <a:gd name="T13" fmla="*/ 0 h 679"/>
              <a:gd name="T14" fmla="*/ 994 w 995"/>
              <a:gd name="T15" fmla="*/ 46 h 679"/>
              <a:gd name="T16" fmla="*/ 994 w 995"/>
              <a:gd name="T17" fmla="*/ 633 h 679"/>
              <a:gd name="T18" fmla="*/ 958 w 995"/>
              <a:gd name="T19" fmla="*/ 678 h 679"/>
              <a:gd name="T20" fmla="*/ 54 w 995"/>
              <a:gd name="T21" fmla="*/ 624 h 679"/>
              <a:gd name="T22" fmla="*/ 54 w 995"/>
              <a:gd name="T23" fmla="*/ 624 h 679"/>
              <a:gd name="T24" fmla="*/ 949 w 995"/>
              <a:gd name="T25" fmla="*/ 624 h 679"/>
              <a:gd name="T26" fmla="*/ 949 w 995"/>
              <a:gd name="T27" fmla="*/ 55 h 679"/>
              <a:gd name="T28" fmla="*/ 54 w 995"/>
              <a:gd name="T29" fmla="*/ 55 h 679"/>
              <a:gd name="T30" fmla="*/ 54 w 995"/>
              <a:gd name="T31" fmla="*/ 624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95" h="679">
                <a:moveTo>
                  <a:pt x="958" y="678"/>
                </a:moveTo>
                <a:lnTo>
                  <a:pt x="958" y="678"/>
                </a:lnTo>
                <a:cubicBezTo>
                  <a:pt x="36" y="678"/>
                  <a:pt x="36" y="678"/>
                  <a:pt x="36" y="678"/>
                </a:cubicBezTo>
                <a:cubicBezTo>
                  <a:pt x="18" y="678"/>
                  <a:pt x="0" y="660"/>
                  <a:pt x="0" y="63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18"/>
                  <a:pt x="18" y="0"/>
                  <a:pt x="36" y="0"/>
                </a:cubicBezTo>
                <a:cubicBezTo>
                  <a:pt x="958" y="0"/>
                  <a:pt x="958" y="0"/>
                  <a:pt x="958" y="0"/>
                </a:cubicBezTo>
                <a:cubicBezTo>
                  <a:pt x="976" y="0"/>
                  <a:pt x="994" y="18"/>
                  <a:pt x="994" y="46"/>
                </a:cubicBezTo>
                <a:cubicBezTo>
                  <a:pt x="994" y="633"/>
                  <a:pt x="994" y="633"/>
                  <a:pt x="994" y="633"/>
                </a:cubicBezTo>
                <a:cubicBezTo>
                  <a:pt x="994" y="660"/>
                  <a:pt x="976" y="678"/>
                  <a:pt x="958" y="678"/>
                </a:cubicBezTo>
                <a:close/>
                <a:moveTo>
                  <a:pt x="54" y="624"/>
                </a:moveTo>
                <a:lnTo>
                  <a:pt x="54" y="624"/>
                </a:lnTo>
                <a:cubicBezTo>
                  <a:pt x="949" y="624"/>
                  <a:pt x="949" y="624"/>
                  <a:pt x="949" y="624"/>
                </a:cubicBezTo>
                <a:cubicBezTo>
                  <a:pt x="949" y="55"/>
                  <a:pt x="949" y="55"/>
                  <a:pt x="949" y="55"/>
                </a:cubicBezTo>
                <a:cubicBezTo>
                  <a:pt x="54" y="55"/>
                  <a:pt x="54" y="55"/>
                  <a:pt x="54" y="55"/>
                </a:cubicBezTo>
                <a:lnTo>
                  <a:pt x="54" y="6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3" name="Freeform 592">
            <a:extLst>
              <a:ext uri="{FF2B5EF4-FFF2-40B4-BE49-F238E27FC236}">
                <a16:creationId xmlns:a16="http://schemas.microsoft.com/office/drawing/2014/main" id="{CE3E8A56-A057-C248-BFA2-FFD8A8D5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557" y="3850504"/>
            <a:ext cx="671702" cy="18032"/>
          </a:xfrm>
          <a:custGeom>
            <a:avLst/>
            <a:gdLst>
              <a:gd name="T0" fmla="*/ 1293 w 1312"/>
              <a:gd name="T1" fmla="*/ 36 h 37"/>
              <a:gd name="T2" fmla="*/ 1293 w 1312"/>
              <a:gd name="T3" fmla="*/ 36 h 37"/>
              <a:gd name="T4" fmla="*/ 18 w 1312"/>
              <a:gd name="T5" fmla="*/ 36 h 37"/>
              <a:gd name="T6" fmla="*/ 0 w 1312"/>
              <a:gd name="T7" fmla="*/ 17 h 37"/>
              <a:gd name="T8" fmla="*/ 18 w 1312"/>
              <a:gd name="T9" fmla="*/ 0 h 37"/>
              <a:gd name="T10" fmla="*/ 1293 w 1312"/>
              <a:gd name="T11" fmla="*/ 0 h 37"/>
              <a:gd name="T12" fmla="*/ 1311 w 1312"/>
              <a:gd name="T13" fmla="*/ 17 h 37"/>
              <a:gd name="T14" fmla="*/ 1293 w 1312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12" h="37">
                <a:moveTo>
                  <a:pt x="1293" y="36"/>
                </a:moveTo>
                <a:lnTo>
                  <a:pt x="1293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7"/>
                </a:cubicBezTo>
                <a:cubicBezTo>
                  <a:pt x="0" y="0"/>
                  <a:pt x="9" y="0"/>
                  <a:pt x="18" y="0"/>
                </a:cubicBezTo>
                <a:cubicBezTo>
                  <a:pt x="1293" y="0"/>
                  <a:pt x="1293" y="0"/>
                  <a:pt x="1293" y="0"/>
                </a:cubicBezTo>
                <a:cubicBezTo>
                  <a:pt x="1302" y="0"/>
                  <a:pt x="1311" y="0"/>
                  <a:pt x="1311" y="17"/>
                </a:cubicBezTo>
                <a:cubicBezTo>
                  <a:pt x="1311" y="27"/>
                  <a:pt x="1302" y="36"/>
                  <a:pt x="1293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4" name="Freeform 593">
            <a:extLst>
              <a:ext uri="{FF2B5EF4-FFF2-40B4-BE49-F238E27FC236}">
                <a16:creationId xmlns:a16="http://schemas.microsoft.com/office/drawing/2014/main" id="{BEF2B2C5-9753-2945-A415-2AAEA94A6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247" y="3525923"/>
            <a:ext cx="47334" cy="236674"/>
          </a:xfrm>
          <a:custGeom>
            <a:avLst/>
            <a:gdLst>
              <a:gd name="T0" fmla="*/ 45 w 92"/>
              <a:gd name="T1" fmla="*/ 461 h 462"/>
              <a:gd name="T2" fmla="*/ 45 w 92"/>
              <a:gd name="T3" fmla="*/ 461 h 462"/>
              <a:gd name="T4" fmla="*/ 0 w 92"/>
              <a:gd name="T5" fmla="*/ 416 h 462"/>
              <a:gd name="T6" fmla="*/ 0 w 92"/>
              <a:gd name="T7" fmla="*/ 45 h 462"/>
              <a:gd name="T8" fmla="*/ 45 w 92"/>
              <a:gd name="T9" fmla="*/ 0 h 462"/>
              <a:gd name="T10" fmla="*/ 91 w 92"/>
              <a:gd name="T11" fmla="*/ 45 h 462"/>
              <a:gd name="T12" fmla="*/ 91 w 92"/>
              <a:gd name="T13" fmla="*/ 108 h 462"/>
              <a:gd name="T14" fmla="*/ 72 w 92"/>
              <a:gd name="T15" fmla="*/ 117 h 462"/>
              <a:gd name="T16" fmla="*/ 63 w 92"/>
              <a:gd name="T17" fmla="*/ 108 h 462"/>
              <a:gd name="T18" fmla="*/ 63 w 92"/>
              <a:gd name="T19" fmla="*/ 45 h 462"/>
              <a:gd name="T20" fmla="*/ 45 w 92"/>
              <a:gd name="T21" fmla="*/ 27 h 462"/>
              <a:gd name="T22" fmla="*/ 27 w 92"/>
              <a:gd name="T23" fmla="*/ 45 h 462"/>
              <a:gd name="T24" fmla="*/ 27 w 92"/>
              <a:gd name="T25" fmla="*/ 416 h 462"/>
              <a:gd name="T26" fmla="*/ 45 w 92"/>
              <a:gd name="T27" fmla="*/ 434 h 462"/>
              <a:gd name="T28" fmla="*/ 63 w 92"/>
              <a:gd name="T29" fmla="*/ 416 h 462"/>
              <a:gd name="T30" fmla="*/ 63 w 92"/>
              <a:gd name="T31" fmla="*/ 361 h 462"/>
              <a:gd name="T32" fmla="*/ 72 w 92"/>
              <a:gd name="T33" fmla="*/ 343 h 462"/>
              <a:gd name="T34" fmla="*/ 91 w 92"/>
              <a:gd name="T35" fmla="*/ 361 h 462"/>
              <a:gd name="T36" fmla="*/ 91 w 92"/>
              <a:gd name="T37" fmla="*/ 416 h 462"/>
              <a:gd name="T38" fmla="*/ 45 w 92"/>
              <a:gd name="T39" fmla="*/ 46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2" h="462">
                <a:moveTo>
                  <a:pt x="45" y="461"/>
                </a:moveTo>
                <a:lnTo>
                  <a:pt x="45" y="461"/>
                </a:lnTo>
                <a:cubicBezTo>
                  <a:pt x="18" y="461"/>
                  <a:pt x="0" y="443"/>
                  <a:pt x="0" y="416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8"/>
                  <a:pt x="18" y="0"/>
                  <a:pt x="45" y="0"/>
                </a:cubicBezTo>
                <a:cubicBezTo>
                  <a:pt x="72" y="0"/>
                  <a:pt x="91" y="18"/>
                  <a:pt x="91" y="45"/>
                </a:cubicBezTo>
                <a:cubicBezTo>
                  <a:pt x="91" y="108"/>
                  <a:pt x="91" y="108"/>
                  <a:pt x="91" y="108"/>
                </a:cubicBezTo>
                <a:cubicBezTo>
                  <a:pt x="91" y="108"/>
                  <a:pt x="82" y="117"/>
                  <a:pt x="72" y="117"/>
                </a:cubicBezTo>
                <a:lnTo>
                  <a:pt x="63" y="108"/>
                </a:lnTo>
                <a:cubicBezTo>
                  <a:pt x="63" y="45"/>
                  <a:pt x="63" y="45"/>
                  <a:pt x="63" y="45"/>
                </a:cubicBezTo>
                <a:cubicBezTo>
                  <a:pt x="63" y="36"/>
                  <a:pt x="54" y="27"/>
                  <a:pt x="45" y="27"/>
                </a:cubicBezTo>
                <a:cubicBezTo>
                  <a:pt x="36" y="27"/>
                  <a:pt x="27" y="36"/>
                  <a:pt x="27" y="45"/>
                </a:cubicBezTo>
                <a:cubicBezTo>
                  <a:pt x="27" y="416"/>
                  <a:pt x="27" y="416"/>
                  <a:pt x="27" y="416"/>
                </a:cubicBezTo>
                <a:cubicBezTo>
                  <a:pt x="27" y="425"/>
                  <a:pt x="36" y="434"/>
                  <a:pt x="45" y="434"/>
                </a:cubicBezTo>
                <a:cubicBezTo>
                  <a:pt x="54" y="434"/>
                  <a:pt x="63" y="425"/>
                  <a:pt x="63" y="416"/>
                </a:cubicBezTo>
                <a:cubicBezTo>
                  <a:pt x="63" y="361"/>
                  <a:pt x="63" y="361"/>
                  <a:pt x="63" y="361"/>
                </a:cubicBezTo>
                <a:cubicBezTo>
                  <a:pt x="63" y="352"/>
                  <a:pt x="72" y="343"/>
                  <a:pt x="72" y="343"/>
                </a:cubicBezTo>
                <a:cubicBezTo>
                  <a:pt x="82" y="343"/>
                  <a:pt x="91" y="352"/>
                  <a:pt x="91" y="361"/>
                </a:cubicBezTo>
                <a:cubicBezTo>
                  <a:pt x="91" y="416"/>
                  <a:pt x="91" y="416"/>
                  <a:pt x="91" y="416"/>
                </a:cubicBezTo>
                <a:cubicBezTo>
                  <a:pt x="91" y="443"/>
                  <a:pt x="72" y="461"/>
                  <a:pt x="45" y="4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5" name="Freeform 594">
            <a:extLst>
              <a:ext uri="{FF2B5EF4-FFF2-40B4-BE49-F238E27FC236}">
                <a16:creationId xmlns:a16="http://schemas.microsoft.com/office/drawing/2014/main" id="{60D7E7ED-8561-4342-893C-AD0DB07A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279" y="3577767"/>
            <a:ext cx="162290" cy="139750"/>
          </a:xfrm>
          <a:custGeom>
            <a:avLst/>
            <a:gdLst>
              <a:gd name="T0" fmla="*/ 299 w 318"/>
              <a:gd name="T1" fmla="*/ 271 h 272"/>
              <a:gd name="T2" fmla="*/ 299 w 318"/>
              <a:gd name="T3" fmla="*/ 271 h 272"/>
              <a:gd name="T4" fmla="*/ 9 w 318"/>
              <a:gd name="T5" fmla="*/ 271 h 272"/>
              <a:gd name="T6" fmla="*/ 0 w 318"/>
              <a:gd name="T7" fmla="*/ 253 h 272"/>
              <a:gd name="T8" fmla="*/ 9 w 318"/>
              <a:gd name="T9" fmla="*/ 244 h 272"/>
              <a:gd name="T10" fmla="*/ 289 w 318"/>
              <a:gd name="T11" fmla="*/ 244 h 272"/>
              <a:gd name="T12" fmla="*/ 289 w 318"/>
              <a:gd name="T13" fmla="*/ 18 h 272"/>
              <a:gd name="T14" fmla="*/ 9 w 318"/>
              <a:gd name="T15" fmla="*/ 18 h 272"/>
              <a:gd name="T16" fmla="*/ 0 w 318"/>
              <a:gd name="T17" fmla="*/ 9 h 272"/>
              <a:gd name="T18" fmla="*/ 9 w 318"/>
              <a:gd name="T19" fmla="*/ 0 h 272"/>
              <a:gd name="T20" fmla="*/ 299 w 318"/>
              <a:gd name="T21" fmla="*/ 0 h 272"/>
              <a:gd name="T22" fmla="*/ 317 w 318"/>
              <a:gd name="T23" fmla="*/ 18 h 272"/>
              <a:gd name="T24" fmla="*/ 317 w 318"/>
              <a:gd name="T25" fmla="*/ 253 h 272"/>
              <a:gd name="T26" fmla="*/ 299 w 318"/>
              <a:gd name="T27" fmla="*/ 271 h 272"/>
              <a:gd name="T28" fmla="*/ 299 w 318"/>
              <a:gd name="T29" fmla="*/ 18 h 272"/>
              <a:gd name="T30" fmla="*/ 299 w 318"/>
              <a:gd name="T31" fmla="*/ 18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8" h="272">
                <a:moveTo>
                  <a:pt x="299" y="271"/>
                </a:moveTo>
                <a:lnTo>
                  <a:pt x="299" y="271"/>
                </a:lnTo>
                <a:cubicBezTo>
                  <a:pt x="9" y="271"/>
                  <a:pt x="9" y="271"/>
                  <a:pt x="9" y="271"/>
                </a:cubicBezTo>
                <a:cubicBezTo>
                  <a:pt x="9" y="271"/>
                  <a:pt x="0" y="262"/>
                  <a:pt x="0" y="253"/>
                </a:cubicBezTo>
                <a:lnTo>
                  <a:pt x="9" y="244"/>
                </a:lnTo>
                <a:cubicBezTo>
                  <a:pt x="289" y="244"/>
                  <a:pt x="289" y="244"/>
                  <a:pt x="289" y="244"/>
                </a:cubicBezTo>
                <a:cubicBezTo>
                  <a:pt x="289" y="18"/>
                  <a:pt x="289" y="18"/>
                  <a:pt x="28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0" y="18"/>
                  <a:pt x="0" y="9"/>
                </a:cubicBezTo>
                <a:cubicBezTo>
                  <a:pt x="0" y="0"/>
                  <a:pt x="9" y="0"/>
                  <a:pt x="9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308" y="0"/>
                  <a:pt x="317" y="0"/>
                  <a:pt x="317" y="18"/>
                </a:cubicBezTo>
                <a:cubicBezTo>
                  <a:pt x="317" y="253"/>
                  <a:pt x="317" y="253"/>
                  <a:pt x="317" y="253"/>
                </a:cubicBezTo>
                <a:cubicBezTo>
                  <a:pt x="317" y="262"/>
                  <a:pt x="308" y="271"/>
                  <a:pt x="299" y="271"/>
                </a:cubicBezTo>
                <a:close/>
                <a:moveTo>
                  <a:pt x="299" y="18"/>
                </a:moveTo>
                <a:lnTo>
                  <a:pt x="299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6" name="Freeform 595">
            <a:extLst>
              <a:ext uri="{FF2B5EF4-FFF2-40B4-BE49-F238E27FC236}">
                <a16:creationId xmlns:a16="http://schemas.microsoft.com/office/drawing/2014/main" id="{5860BDE3-A829-AB48-8114-9170ABC94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279" y="3618339"/>
            <a:ext cx="56350" cy="56350"/>
          </a:xfrm>
          <a:custGeom>
            <a:avLst/>
            <a:gdLst>
              <a:gd name="T0" fmla="*/ 55 w 110"/>
              <a:gd name="T1" fmla="*/ 19 h 110"/>
              <a:gd name="T2" fmla="*/ 55 w 110"/>
              <a:gd name="T3" fmla="*/ 19 h 110"/>
              <a:gd name="T4" fmla="*/ 91 w 110"/>
              <a:gd name="T5" fmla="*/ 55 h 110"/>
              <a:gd name="T6" fmla="*/ 55 w 110"/>
              <a:gd name="T7" fmla="*/ 82 h 110"/>
              <a:gd name="T8" fmla="*/ 27 w 110"/>
              <a:gd name="T9" fmla="*/ 55 h 110"/>
              <a:gd name="T10" fmla="*/ 55 w 110"/>
              <a:gd name="T11" fmla="*/ 19 h 110"/>
              <a:gd name="T12" fmla="*/ 55 w 110"/>
              <a:gd name="T13" fmla="*/ 0 h 110"/>
              <a:gd name="T14" fmla="*/ 55 w 110"/>
              <a:gd name="T15" fmla="*/ 0 h 110"/>
              <a:gd name="T16" fmla="*/ 0 w 110"/>
              <a:gd name="T17" fmla="*/ 55 h 110"/>
              <a:gd name="T18" fmla="*/ 55 w 110"/>
              <a:gd name="T19" fmla="*/ 109 h 110"/>
              <a:gd name="T20" fmla="*/ 109 w 110"/>
              <a:gd name="T21" fmla="*/ 55 h 110"/>
              <a:gd name="T22" fmla="*/ 55 w 110"/>
              <a:gd name="T23" fmla="*/ 0 h 110"/>
              <a:gd name="T24" fmla="*/ 55 w 110"/>
              <a:gd name="T25" fmla="*/ 1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0" h="110">
                <a:moveTo>
                  <a:pt x="55" y="19"/>
                </a:moveTo>
                <a:lnTo>
                  <a:pt x="55" y="19"/>
                </a:lnTo>
                <a:cubicBezTo>
                  <a:pt x="73" y="19"/>
                  <a:pt x="91" y="37"/>
                  <a:pt x="91" y="55"/>
                </a:cubicBezTo>
                <a:cubicBezTo>
                  <a:pt x="91" y="64"/>
                  <a:pt x="73" y="82"/>
                  <a:pt x="55" y="82"/>
                </a:cubicBezTo>
                <a:cubicBezTo>
                  <a:pt x="36" y="82"/>
                  <a:pt x="27" y="64"/>
                  <a:pt x="27" y="55"/>
                </a:cubicBezTo>
                <a:cubicBezTo>
                  <a:pt x="27" y="37"/>
                  <a:pt x="36" y="19"/>
                  <a:pt x="55" y="19"/>
                </a:cubicBezTo>
                <a:lnTo>
                  <a:pt x="55" y="0"/>
                </a:lnTo>
                <a:lnTo>
                  <a:pt x="55" y="0"/>
                </a:lnTo>
                <a:cubicBezTo>
                  <a:pt x="27" y="0"/>
                  <a:pt x="0" y="19"/>
                  <a:pt x="0" y="55"/>
                </a:cubicBezTo>
                <a:cubicBezTo>
                  <a:pt x="0" y="82"/>
                  <a:pt x="27" y="109"/>
                  <a:pt x="55" y="109"/>
                </a:cubicBezTo>
                <a:cubicBezTo>
                  <a:pt x="91" y="109"/>
                  <a:pt x="109" y="82"/>
                  <a:pt x="109" y="55"/>
                </a:cubicBezTo>
                <a:cubicBezTo>
                  <a:pt x="109" y="19"/>
                  <a:pt x="91" y="0"/>
                  <a:pt x="55" y="0"/>
                </a:cubicBezTo>
                <a:lnTo>
                  <a:pt x="55" y="1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7" name="Freeform 596">
            <a:extLst>
              <a:ext uri="{FF2B5EF4-FFF2-40B4-BE49-F238E27FC236}">
                <a16:creationId xmlns:a16="http://schemas.microsoft.com/office/drawing/2014/main" id="{378854BE-2462-DB43-8C02-00753F1D0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279" y="3600307"/>
            <a:ext cx="139750" cy="92415"/>
          </a:xfrm>
          <a:custGeom>
            <a:avLst/>
            <a:gdLst>
              <a:gd name="T0" fmla="*/ 235 w 273"/>
              <a:gd name="T1" fmla="*/ 181 h 182"/>
              <a:gd name="T2" fmla="*/ 235 w 273"/>
              <a:gd name="T3" fmla="*/ 181 h 182"/>
              <a:gd name="T4" fmla="*/ 9 w 273"/>
              <a:gd name="T5" fmla="*/ 181 h 182"/>
              <a:gd name="T6" fmla="*/ 0 w 273"/>
              <a:gd name="T7" fmla="*/ 163 h 182"/>
              <a:gd name="T8" fmla="*/ 9 w 273"/>
              <a:gd name="T9" fmla="*/ 154 h 182"/>
              <a:gd name="T10" fmla="*/ 217 w 273"/>
              <a:gd name="T11" fmla="*/ 154 h 182"/>
              <a:gd name="T12" fmla="*/ 244 w 273"/>
              <a:gd name="T13" fmla="*/ 136 h 182"/>
              <a:gd name="T14" fmla="*/ 244 w 273"/>
              <a:gd name="T15" fmla="*/ 46 h 182"/>
              <a:gd name="T16" fmla="*/ 217 w 273"/>
              <a:gd name="T17" fmla="*/ 19 h 182"/>
              <a:gd name="T18" fmla="*/ 9 w 273"/>
              <a:gd name="T19" fmla="*/ 19 h 182"/>
              <a:gd name="T20" fmla="*/ 0 w 273"/>
              <a:gd name="T21" fmla="*/ 10 h 182"/>
              <a:gd name="T22" fmla="*/ 9 w 273"/>
              <a:gd name="T23" fmla="*/ 0 h 182"/>
              <a:gd name="T24" fmla="*/ 235 w 273"/>
              <a:gd name="T25" fmla="*/ 0 h 182"/>
              <a:gd name="T26" fmla="*/ 244 w 273"/>
              <a:gd name="T27" fmla="*/ 10 h 182"/>
              <a:gd name="T28" fmla="*/ 253 w 273"/>
              <a:gd name="T29" fmla="*/ 19 h 182"/>
              <a:gd name="T30" fmla="*/ 272 w 273"/>
              <a:gd name="T31" fmla="*/ 36 h 182"/>
              <a:gd name="T32" fmla="*/ 272 w 273"/>
              <a:gd name="T33" fmla="*/ 145 h 182"/>
              <a:gd name="T34" fmla="*/ 253 w 273"/>
              <a:gd name="T35" fmla="*/ 154 h 182"/>
              <a:gd name="T36" fmla="*/ 244 w 273"/>
              <a:gd name="T37" fmla="*/ 163 h 182"/>
              <a:gd name="T38" fmla="*/ 235 w 273"/>
              <a:gd name="T39" fmla="*/ 18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3" h="182">
                <a:moveTo>
                  <a:pt x="235" y="181"/>
                </a:moveTo>
                <a:lnTo>
                  <a:pt x="235" y="181"/>
                </a:lnTo>
                <a:cubicBezTo>
                  <a:pt x="9" y="181"/>
                  <a:pt x="9" y="181"/>
                  <a:pt x="9" y="181"/>
                </a:cubicBezTo>
                <a:cubicBezTo>
                  <a:pt x="9" y="181"/>
                  <a:pt x="0" y="172"/>
                  <a:pt x="0" y="163"/>
                </a:cubicBezTo>
                <a:lnTo>
                  <a:pt x="9" y="154"/>
                </a:lnTo>
                <a:cubicBezTo>
                  <a:pt x="217" y="154"/>
                  <a:pt x="217" y="154"/>
                  <a:pt x="217" y="154"/>
                </a:cubicBezTo>
                <a:cubicBezTo>
                  <a:pt x="226" y="145"/>
                  <a:pt x="235" y="136"/>
                  <a:pt x="244" y="136"/>
                </a:cubicBezTo>
                <a:cubicBezTo>
                  <a:pt x="244" y="46"/>
                  <a:pt x="244" y="46"/>
                  <a:pt x="244" y="46"/>
                </a:cubicBezTo>
                <a:cubicBezTo>
                  <a:pt x="235" y="36"/>
                  <a:pt x="226" y="27"/>
                  <a:pt x="217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0" y="19"/>
                  <a:pt x="0" y="10"/>
                </a:cubicBezTo>
                <a:cubicBezTo>
                  <a:pt x="0" y="0"/>
                  <a:pt x="9" y="0"/>
                  <a:pt x="9" y="0"/>
                </a:cubicBezTo>
                <a:cubicBezTo>
                  <a:pt x="235" y="0"/>
                  <a:pt x="235" y="0"/>
                  <a:pt x="235" y="0"/>
                </a:cubicBezTo>
                <a:cubicBezTo>
                  <a:pt x="235" y="0"/>
                  <a:pt x="244" y="0"/>
                  <a:pt x="244" y="10"/>
                </a:cubicBezTo>
                <a:cubicBezTo>
                  <a:pt x="244" y="19"/>
                  <a:pt x="244" y="19"/>
                  <a:pt x="253" y="19"/>
                </a:cubicBezTo>
                <a:cubicBezTo>
                  <a:pt x="263" y="19"/>
                  <a:pt x="272" y="27"/>
                  <a:pt x="272" y="36"/>
                </a:cubicBezTo>
                <a:cubicBezTo>
                  <a:pt x="272" y="145"/>
                  <a:pt x="272" y="145"/>
                  <a:pt x="272" y="145"/>
                </a:cubicBezTo>
                <a:cubicBezTo>
                  <a:pt x="272" y="145"/>
                  <a:pt x="263" y="154"/>
                  <a:pt x="253" y="154"/>
                </a:cubicBezTo>
                <a:cubicBezTo>
                  <a:pt x="244" y="154"/>
                  <a:pt x="244" y="163"/>
                  <a:pt x="244" y="163"/>
                </a:cubicBezTo>
                <a:cubicBezTo>
                  <a:pt x="244" y="172"/>
                  <a:pt x="235" y="181"/>
                  <a:pt x="235" y="1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8" name="Freeform 597">
            <a:extLst>
              <a:ext uri="{FF2B5EF4-FFF2-40B4-BE49-F238E27FC236}">
                <a16:creationId xmlns:a16="http://schemas.microsoft.com/office/drawing/2014/main" id="{5F02AC8E-3B52-7247-9CF1-802435DDA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373" y="1993182"/>
            <a:ext cx="356137" cy="545476"/>
          </a:xfrm>
          <a:custGeom>
            <a:avLst/>
            <a:gdLst>
              <a:gd name="T0" fmla="*/ 595 w 696"/>
              <a:gd name="T1" fmla="*/ 1067 h 1068"/>
              <a:gd name="T2" fmla="*/ 595 w 696"/>
              <a:gd name="T3" fmla="*/ 1067 h 1068"/>
              <a:gd name="T4" fmla="*/ 90 w 696"/>
              <a:gd name="T5" fmla="*/ 1067 h 1068"/>
              <a:gd name="T6" fmla="*/ 0 w 696"/>
              <a:gd name="T7" fmla="*/ 968 h 1068"/>
              <a:gd name="T8" fmla="*/ 0 w 696"/>
              <a:gd name="T9" fmla="*/ 100 h 1068"/>
              <a:gd name="T10" fmla="*/ 90 w 696"/>
              <a:gd name="T11" fmla="*/ 0 h 1068"/>
              <a:gd name="T12" fmla="*/ 595 w 696"/>
              <a:gd name="T13" fmla="*/ 0 h 1068"/>
              <a:gd name="T14" fmla="*/ 695 w 696"/>
              <a:gd name="T15" fmla="*/ 100 h 1068"/>
              <a:gd name="T16" fmla="*/ 695 w 696"/>
              <a:gd name="T17" fmla="*/ 398 h 1068"/>
              <a:gd name="T18" fmla="*/ 668 w 696"/>
              <a:gd name="T19" fmla="*/ 416 h 1068"/>
              <a:gd name="T20" fmla="*/ 641 w 696"/>
              <a:gd name="T21" fmla="*/ 398 h 1068"/>
              <a:gd name="T22" fmla="*/ 641 w 696"/>
              <a:gd name="T23" fmla="*/ 100 h 1068"/>
              <a:gd name="T24" fmla="*/ 595 w 696"/>
              <a:gd name="T25" fmla="*/ 55 h 1068"/>
              <a:gd name="T26" fmla="*/ 90 w 696"/>
              <a:gd name="T27" fmla="*/ 55 h 1068"/>
              <a:gd name="T28" fmla="*/ 45 w 696"/>
              <a:gd name="T29" fmla="*/ 100 h 1068"/>
              <a:gd name="T30" fmla="*/ 45 w 696"/>
              <a:gd name="T31" fmla="*/ 968 h 1068"/>
              <a:gd name="T32" fmla="*/ 90 w 696"/>
              <a:gd name="T33" fmla="*/ 1022 h 1068"/>
              <a:gd name="T34" fmla="*/ 595 w 696"/>
              <a:gd name="T35" fmla="*/ 1022 h 1068"/>
              <a:gd name="T36" fmla="*/ 614 w 696"/>
              <a:gd name="T37" fmla="*/ 1013 h 1068"/>
              <a:gd name="T38" fmla="*/ 650 w 696"/>
              <a:gd name="T39" fmla="*/ 1031 h 1068"/>
              <a:gd name="T40" fmla="*/ 641 w 696"/>
              <a:gd name="T41" fmla="*/ 1058 h 1068"/>
              <a:gd name="T42" fmla="*/ 595 w 696"/>
              <a:gd name="T43" fmla="*/ 1067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96" h="1068">
                <a:moveTo>
                  <a:pt x="595" y="1067"/>
                </a:moveTo>
                <a:lnTo>
                  <a:pt x="595" y="1067"/>
                </a:lnTo>
                <a:cubicBezTo>
                  <a:pt x="90" y="1067"/>
                  <a:pt x="90" y="1067"/>
                  <a:pt x="90" y="1067"/>
                </a:cubicBezTo>
                <a:cubicBezTo>
                  <a:pt x="36" y="1067"/>
                  <a:pt x="0" y="1022"/>
                  <a:pt x="0" y="968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46"/>
                  <a:pt x="36" y="0"/>
                  <a:pt x="90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50" y="0"/>
                  <a:pt x="695" y="46"/>
                  <a:pt x="695" y="100"/>
                </a:cubicBezTo>
                <a:cubicBezTo>
                  <a:pt x="695" y="398"/>
                  <a:pt x="695" y="398"/>
                  <a:pt x="695" y="398"/>
                </a:cubicBezTo>
                <a:cubicBezTo>
                  <a:pt x="695" y="407"/>
                  <a:pt x="686" y="416"/>
                  <a:pt x="668" y="416"/>
                </a:cubicBezTo>
                <a:cubicBezTo>
                  <a:pt x="659" y="416"/>
                  <a:pt x="641" y="407"/>
                  <a:pt x="641" y="398"/>
                </a:cubicBezTo>
                <a:cubicBezTo>
                  <a:pt x="641" y="100"/>
                  <a:pt x="641" y="100"/>
                  <a:pt x="641" y="100"/>
                </a:cubicBezTo>
                <a:cubicBezTo>
                  <a:pt x="641" y="73"/>
                  <a:pt x="623" y="55"/>
                  <a:pt x="595" y="55"/>
                </a:cubicBezTo>
                <a:cubicBezTo>
                  <a:pt x="90" y="55"/>
                  <a:pt x="90" y="55"/>
                  <a:pt x="90" y="55"/>
                </a:cubicBezTo>
                <a:cubicBezTo>
                  <a:pt x="63" y="55"/>
                  <a:pt x="45" y="73"/>
                  <a:pt x="45" y="100"/>
                </a:cubicBezTo>
                <a:cubicBezTo>
                  <a:pt x="45" y="968"/>
                  <a:pt x="45" y="968"/>
                  <a:pt x="45" y="968"/>
                </a:cubicBezTo>
                <a:cubicBezTo>
                  <a:pt x="45" y="995"/>
                  <a:pt x="63" y="1022"/>
                  <a:pt x="90" y="1022"/>
                </a:cubicBezTo>
                <a:cubicBezTo>
                  <a:pt x="595" y="1022"/>
                  <a:pt x="595" y="1022"/>
                  <a:pt x="595" y="1022"/>
                </a:cubicBezTo>
                <a:cubicBezTo>
                  <a:pt x="604" y="1022"/>
                  <a:pt x="614" y="1022"/>
                  <a:pt x="614" y="1013"/>
                </a:cubicBezTo>
                <a:cubicBezTo>
                  <a:pt x="632" y="1013"/>
                  <a:pt x="641" y="1013"/>
                  <a:pt x="650" y="1031"/>
                </a:cubicBezTo>
                <a:cubicBezTo>
                  <a:pt x="659" y="1040"/>
                  <a:pt x="650" y="1058"/>
                  <a:pt x="641" y="1058"/>
                </a:cubicBezTo>
                <a:cubicBezTo>
                  <a:pt x="623" y="1067"/>
                  <a:pt x="614" y="1067"/>
                  <a:pt x="595" y="10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9" name="Freeform 598">
            <a:extLst>
              <a:ext uri="{FF2B5EF4-FFF2-40B4-BE49-F238E27FC236}">
                <a16:creationId xmlns:a16="http://schemas.microsoft.com/office/drawing/2014/main" id="{0BF8998C-97AE-F04C-B3BF-CD053A83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047" y="2446243"/>
            <a:ext cx="33810" cy="33810"/>
          </a:xfrm>
          <a:custGeom>
            <a:avLst/>
            <a:gdLst>
              <a:gd name="T0" fmla="*/ 36 w 64"/>
              <a:gd name="T1" fmla="*/ 63 h 64"/>
              <a:gd name="T2" fmla="*/ 36 w 64"/>
              <a:gd name="T3" fmla="*/ 63 h 64"/>
              <a:gd name="T4" fmla="*/ 0 w 64"/>
              <a:gd name="T5" fmla="*/ 27 h 64"/>
              <a:gd name="T6" fmla="*/ 36 w 64"/>
              <a:gd name="T7" fmla="*/ 0 h 64"/>
              <a:gd name="T8" fmla="*/ 63 w 64"/>
              <a:gd name="T9" fmla="*/ 27 h 64"/>
              <a:gd name="T10" fmla="*/ 36 w 64"/>
              <a:gd name="T11" fmla="*/ 63 h 64"/>
              <a:gd name="T12" fmla="*/ 36 w 64"/>
              <a:gd name="T13" fmla="*/ 8 h 64"/>
              <a:gd name="T14" fmla="*/ 36 w 64"/>
              <a:gd name="T15" fmla="*/ 8 h 64"/>
              <a:gd name="T16" fmla="*/ 18 w 64"/>
              <a:gd name="T17" fmla="*/ 27 h 64"/>
              <a:gd name="T18" fmla="*/ 36 w 64"/>
              <a:gd name="T19" fmla="*/ 45 h 64"/>
              <a:gd name="T20" fmla="*/ 54 w 64"/>
              <a:gd name="T21" fmla="*/ 27 h 64"/>
              <a:gd name="T22" fmla="*/ 36 w 64"/>
              <a:gd name="T23" fmla="*/ 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64">
                <a:moveTo>
                  <a:pt x="36" y="63"/>
                </a:moveTo>
                <a:lnTo>
                  <a:pt x="36" y="63"/>
                </a:lnTo>
                <a:cubicBezTo>
                  <a:pt x="18" y="63"/>
                  <a:pt x="0" y="45"/>
                  <a:pt x="0" y="27"/>
                </a:cubicBezTo>
                <a:cubicBezTo>
                  <a:pt x="0" y="8"/>
                  <a:pt x="18" y="0"/>
                  <a:pt x="36" y="0"/>
                </a:cubicBezTo>
                <a:cubicBezTo>
                  <a:pt x="54" y="0"/>
                  <a:pt x="63" y="8"/>
                  <a:pt x="63" y="27"/>
                </a:cubicBezTo>
                <a:cubicBezTo>
                  <a:pt x="63" y="45"/>
                  <a:pt x="54" y="63"/>
                  <a:pt x="36" y="63"/>
                </a:cubicBezTo>
                <a:close/>
                <a:moveTo>
                  <a:pt x="36" y="8"/>
                </a:moveTo>
                <a:lnTo>
                  <a:pt x="36" y="8"/>
                </a:lnTo>
                <a:cubicBezTo>
                  <a:pt x="27" y="8"/>
                  <a:pt x="18" y="17"/>
                  <a:pt x="18" y="27"/>
                </a:cubicBezTo>
                <a:cubicBezTo>
                  <a:pt x="18" y="36"/>
                  <a:pt x="27" y="45"/>
                  <a:pt x="36" y="45"/>
                </a:cubicBezTo>
                <a:cubicBezTo>
                  <a:pt x="45" y="45"/>
                  <a:pt x="54" y="36"/>
                  <a:pt x="54" y="27"/>
                </a:cubicBezTo>
                <a:cubicBezTo>
                  <a:pt x="54" y="17"/>
                  <a:pt x="45" y="8"/>
                  <a:pt x="36" y="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0" name="Freeform 599">
            <a:extLst>
              <a:ext uri="{FF2B5EF4-FFF2-40B4-BE49-F238E27FC236}">
                <a16:creationId xmlns:a16="http://schemas.microsoft.com/office/drawing/2014/main" id="{957FF21F-598E-B341-A115-A0608BBCA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773" y="2450751"/>
            <a:ext cx="126226" cy="24794"/>
          </a:xfrm>
          <a:custGeom>
            <a:avLst/>
            <a:gdLst>
              <a:gd name="T0" fmla="*/ 217 w 245"/>
              <a:gd name="T1" fmla="*/ 46 h 47"/>
              <a:gd name="T2" fmla="*/ 217 w 245"/>
              <a:gd name="T3" fmla="*/ 46 h 47"/>
              <a:gd name="T4" fmla="*/ 27 w 245"/>
              <a:gd name="T5" fmla="*/ 46 h 47"/>
              <a:gd name="T6" fmla="*/ 0 w 245"/>
              <a:gd name="T7" fmla="*/ 19 h 47"/>
              <a:gd name="T8" fmla="*/ 27 w 245"/>
              <a:gd name="T9" fmla="*/ 0 h 47"/>
              <a:gd name="T10" fmla="*/ 217 w 245"/>
              <a:gd name="T11" fmla="*/ 0 h 47"/>
              <a:gd name="T12" fmla="*/ 244 w 245"/>
              <a:gd name="T13" fmla="*/ 19 h 47"/>
              <a:gd name="T14" fmla="*/ 217 w 245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5" h="47">
                <a:moveTo>
                  <a:pt x="217" y="46"/>
                </a:moveTo>
                <a:lnTo>
                  <a:pt x="217" y="46"/>
                </a:lnTo>
                <a:cubicBezTo>
                  <a:pt x="27" y="46"/>
                  <a:pt x="27" y="46"/>
                  <a:pt x="27" y="46"/>
                </a:cubicBezTo>
                <a:cubicBezTo>
                  <a:pt x="9" y="46"/>
                  <a:pt x="0" y="37"/>
                  <a:pt x="0" y="19"/>
                </a:cubicBezTo>
                <a:cubicBezTo>
                  <a:pt x="0" y="9"/>
                  <a:pt x="9" y="0"/>
                  <a:pt x="27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25" y="0"/>
                  <a:pt x="244" y="9"/>
                  <a:pt x="244" y="19"/>
                </a:cubicBezTo>
                <a:cubicBezTo>
                  <a:pt x="244" y="37"/>
                  <a:pt x="225" y="46"/>
                  <a:pt x="217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1" name="Freeform 600">
            <a:extLst>
              <a:ext uri="{FF2B5EF4-FFF2-40B4-BE49-F238E27FC236}">
                <a16:creationId xmlns:a16="http://schemas.microsoft.com/office/drawing/2014/main" id="{B29F5631-8ECA-0341-B145-8169A95AC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200" y="2033755"/>
            <a:ext cx="268229" cy="148766"/>
          </a:xfrm>
          <a:custGeom>
            <a:avLst/>
            <a:gdLst>
              <a:gd name="T0" fmla="*/ 505 w 524"/>
              <a:gd name="T1" fmla="*/ 289 h 290"/>
              <a:gd name="T2" fmla="*/ 505 w 524"/>
              <a:gd name="T3" fmla="*/ 289 h 290"/>
              <a:gd name="T4" fmla="*/ 18 w 524"/>
              <a:gd name="T5" fmla="*/ 289 h 290"/>
              <a:gd name="T6" fmla="*/ 0 w 524"/>
              <a:gd name="T7" fmla="*/ 262 h 290"/>
              <a:gd name="T8" fmla="*/ 0 w 524"/>
              <a:gd name="T9" fmla="*/ 27 h 290"/>
              <a:gd name="T10" fmla="*/ 18 w 524"/>
              <a:gd name="T11" fmla="*/ 0 h 290"/>
              <a:gd name="T12" fmla="*/ 505 w 524"/>
              <a:gd name="T13" fmla="*/ 0 h 290"/>
              <a:gd name="T14" fmla="*/ 523 w 524"/>
              <a:gd name="T15" fmla="*/ 27 h 290"/>
              <a:gd name="T16" fmla="*/ 523 w 524"/>
              <a:gd name="T17" fmla="*/ 262 h 290"/>
              <a:gd name="T18" fmla="*/ 505 w 524"/>
              <a:gd name="T19" fmla="*/ 289 h 290"/>
              <a:gd name="T20" fmla="*/ 45 w 524"/>
              <a:gd name="T21" fmla="*/ 235 h 290"/>
              <a:gd name="T22" fmla="*/ 45 w 524"/>
              <a:gd name="T23" fmla="*/ 235 h 290"/>
              <a:gd name="T24" fmla="*/ 478 w 524"/>
              <a:gd name="T25" fmla="*/ 235 h 290"/>
              <a:gd name="T26" fmla="*/ 478 w 524"/>
              <a:gd name="T27" fmla="*/ 45 h 290"/>
              <a:gd name="T28" fmla="*/ 45 w 524"/>
              <a:gd name="T29" fmla="*/ 45 h 290"/>
              <a:gd name="T30" fmla="*/ 45 w 524"/>
              <a:gd name="T31" fmla="*/ 235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4" h="290">
                <a:moveTo>
                  <a:pt x="505" y="289"/>
                </a:moveTo>
                <a:lnTo>
                  <a:pt x="505" y="289"/>
                </a:lnTo>
                <a:cubicBezTo>
                  <a:pt x="18" y="289"/>
                  <a:pt x="18" y="289"/>
                  <a:pt x="18" y="289"/>
                </a:cubicBezTo>
                <a:cubicBezTo>
                  <a:pt x="9" y="289"/>
                  <a:pt x="0" y="280"/>
                  <a:pt x="0" y="26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505" y="0"/>
                  <a:pt x="505" y="0"/>
                  <a:pt x="505" y="0"/>
                </a:cubicBezTo>
                <a:cubicBezTo>
                  <a:pt x="514" y="0"/>
                  <a:pt x="523" y="9"/>
                  <a:pt x="523" y="27"/>
                </a:cubicBezTo>
                <a:cubicBezTo>
                  <a:pt x="523" y="262"/>
                  <a:pt x="523" y="262"/>
                  <a:pt x="523" y="262"/>
                </a:cubicBezTo>
                <a:cubicBezTo>
                  <a:pt x="523" y="280"/>
                  <a:pt x="514" y="289"/>
                  <a:pt x="505" y="289"/>
                </a:cubicBezTo>
                <a:close/>
                <a:moveTo>
                  <a:pt x="45" y="235"/>
                </a:moveTo>
                <a:lnTo>
                  <a:pt x="45" y="235"/>
                </a:lnTo>
                <a:cubicBezTo>
                  <a:pt x="478" y="235"/>
                  <a:pt x="478" y="235"/>
                  <a:pt x="478" y="235"/>
                </a:cubicBezTo>
                <a:cubicBezTo>
                  <a:pt x="478" y="45"/>
                  <a:pt x="478" y="45"/>
                  <a:pt x="478" y="45"/>
                </a:cubicBezTo>
                <a:cubicBezTo>
                  <a:pt x="45" y="45"/>
                  <a:pt x="45" y="45"/>
                  <a:pt x="45" y="45"/>
                </a:cubicBezTo>
                <a:lnTo>
                  <a:pt x="45" y="2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2" name="Freeform 601">
            <a:extLst>
              <a:ext uri="{FF2B5EF4-FFF2-40B4-BE49-F238E27FC236}">
                <a16:creationId xmlns:a16="http://schemas.microsoft.com/office/drawing/2014/main" id="{A4D85E28-2AB1-A049-8570-77907137E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047" y="2349319"/>
            <a:ext cx="33810" cy="33811"/>
          </a:xfrm>
          <a:custGeom>
            <a:avLst/>
            <a:gdLst>
              <a:gd name="T0" fmla="*/ 36 w 64"/>
              <a:gd name="T1" fmla="*/ 63 h 64"/>
              <a:gd name="T2" fmla="*/ 36 w 64"/>
              <a:gd name="T3" fmla="*/ 63 h 64"/>
              <a:gd name="T4" fmla="*/ 0 w 64"/>
              <a:gd name="T5" fmla="*/ 27 h 64"/>
              <a:gd name="T6" fmla="*/ 36 w 64"/>
              <a:gd name="T7" fmla="*/ 0 h 64"/>
              <a:gd name="T8" fmla="*/ 63 w 64"/>
              <a:gd name="T9" fmla="*/ 27 h 64"/>
              <a:gd name="T10" fmla="*/ 36 w 64"/>
              <a:gd name="T11" fmla="*/ 63 h 64"/>
              <a:gd name="T12" fmla="*/ 36 w 64"/>
              <a:gd name="T13" fmla="*/ 9 h 64"/>
              <a:gd name="T14" fmla="*/ 36 w 64"/>
              <a:gd name="T15" fmla="*/ 9 h 64"/>
              <a:gd name="T16" fmla="*/ 18 w 64"/>
              <a:gd name="T17" fmla="*/ 27 h 64"/>
              <a:gd name="T18" fmla="*/ 36 w 64"/>
              <a:gd name="T19" fmla="*/ 45 h 64"/>
              <a:gd name="T20" fmla="*/ 54 w 64"/>
              <a:gd name="T21" fmla="*/ 27 h 64"/>
              <a:gd name="T22" fmla="*/ 36 w 64"/>
              <a:gd name="T23" fmla="*/ 9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64">
                <a:moveTo>
                  <a:pt x="36" y="63"/>
                </a:moveTo>
                <a:lnTo>
                  <a:pt x="36" y="63"/>
                </a:lnTo>
                <a:cubicBezTo>
                  <a:pt x="18" y="63"/>
                  <a:pt x="0" y="45"/>
                  <a:pt x="0" y="27"/>
                </a:cubicBezTo>
                <a:cubicBezTo>
                  <a:pt x="0" y="18"/>
                  <a:pt x="18" y="0"/>
                  <a:pt x="36" y="0"/>
                </a:cubicBezTo>
                <a:cubicBezTo>
                  <a:pt x="54" y="0"/>
                  <a:pt x="63" y="18"/>
                  <a:pt x="63" y="27"/>
                </a:cubicBezTo>
                <a:cubicBezTo>
                  <a:pt x="63" y="45"/>
                  <a:pt x="54" y="63"/>
                  <a:pt x="36" y="63"/>
                </a:cubicBezTo>
                <a:close/>
                <a:moveTo>
                  <a:pt x="36" y="9"/>
                </a:moveTo>
                <a:lnTo>
                  <a:pt x="36" y="9"/>
                </a:lnTo>
                <a:cubicBezTo>
                  <a:pt x="27" y="9"/>
                  <a:pt x="18" y="18"/>
                  <a:pt x="18" y="27"/>
                </a:cubicBezTo>
                <a:cubicBezTo>
                  <a:pt x="18" y="45"/>
                  <a:pt x="27" y="45"/>
                  <a:pt x="36" y="45"/>
                </a:cubicBezTo>
                <a:cubicBezTo>
                  <a:pt x="45" y="45"/>
                  <a:pt x="54" y="45"/>
                  <a:pt x="54" y="27"/>
                </a:cubicBezTo>
                <a:cubicBezTo>
                  <a:pt x="54" y="18"/>
                  <a:pt x="45" y="9"/>
                  <a:pt x="36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3" name="Freeform 602">
            <a:extLst>
              <a:ext uri="{FF2B5EF4-FFF2-40B4-BE49-F238E27FC236}">
                <a16:creationId xmlns:a16="http://schemas.microsoft.com/office/drawing/2014/main" id="{9B5D54E0-495D-CA4B-B5E6-BFB230BD7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555" y="2283953"/>
            <a:ext cx="27049" cy="27049"/>
          </a:xfrm>
          <a:custGeom>
            <a:avLst/>
            <a:gdLst>
              <a:gd name="T0" fmla="*/ 27 w 55"/>
              <a:gd name="T1" fmla="*/ 54 h 55"/>
              <a:gd name="T2" fmla="*/ 27 w 55"/>
              <a:gd name="T3" fmla="*/ 54 h 55"/>
              <a:gd name="T4" fmla="*/ 0 w 55"/>
              <a:gd name="T5" fmla="*/ 27 h 55"/>
              <a:gd name="T6" fmla="*/ 27 w 55"/>
              <a:gd name="T7" fmla="*/ 0 h 55"/>
              <a:gd name="T8" fmla="*/ 54 w 55"/>
              <a:gd name="T9" fmla="*/ 27 h 55"/>
              <a:gd name="T10" fmla="*/ 27 w 55"/>
              <a:gd name="T11" fmla="*/ 54 h 55"/>
              <a:gd name="T12" fmla="*/ 27 w 55"/>
              <a:gd name="T13" fmla="*/ 9 h 55"/>
              <a:gd name="T14" fmla="*/ 27 w 55"/>
              <a:gd name="T15" fmla="*/ 9 h 55"/>
              <a:gd name="T16" fmla="*/ 9 w 55"/>
              <a:gd name="T17" fmla="*/ 27 h 55"/>
              <a:gd name="T18" fmla="*/ 27 w 55"/>
              <a:gd name="T19" fmla="*/ 45 h 55"/>
              <a:gd name="T20" fmla="*/ 45 w 55"/>
              <a:gd name="T21" fmla="*/ 27 h 55"/>
              <a:gd name="T22" fmla="*/ 27 w 55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" h="55">
                <a:moveTo>
                  <a:pt x="27" y="54"/>
                </a:moveTo>
                <a:lnTo>
                  <a:pt x="27" y="54"/>
                </a:lnTo>
                <a:cubicBezTo>
                  <a:pt x="9" y="54"/>
                  <a:pt x="0" y="45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45" y="0"/>
                  <a:pt x="54" y="9"/>
                  <a:pt x="54" y="27"/>
                </a:cubicBezTo>
                <a:cubicBezTo>
                  <a:pt x="54" y="45"/>
                  <a:pt x="45" y="54"/>
                  <a:pt x="27" y="5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36"/>
                  <a:pt x="18" y="45"/>
                  <a:pt x="27" y="45"/>
                </a:cubicBezTo>
                <a:cubicBezTo>
                  <a:pt x="36" y="45"/>
                  <a:pt x="45" y="36"/>
                  <a:pt x="45" y="27"/>
                </a:cubicBezTo>
                <a:cubicBezTo>
                  <a:pt x="45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4" name="Freeform 603">
            <a:extLst>
              <a:ext uri="{FF2B5EF4-FFF2-40B4-BE49-F238E27FC236}">
                <a16:creationId xmlns:a16="http://schemas.microsoft.com/office/drawing/2014/main" id="{40196B58-F96B-4F45-93A1-BF797B381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663" y="2283953"/>
            <a:ext cx="29303" cy="27049"/>
          </a:xfrm>
          <a:custGeom>
            <a:avLst/>
            <a:gdLst>
              <a:gd name="T0" fmla="*/ 27 w 56"/>
              <a:gd name="T1" fmla="*/ 54 h 55"/>
              <a:gd name="T2" fmla="*/ 27 w 56"/>
              <a:gd name="T3" fmla="*/ 54 h 55"/>
              <a:gd name="T4" fmla="*/ 0 w 56"/>
              <a:gd name="T5" fmla="*/ 27 h 55"/>
              <a:gd name="T6" fmla="*/ 27 w 56"/>
              <a:gd name="T7" fmla="*/ 0 h 55"/>
              <a:gd name="T8" fmla="*/ 55 w 56"/>
              <a:gd name="T9" fmla="*/ 27 h 55"/>
              <a:gd name="T10" fmla="*/ 27 w 56"/>
              <a:gd name="T11" fmla="*/ 54 h 55"/>
              <a:gd name="T12" fmla="*/ 27 w 56"/>
              <a:gd name="T13" fmla="*/ 9 h 55"/>
              <a:gd name="T14" fmla="*/ 27 w 56"/>
              <a:gd name="T15" fmla="*/ 9 h 55"/>
              <a:gd name="T16" fmla="*/ 9 w 56"/>
              <a:gd name="T17" fmla="*/ 27 h 55"/>
              <a:gd name="T18" fmla="*/ 27 w 56"/>
              <a:gd name="T19" fmla="*/ 45 h 55"/>
              <a:gd name="T20" fmla="*/ 45 w 56"/>
              <a:gd name="T21" fmla="*/ 27 h 55"/>
              <a:gd name="T22" fmla="*/ 27 w 56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" h="55">
                <a:moveTo>
                  <a:pt x="27" y="54"/>
                </a:moveTo>
                <a:lnTo>
                  <a:pt x="27" y="54"/>
                </a:lnTo>
                <a:cubicBezTo>
                  <a:pt x="9" y="54"/>
                  <a:pt x="0" y="45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45" y="0"/>
                  <a:pt x="55" y="9"/>
                  <a:pt x="55" y="27"/>
                </a:cubicBezTo>
                <a:cubicBezTo>
                  <a:pt x="55" y="45"/>
                  <a:pt x="45" y="54"/>
                  <a:pt x="27" y="5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36"/>
                  <a:pt x="18" y="45"/>
                  <a:pt x="27" y="45"/>
                </a:cubicBezTo>
                <a:cubicBezTo>
                  <a:pt x="36" y="45"/>
                  <a:pt x="45" y="36"/>
                  <a:pt x="45" y="27"/>
                </a:cubicBezTo>
                <a:cubicBezTo>
                  <a:pt x="45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5" name="Freeform 604">
            <a:extLst>
              <a:ext uri="{FF2B5EF4-FFF2-40B4-BE49-F238E27FC236}">
                <a16:creationId xmlns:a16="http://schemas.microsoft.com/office/drawing/2014/main" id="{5DC23E82-0703-5044-9715-5411D671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265" y="2283953"/>
            <a:ext cx="33810" cy="27049"/>
          </a:xfrm>
          <a:custGeom>
            <a:avLst/>
            <a:gdLst>
              <a:gd name="T0" fmla="*/ 36 w 64"/>
              <a:gd name="T1" fmla="*/ 54 h 55"/>
              <a:gd name="T2" fmla="*/ 36 w 64"/>
              <a:gd name="T3" fmla="*/ 54 h 55"/>
              <a:gd name="T4" fmla="*/ 0 w 64"/>
              <a:gd name="T5" fmla="*/ 27 h 55"/>
              <a:gd name="T6" fmla="*/ 36 w 64"/>
              <a:gd name="T7" fmla="*/ 0 h 55"/>
              <a:gd name="T8" fmla="*/ 63 w 64"/>
              <a:gd name="T9" fmla="*/ 27 h 55"/>
              <a:gd name="T10" fmla="*/ 36 w 64"/>
              <a:gd name="T11" fmla="*/ 54 h 55"/>
              <a:gd name="T12" fmla="*/ 36 w 64"/>
              <a:gd name="T13" fmla="*/ 9 h 55"/>
              <a:gd name="T14" fmla="*/ 36 w 64"/>
              <a:gd name="T15" fmla="*/ 9 h 55"/>
              <a:gd name="T16" fmla="*/ 18 w 64"/>
              <a:gd name="T17" fmla="*/ 27 h 55"/>
              <a:gd name="T18" fmla="*/ 36 w 64"/>
              <a:gd name="T19" fmla="*/ 45 h 55"/>
              <a:gd name="T20" fmla="*/ 54 w 64"/>
              <a:gd name="T21" fmla="*/ 27 h 55"/>
              <a:gd name="T22" fmla="*/ 36 w 64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55">
                <a:moveTo>
                  <a:pt x="36" y="54"/>
                </a:moveTo>
                <a:lnTo>
                  <a:pt x="36" y="54"/>
                </a:lnTo>
                <a:cubicBezTo>
                  <a:pt x="18" y="54"/>
                  <a:pt x="0" y="45"/>
                  <a:pt x="0" y="27"/>
                </a:cubicBezTo>
                <a:cubicBezTo>
                  <a:pt x="0" y="9"/>
                  <a:pt x="18" y="0"/>
                  <a:pt x="36" y="0"/>
                </a:cubicBezTo>
                <a:cubicBezTo>
                  <a:pt x="54" y="0"/>
                  <a:pt x="63" y="9"/>
                  <a:pt x="63" y="27"/>
                </a:cubicBezTo>
                <a:cubicBezTo>
                  <a:pt x="63" y="45"/>
                  <a:pt x="54" y="54"/>
                  <a:pt x="36" y="54"/>
                </a:cubicBezTo>
                <a:close/>
                <a:moveTo>
                  <a:pt x="36" y="9"/>
                </a:moveTo>
                <a:lnTo>
                  <a:pt x="36" y="9"/>
                </a:lnTo>
                <a:cubicBezTo>
                  <a:pt x="27" y="9"/>
                  <a:pt x="18" y="18"/>
                  <a:pt x="18" y="27"/>
                </a:cubicBezTo>
                <a:cubicBezTo>
                  <a:pt x="18" y="36"/>
                  <a:pt x="27" y="45"/>
                  <a:pt x="36" y="45"/>
                </a:cubicBezTo>
                <a:cubicBezTo>
                  <a:pt x="45" y="45"/>
                  <a:pt x="54" y="36"/>
                  <a:pt x="54" y="27"/>
                </a:cubicBezTo>
                <a:cubicBezTo>
                  <a:pt x="54" y="18"/>
                  <a:pt x="45" y="9"/>
                  <a:pt x="36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6" name="Freeform 605">
            <a:extLst>
              <a:ext uri="{FF2B5EF4-FFF2-40B4-BE49-F238E27FC236}">
                <a16:creationId xmlns:a16="http://schemas.microsoft.com/office/drawing/2014/main" id="{0BFA3C7B-A456-4E45-9187-257E18E07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663" y="2349319"/>
            <a:ext cx="29303" cy="33811"/>
          </a:xfrm>
          <a:custGeom>
            <a:avLst/>
            <a:gdLst>
              <a:gd name="T0" fmla="*/ 27 w 56"/>
              <a:gd name="T1" fmla="*/ 63 h 64"/>
              <a:gd name="T2" fmla="*/ 27 w 56"/>
              <a:gd name="T3" fmla="*/ 63 h 64"/>
              <a:gd name="T4" fmla="*/ 0 w 56"/>
              <a:gd name="T5" fmla="*/ 27 h 64"/>
              <a:gd name="T6" fmla="*/ 27 w 56"/>
              <a:gd name="T7" fmla="*/ 0 h 64"/>
              <a:gd name="T8" fmla="*/ 55 w 56"/>
              <a:gd name="T9" fmla="*/ 27 h 64"/>
              <a:gd name="T10" fmla="*/ 27 w 56"/>
              <a:gd name="T11" fmla="*/ 63 h 64"/>
              <a:gd name="T12" fmla="*/ 27 w 56"/>
              <a:gd name="T13" fmla="*/ 9 h 64"/>
              <a:gd name="T14" fmla="*/ 27 w 56"/>
              <a:gd name="T15" fmla="*/ 9 h 64"/>
              <a:gd name="T16" fmla="*/ 9 w 56"/>
              <a:gd name="T17" fmla="*/ 27 h 64"/>
              <a:gd name="T18" fmla="*/ 27 w 56"/>
              <a:gd name="T19" fmla="*/ 45 h 64"/>
              <a:gd name="T20" fmla="*/ 45 w 56"/>
              <a:gd name="T21" fmla="*/ 27 h 64"/>
              <a:gd name="T22" fmla="*/ 27 w 56"/>
              <a:gd name="T23" fmla="*/ 9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" h="64">
                <a:moveTo>
                  <a:pt x="27" y="63"/>
                </a:moveTo>
                <a:lnTo>
                  <a:pt x="27" y="63"/>
                </a:lnTo>
                <a:cubicBezTo>
                  <a:pt x="9" y="63"/>
                  <a:pt x="0" y="45"/>
                  <a:pt x="0" y="27"/>
                </a:cubicBezTo>
                <a:cubicBezTo>
                  <a:pt x="0" y="18"/>
                  <a:pt x="9" y="0"/>
                  <a:pt x="27" y="0"/>
                </a:cubicBezTo>
                <a:cubicBezTo>
                  <a:pt x="45" y="0"/>
                  <a:pt x="55" y="18"/>
                  <a:pt x="55" y="27"/>
                </a:cubicBezTo>
                <a:cubicBezTo>
                  <a:pt x="55" y="45"/>
                  <a:pt x="45" y="63"/>
                  <a:pt x="27" y="63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45"/>
                  <a:pt x="18" y="45"/>
                  <a:pt x="27" y="45"/>
                </a:cubicBezTo>
                <a:cubicBezTo>
                  <a:pt x="36" y="45"/>
                  <a:pt x="45" y="45"/>
                  <a:pt x="45" y="27"/>
                </a:cubicBezTo>
                <a:cubicBezTo>
                  <a:pt x="45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7" name="Freeform 606">
            <a:extLst>
              <a:ext uri="{FF2B5EF4-FFF2-40B4-BE49-F238E27FC236}">
                <a16:creationId xmlns:a16="http://schemas.microsoft.com/office/drawing/2014/main" id="{26334679-8656-434C-A291-6A43E7997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265" y="2349319"/>
            <a:ext cx="33810" cy="33811"/>
          </a:xfrm>
          <a:custGeom>
            <a:avLst/>
            <a:gdLst>
              <a:gd name="T0" fmla="*/ 36 w 64"/>
              <a:gd name="T1" fmla="*/ 63 h 64"/>
              <a:gd name="T2" fmla="*/ 36 w 64"/>
              <a:gd name="T3" fmla="*/ 63 h 64"/>
              <a:gd name="T4" fmla="*/ 0 w 64"/>
              <a:gd name="T5" fmla="*/ 27 h 64"/>
              <a:gd name="T6" fmla="*/ 36 w 64"/>
              <a:gd name="T7" fmla="*/ 0 h 64"/>
              <a:gd name="T8" fmla="*/ 63 w 64"/>
              <a:gd name="T9" fmla="*/ 27 h 64"/>
              <a:gd name="T10" fmla="*/ 36 w 64"/>
              <a:gd name="T11" fmla="*/ 63 h 64"/>
              <a:gd name="T12" fmla="*/ 36 w 64"/>
              <a:gd name="T13" fmla="*/ 9 h 64"/>
              <a:gd name="T14" fmla="*/ 36 w 64"/>
              <a:gd name="T15" fmla="*/ 9 h 64"/>
              <a:gd name="T16" fmla="*/ 18 w 64"/>
              <a:gd name="T17" fmla="*/ 27 h 64"/>
              <a:gd name="T18" fmla="*/ 36 w 64"/>
              <a:gd name="T19" fmla="*/ 45 h 64"/>
              <a:gd name="T20" fmla="*/ 54 w 64"/>
              <a:gd name="T21" fmla="*/ 27 h 64"/>
              <a:gd name="T22" fmla="*/ 36 w 64"/>
              <a:gd name="T23" fmla="*/ 9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64">
                <a:moveTo>
                  <a:pt x="36" y="63"/>
                </a:moveTo>
                <a:lnTo>
                  <a:pt x="36" y="63"/>
                </a:lnTo>
                <a:cubicBezTo>
                  <a:pt x="18" y="63"/>
                  <a:pt x="0" y="45"/>
                  <a:pt x="0" y="27"/>
                </a:cubicBezTo>
                <a:cubicBezTo>
                  <a:pt x="0" y="18"/>
                  <a:pt x="18" y="0"/>
                  <a:pt x="36" y="0"/>
                </a:cubicBezTo>
                <a:cubicBezTo>
                  <a:pt x="54" y="0"/>
                  <a:pt x="63" y="18"/>
                  <a:pt x="63" y="27"/>
                </a:cubicBezTo>
                <a:cubicBezTo>
                  <a:pt x="63" y="45"/>
                  <a:pt x="54" y="63"/>
                  <a:pt x="36" y="63"/>
                </a:cubicBezTo>
                <a:close/>
                <a:moveTo>
                  <a:pt x="36" y="9"/>
                </a:moveTo>
                <a:lnTo>
                  <a:pt x="36" y="9"/>
                </a:lnTo>
                <a:cubicBezTo>
                  <a:pt x="27" y="9"/>
                  <a:pt x="18" y="18"/>
                  <a:pt x="18" y="27"/>
                </a:cubicBezTo>
                <a:cubicBezTo>
                  <a:pt x="18" y="45"/>
                  <a:pt x="27" y="45"/>
                  <a:pt x="36" y="45"/>
                </a:cubicBezTo>
                <a:cubicBezTo>
                  <a:pt x="45" y="45"/>
                  <a:pt x="54" y="45"/>
                  <a:pt x="54" y="27"/>
                </a:cubicBezTo>
                <a:cubicBezTo>
                  <a:pt x="54" y="18"/>
                  <a:pt x="45" y="9"/>
                  <a:pt x="36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8" name="Freeform 607">
            <a:extLst>
              <a:ext uri="{FF2B5EF4-FFF2-40B4-BE49-F238E27FC236}">
                <a16:creationId xmlns:a16="http://schemas.microsoft.com/office/drawing/2014/main" id="{3C4F1A69-C3B7-0B48-858D-D5F4BDD92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555" y="2218585"/>
            <a:ext cx="27049" cy="27049"/>
          </a:xfrm>
          <a:custGeom>
            <a:avLst/>
            <a:gdLst>
              <a:gd name="T0" fmla="*/ 27 w 55"/>
              <a:gd name="T1" fmla="*/ 54 h 55"/>
              <a:gd name="T2" fmla="*/ 27 w 55"/>
              <a:gd name="T3" fmla="*/ 54 h 55"/>
              <a:gd name="T4" fmla="*/ 0 w 55"/>
              <a:gd name="T5" fmla="*/ 27 h 55"/>
              <a:gd name="T6" fmla="*/ 27 w 55"/>
              <a:gd name="T7" fmla="*/ 0 h 55"/>
              <a:gd name="T8" fmla="*/ 54 w 55"/>
              <a:gd name="T9" fmla="*/ 27 h 55"/>
              <a:gd name="T10" fmla="*/ 27 w 55"/>
              <a:gd name="T11" fmla="*/ 54 h 55"/>
              <a:gd name="T12" fmla="*/ 27 w 55"/>
              <a:gd name="T13" fmla="*/ 9 h 55"/>
              <a:gd name="T14" fmla="*/ 27 w 55"/>
              <a:gd name="T15" fmla="*/ 9 h 55"/>
              <a:gd name="T16" fmla="*/ 9 w 55"/>
              <a:gd name="T17" fmla="*/ 27 h 55"/>
              <a:gd name="T18" fmla="*/ 27 w 55"/>
              <a:gd name="T19" fmla="*/ 45 h 55"/>
              <a:gd name="T20" fmla="*/ 45 w 55"/>
              <a:gd name="T21" fmla="*/ 27 h 55"/>
              <a:gd name="T22" fmla="*/ 27 w 55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" h="55">
                <a:moveTo>
                  <a:pt x="27" y="54"/>
                </a:moveTo>
                <a:lnTo>
                  <a:pt x="27" y="54"/>
                </a:lnTo>
                <a:cubicBezTo>
                  <a:pt x="9" y="54"/>
                  <a:pt x="0" y="45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45" y="0"/>
                  <a:pt x="54" y="9"/>
                  <a:pt x="54" y="27"/>
                </a:cubicBezTo>
                <a:cubicBezTo>
                  <a:pt x="54" y="45"/>
                  <a:pt x="45" y="54"/>
                  <a:pt x="27" y="5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36"/>
                  <a:pt x="18" y="45"/>
                  <a:pt x="27" y="45"/>
                </a:cubicBezTo>
                <a:cubicBezTo>
                  <a:pt x="36" y="45"/>
                  <a:pt x="45" y="36"/>
                  <a:pt x="45" y="27"/>
                </a:cubicBezTo>
                <a:cubicBezTo>
                  <a:pt x="45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9" name="Freeform 608">
            <a:extLst>
              <a:ext uri="{FF2B5EF4-FFF2-40B4-BE49-F238E27FC236}">
                <a16:creationId xmlns:a16="http://schemas.microsoft.com/office/drawing/2014/main" id="{D3843E61-CC28-EB47-93FF-65B6BFAB1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663" y="2218585"/>
            <a:ext cx="29303" cy="27049"/>
          </a:xfrm>
          <a:custGeom>
            <a:avLst/>
            <a:gdLst>
              <a:gd name="T0" fmla="*/ 27 w 56"/>
              <a:gd name="T1" fmla="*/ 54 h 55"/>
              <a:gd name="T2" fmla="*/ 27 w 56"/>
              <a:gd name="T3" fmla="*/ 54 h 55"/>
              <a:gd name="T4" fmla="*/ 0 w 56"/>
              <a:gd name="T5" fmla="*/ 27 h 55"/>
              <a:gd name="T6" fmla="*/ 27 w 56"/>
              <a:gd name="T7" fmla="*/ 0 h 55"/>
              <a:gd name="T8" fmla="*/ 55 w 56"/>
              <a:gd name="T9" fmla="*/ 27 h 55"/>
              <a:gd name="T10" fmla="*/ 27 w 56"/>
              <a:gd name="T11" fmla="*/ 54 h 55"/>
              <a:gd name="T12" fmla="*/ 27 w 56"/>
              <a:gd name="T13" fmla="*/ 9 h 55"/>
              <a:gd name="T14" fmla="*/ 27 w 56"/>
              <a:gd name="T15" fmla="*/ 9 h 55"/>
              <a:gd name="T16" fmla="*/ 9 w 56"/>
              <a:gd name="T17" fmla="*/ 27 h 55"/>
              <a:gd name="T18" fmla="*/ 27 w 56"/>
              <a:gd name="T19" fmla="*/ 45 h 55"/>
              <a:gd name="T20" fmla="*/ 45 w 56"/>
              <a:gd name="T21" fmla="*/ 27 h 55"/>
              <a:gd name="T22" fmla="*/ 27 w 56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" h="55">
                <a:moveTo>
                  <a:pt x="27" y="54"/>
                </a:moveTo>
                <a:lnTo>
                  <a:pt x="27" y="54"/>
                </a:lnTo>
                <a:cubicBezTo>
                  <a:pt x="9" y="54"/>
                  <a:pt x="0" y="45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45" y="0"/>
                  <a:pt x="55" y="9"/>
                  <a:pt x="55" y="27"/>
                </a:cubicBezTo>
                <a:cubicBezTo>
                  <a:pt x="55" y="45"/>
                  <a:pt x="45" y="54"/>
                  <a:pt x="27" y="5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36"/>
                  <a:pt x="18" y="45"/>
                  <a:pt x="27" y="45"/>
                </a:cubicBezTo>
                <a:cubicBezTo>
                  <a:pt x="36" y="45"/>
                  <a:pt x="45" y="36"/>
                  <a:pt x="45" y="27"/>
                </a:cubicBezTo>
                <a:cubicBezTo>
                  <a:pt x="45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0" name="Freeform 609">
            <a:extLst>
              <a:ext uri="{FF2B5EF4-FFF2-40B4-BE49-F238E27FC236}">
                <a16:creationId xmlns:a16="http://schemas.microsoft.com/office/drawing/2014/main" id="{A04997D1-3CE7-EC44-84BF-0468902F5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265" y="2218585"/>
            <a:ext cx="33810" cy="27049"/>
          </a:xfrm>
          <a:custGeom>
            <a:avLst/>
            <a:gdLst>
              <a:gd name="T0" fmla="*/ 36 w 64"/>
              <a:gd name="T1" fmla="*/ 54 h 55"/>
              <a:gd name="T2" fmla="*/ 36 w 64"/>
              <a:gd name="T3" fmla="*/ 54 h 55"/>
              <a:gd name="T4" fmla="*/ 0 w 64"/>
              <a:gd name="T5" fmla="*/ 27 h 55"/>
              <a:gd name="T6" fmla="*/ 36 w 64"/>
              <a:gd name="T7" fmla="*/ 0 h 55"/>
              <a:gd name="T8" fmla="*/ 63 w 64"/>
              <a:gd name="T9" fmla="*/ 27 h 55"/>
              <a:gd name="T10" fmla="*/ 36 w 64"/>
              <a:gd name="T11" fmla="*/ 54 h 55"/>
              <a:gd name="T12" fmla="*/ 36 w 64"/>
              <a:gd name="T13" fmla="*/ 9 h 55"/>
              <a:gd name="T14" fmla="*/ 36 w 64"/>
              <a:gd name="T15" fmla="*/ 9 h 55"/>
              <a:gd name="T16" fmla="*/ 18 w 64"/>
              <a:gd name="T17" fmla="*/ 27 h 55"/>
              <a:gd name="T18" fmla="*/ 36 w 64"/>
              <a:gd name="T19" fmla="*/ 45 h 55"/>
              <a:gd name="T20" fmla="*/ 54 w 64"/>
              <a:gd name="T21" fmla="*/ 27 h 55"/>
              <a:gd name="T22" fmla="*/ 36 w 64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55">
                <a:moveTo>
                  <a:pt x="36" y="54"/>
                </a:moveTo>
                <a:lnTo>
                  <a:pt x="36" y="54"/>
                </a:lnTo>
                <a:cubicBezTo>
                  <a:pt x="18" y="54"/>
                  <a:pt x="0" y="45"/>
                  <a:pt x="0" y="27"/>
                </a:cubicBezTo>
                <a:cubicBezTo>
                  <a:pt x="0" y="9"/>
                  <a:pt x="18" y="0"/>
                  <a:pt x="36" y="0"/>
                </a:cubicBezTo>
                <a:cubicBezTo>
                  <a:pt x="54" y="0"/>
                  <a:pt x="63" y="9"/>
                  <a:pt x="63" y="27"/>
                </a:cubicBezTo>
                <a:cubicBezTo>
                  <a:pt x="63" y="45"/>
                  <a:pt x="54" y="54"/>
                  <a:pt x="36" y="54"/>
                </a:cubicBezTo>
                <a:close/>
                <a:moveTo>
                  <a:pt x="36" y="9"/>
                </a:moveTo>
                <a:lnTo>
                  <a:pt x="36" y="9"/>
                </a:lnTo>
                <a:cubicBezTo>
                  <a:pt x="27" y="9"/>
                  <a:pt x="18" y="18"/>
                  <a:pt x="18" y="27"/>
                </a:cubicBezTo>
                <a:cubicBezTo>
                  <a:pt x="18" y="36"/>
                  <a:pt x="27" y="45"/>
                  <a:pt x="36" y="45"/>
                </a:cubicBezTo>
                <a:cubicBezTo>
                  <a:pt x="45" y="45"/>
                  <a:pt x="54" y="36"/>
                  <a:pt x="54" y="27"/>
                </a:cubicBezTo>
                <a:cubicBezTo>
                  <a:pt x="54" y="18"/>
                  <a:pt x="45" y="9"/>
                  <a:pt x="36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1" name="Freeform 610">
            <a:extLst>
              <a:ext uri="{FF2B5EF4-FFF2-40B4-BE49-F238E27FC236}">
                <a16:creationId xmlns:a16="http://schemas.microsoft.com/office/drawing/2014/main" id="{3C071AD9-C206-5D4B-AC53-FED394F03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128" y="2315509"/>
            <a:ext cx="281753" cy="105939"/>
          </a:xfrm>
          <a:custGeom>
            <a:avLst/>
            <a:gdLst>
              <a:gd name="T0" fmla="*/ 281 w 553"/>
              <a:gd name="T1" fmla="*/ 208 h 209"/>
              <a:gd name="T2" fmla="*/ 281 w 553"/>
              <a:gd name="T3" fmla="*/ 208 h 209"/>
              <a:gd name="T4" fmla="*/ 91 w 553"/>
              <a:gd name="T5" fmla="*/ 190 h 209"/>
              <a:gd name="T6" fmla="*/ 36 w 553"/>
              <a:gd name="T7" fmla="*/ 172 h 209"/>
              <a:gd name="T8" fmla="*/ 0 w 553"/>
              <a:gd name="T9" fmla="*/ 127 h 209"/>
              <a:gd name="T10" fmla="*/ 0 w 553"/>
              <a:gd name="T11" fmla="*/ 27 h 209"/>
              <a:gd name="T12" fmla="*/ 28 w 553"/>
              <a:gd name="T13" fmla="*/ 0 h 209"/>
              <a:gd name="T14" fmla="*/ 28 w 553"/>
              <a:gd name="T15" fmla="*/ 0 h 209"/>
              <a:gd name="T16" fmla="*/ 45 w 553"/>
              <a:gd name="T17" fmla="*/ 18 h 209"/>
              <a:gd name="T18" fmla="*/ 109 w 553"/>
              <a:gd name="T19" fmla="*/ 46 h 209"/>
              <a:gd name="T20" fmla="*/ 262 w 553"/>
              <a:gd name="T21" fmla="*/ 55 h 209"/>
              <a:gd name="T22" fmla="*/ 299 w 553"/>
              <a:gd name="T23" fmla="*/ 55 h 209"/>
              <a:gd name="T24" fmla="*/ 443 w 553"/>
              <a:gd name="T25" fmla="*/ 46 h 209"/>
              <a:gd name="T26" fmla="*/ 507 w 553"/>
              <a:gd name="T27" fmla="*/ 18 h 209"/>
              <a:gd name="T28" fmla="*/ 534 w 553"/>
              <a:gd name="T29" fmla="*/ 0 h 209"/>
              <a:gd name="T30" fmla="*/ 534 w 553"/>
              <a:gd name="T31" fmla="*/ 0 h 209"/>
              <a:gd name="T32" fmla="*/ 552 w 553"/>
              <a:gd name="T33" fmla="*/ 27 h 209"/>
              <a:gd name="T34" fmla="*/ 552 w 553"/>
              <a:gd name="T35" fmla="*/ 27 h 209"/>
              <a:gd name="T36" fmla="*/ 552 w 553"/>
              <a:gd name="T37" fmla="*/ 27 h 209"/>
              <a:gd name="T38" fmla="*/ 552 w 553"/>
              <a:gd name="T39" fmla="*/ 27 h 209"/>
              <a:gd name="T40" fmla="*/ 552 w 553"/>
              <a:gd name="T41" fmla="*/ 127 h 209"/>
              <a:gd name="T42" fmla="*/ 461 w 553"/>
              <a:gd name="T43" fmla="*/ 190 h 209"/>
              <a:gd name="T44" fmla="*/ 281 w 553"/>
              <a:gd name="T45" fmla="*/ 208 h 209"/>
              <a:gd name="T46" fmla="*/ 45 w 553"/>
              <a:gd name="T47" fmla="*/ 127 h 209"/>
              <a:gd name="T48" fmla="*/ 45 w 553"/>
              <a:gd name="T49" fmla="*/ 127 h 209"/>
              <a:gd name="T50" fmla="*/ 118 w 553"/>
              <a:gd name="T51" fmla="*/ 145 h 209"/>
              <a:gd name="T52" fmla="*/ 281 w 553"/>
              <a:gd name="T53" fmla="*/ 163 h 209"/>
              <a:gd name="T54" fmla="*/ 434 w 553"/>
              <a:gd name="T55" fmla="*/ 145 h 209"/>
              <a:gd name="T56" fmla="*/ 507 w 553"/>
              <a:gd name="T57" fmla="*/ 127 h 209"/>
              <a:gd name="T58" fmla="*/ 507 w 553"/>
              <a:gd name="T59" fmla="*/ 73 h 209"/>
              <a:gd name="T60" fmla="*/ 470 w 553"/>
              <a:gd name="T61" fmla="*/ 91 h 209"/>
              <a:gd name="T62" fmla="*/ 299 w 553"/>
              <a:gd name="T63" fmla="*/ 100 h 209"/>
              <a:gd name="T64" fmla="*/ 262 w 553"/>
              <a:gd name="T65" fmla="*/ 100 h 209"/>
              <a:gd name="T66" fmla="*/ 91 w 553"/>
              <a:gd name="T67" fmla="*/ 91 h 209"/>
              <a:gd name="T68" fmla="*/ 45 w 553"/>
              <a:gd name="T69" fmla="*/ 73 h 209"/>
              <a:gd name="T70" fmla="*/ 45 w 553"/>
              <a:gd name="T71" fmla="*/ 127 h 209"/>
              <a:gd name="T72" fmla="*/ 507 w 553"/>
              <a:gd name="T73" fmla="*/ 127 h 209"/>
              <a:gd name="T74" fmla="*/ 507 w 553"/>
              <a:gd name="T75" fmla="*/ 127 h 209"/>
              <a:gd name="T76" fmla="*/ 45 w 553"/>
              <a:gd name="T77" fmla="*/ 27 h 209"/>
              <a:gd name="T78" fmla="*/ 45 w 553"/>
              <a:gd name="T79" fmla="*/ 2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3" h="209">
                <a:moveTo>
                  <a:pt x="281" y="208"/>
                </a:moveTo>
                <a:lnTo>
                  <a:pt x="281" y="208"/>
                </a:lnTo>
                <a:cubicBezTo>
                  <a:pt x="208" y="208"/>
                  <a:pt x="145" y="199"/>
                  <a:pt x="91" y="190"/>
                </a:cubicBezTo>
                <a:cubicBezTo>
                  <a:pt x="64" y="190"/>
                  <a:pt x="45" y="181"/>
                  <a:pt x="36" y="172"/>
                </a:cubicBezTo>
                <a:cubicBezTo>
                  <a:pt x="9" y="163"/>
                  <a:pt x="0" y="145"/>
                  <a:pt x="0" y="1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8" y="0"/>
                </a:cubicBezTo>
                <a:lnTo>
                  <a:pt x="28" y="0"/>
                </a:lnTo>
                <a:cubicBezTo>
                  <a:pt x="36" y="0"/>
                  <a:pt x="45" y="9"/>
                  <a:pt x="45" y="18"/>
                </a:cubicBezTo>
                <a:cubicBezTo>
                  <a:pt x="54" y="27"/>
                  <a:pt x="73" y="37"/>
                  <a:pt x="109" y="46"/>
                </a:cubicBezTo>
                <a:cubicBezTo>
                  <a:pt x="154" y="46"/>
                  <a:pt x="208" y="55"/>
                  <a:pt x="262" y="55"/>
                </a:cubicBezTo>
                <a:cubicBezTo>
                  <a:pt x="271" y="55"/>
                  <a:pt x="281" y="55"/>
                  <a:pt x="299" y="55"/>
                </a:cubicBezTo>
                <a:cubicBezTo>
                  <a:pt x="353" y="55"/>
                  <a:pt x="398" y="46"/>
                  <a:pt x="443" y="46"/>
                </a:cubicBezTo>
                <a:cubicBezTo>
                  <a:pt x="488" y="37"/>
                  <a:pt x="498" y="27"/>
                  <a:pt x="507" y="18"/>
                </a:cubicBezTo>
                <a:cubicBezTo>
                  <a:pt x="507" y="9"/>
                  <a:pt x="516" y="0"/>
                  <a:pt x="534" y="0"/>
                </a:cubicBezTo>
                <a:lnTo>
                  <a:pt x="534" y="0"/>
                </a:lnTo>
                <a:cubicBezTo>
                  <a:pt x="543" y="0"/>
                  <a:pt x="552" y="9"/>
                  <a:pt x="552" y="27"/>
                </a:cubicBezTo>
                <a:lnTo>
                  <a:pt x="552" y="27"/>
                </a:lnTo>
                <a:lnTo>
                  <a:pt x="552" y="27"/>
                </a:lnTo>
                <a:lnTo>
                  <a:pt x="552" y="27"/>
                </a:lnTo>
                <a:cubicBezTo>
                  <a:pt x="552" y="127"/>
                  <a:pt x="552" y="127"/>
                  <a:pt x="552" y="127"/>
                </a:cubicBezTo>
                <a:cubicBezTo>
                  <a:pt x="552" y="172"/>
                  <a:pt x="498" y="181"/>
                  <a:pt x="461" y="190"/>
                </a:cubicBezTo>
                <a:cubicBezTo>
                  <a:pt x="407" y="199"/>
                  <a:pt x="344" y="208"/>
                  <a:pt x="281" y="208"/>
                </a:cubicBezTo>
                <a:close/>
                <a:moveTo>
                  <a:pt x="45" y="127"/>
                </a:moveTo>
                <a:lnTo>
                  <a:pt x="45" y="127"/>
                </a:lnTo>
                <a:cubicBezTo>
                  <a:pt x="54" y="127"/>
                  <a:pt x="73" y="136"/>
                  <a:pt x="118" y="145"/>
                </a:cubicBezTo>
                <a:cubicBezTo>
                  <a:pt x="163" y="154"/>
                  <a:pt x="217" y="163"/>
                  <a:pt x="281" y="163"/>
                </a:cubicBezTo>
                <a:cubicBezTo>
                  <a:pt x="335" y="163"/>
                  <a:pt x="389" y="154"/>
                  <a:pt x="434" y="145"/>
                </a:cubicBezTo>
                <a:cubicBezTo>
                  <a:pt x="479" y="136"/>
                  <a:pt x="498" y="127"/>
                  <a:pt x="507" y="127"/>
                </a:cubicBezTo>
                <a:cubicBezTo>
                  <a:pt x="507" y="73"/>
                  <a:pt x="507" y="73"/>
                  <a:pt x="507" y="73"/>
                </a:cubicBezTo>
                <a:cubicBezTo>
                  <a:pt x="488" y="82"/>
                  <a:pt x="479" y="82"/>
                  <a:pt x="470" y="91"/>
                </a:cubicBezTo>
                <a:cubicBezTo>
                  <a:pt x="425" y="100"/>
                  <a:pt x="362" y="100"/>
                  <a:pt x="299" y="100"/>
                </a:cubicBezTo>
                <a:cubicBezTo>
                  <a:pt x="281" y="100"/>
                  <a:pt x="271" y="100"/>
                  <a:pt x="262" y="100"/>
                </a:cubicBezTo>
                <a:cubicBezTo>
                  <a:pt x="190" y="100"/>
                  <a:pt x="136" y="100"/>
                  <a:pt x="91" y="91"/>
                </a:cubicBezTo>
                <a:cubicBezTo>
                  <a:pt x="73" y="82"/>
                  <a:pt x="64" y="82"/>
                  <a:pt x="45" y="73"/>
                </a:cubicBezTo>
                <a:lnTo>
                  <a:pt x="45" y="127"/>
                </a:lnTo>
                <a:close/>
                <a:moveTo>
                  <a:pt x="507" y="127"/>
                </a:moveTo>
                <a:lnTo>
                  <a:pt x="507" y="127"/>
                </a:lnTo>
                <a:close/>
                <a:moveTo>
                  <a:pt x="45" y="27"/>
                </a:moveTo>
                <a:lnTo>
                  <a:pt x="45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2" name="Freeform 611">
            <a:extLst>
              <a:ext uri="{FF2B5EF4-FFF2-40B4-BE49-F238E27FC236}">
                <a16:creationId xmlns:a16="http://schemas.microsoft.com/office/drawing/2014/main" id="{77D37DE3-63D2-2743-91C1-3245F7AD8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128" y="2371859"/>
            <a:ext cx="281753" cy="105940"/>
          </a:xfrm>
          <a:custGeom>
            <a:avLst/>
            <a:gdLst>
              <a:gd name="T0" fmla="*/ 281 w 553"/>
              <a:gd name="T1" fmla="*/ 208 h 209"/>
              <a:gd name="T2" fmla="*/ 281 w 553"/>
              <a:gd name="T3" fmla="*/ 208 h 209"/>
              <a:gd name="T4" fmla="*/ 91 w 553"/>
              <a:gd name="T5" fmla="*/ 190 h 209"/>
              <a:gd name="T6" fmla="*/ 36 w 553"/>
              <a:gd name="T7" fmla="*/ 172 h 209"/>
              <a:gd name="T8" fmla="*/ 0 w 553"/>
              <a:gd name="T9" fmla="*/ 126 h 209"/>
              <a:gd name="T10" fmla="*/ 0 w 553"/>
              <a:gd name="T11" fmla="*/ 27 h 209"/>
              <a:gd name="T12" fmla="*/ 28 w 553"/>
              <a:gd name="T13" fmla="*/ 0 h 209"/>
              <a:gd name="T14" fmla="*/ 28 w 553"/>
              <a:gd name="T15" fmla="*/ 0 h 209"/>
              <a:gd name="T16" fmla="*/ 45 w 553"/>
              <a:gd name="T17" fmla="*/ 18 h 209"/>
              <a:gd name="T18" fmla="*/ 109 w 553"/>
              <a:gd name="T19" fmla="*/ 36 h 209"/>
              <a:gd name="T20" fmla="*/ 262 w 553"/>
              <a:gd name="T21" fmla="*/ 54 h 209"/>
              <a:gd name="T22" fmla="*/ 299 w 553"/>
              <a:gd name="T23" fmla="*/ 54 h 209"/>
              <a:gd name="T24" fmla="*/ 443 w 553"/>
              <a:gd name="T25" fmla="*/ 36 h 209"/>
              <a:gd name="T26" fmla="*/ 507 w 553"/>
              <a:gd name="T27" fmla="*/ 18 h 209"/>
              <a:gd name="T28" fmla="*/ 534 w 553"/>
              <a:gd name="T29" fmla="*/ 0 h 209"/>
              <a:gd name="T30" fmla="*/ 534 w 553"/>
              <a:gd name="T31" fmla="*/ 0 h 209"/>
              <a:gd name="T32" fmla="*/ 552 w 553"/>
              <a:gd name="T33" fmla="*/ 27 h 209"/>
              <a:gd name="T34" fmla="*/ 552 w 553"/>
              <a:gd name="T35" fmla="*/ 27 h 209"/>
              <a:gd name="T36" fmla="*/ 552 w 553"/>
              <a:gd name="T37" fmla="*/ 27 h 209"/>
              <a:gd name="T38" fmla="*/ 552 w 553"/>
              <a:gd name="T39" fmla="*/ 27 h 209"/>
              <a:gd name="T40" fmla="*/ 552 w 553"/>
              <a:gd name="T41" fmla="*/ 126 h 209"/>
              <a:gd name="T42" fmla="*/ 461 w 553"/>
              <a:gd name="T43" fmla="*/ 190 h 209"/>
              <a:gd name="T44" fmla="*/ 281 w 553"/>
              <a:gd name="T45" fmla="*/ 208 h 209"/>
              <a:gd name="T46" fmla="*/ 45 w 553"/>
              <a:gd name="T47" fmla="*/ 126 h 209"/>
              <a:gd name="T48" fmla="*/ 45 w 553"/>
              <a:gd name="T49" fmla="*/ 126 h 209"/>
              <a:gd name="T50" fmla="*/ 118 w 553"/>
              <a:gd name="T51" fmla="*/ 145 h 209"/>
              <a:gd name="T52" fmla="*/ 281 w 553"/>
              <a:gd name="T53" fmla="*/ 153 h 209"/>
              <a:gd name="T54" fmla="*/ 434 w 553"/>
              <a:gd name="T55" fmla="*/ 145 h 209"/>
              <a:gd name="T56" fmla="*/ 507 w 553"/>
              <a:gd name="T57" fmla="*/ 117 h 209"/>
              <a:gd name="T58" fmla="*/ 507 w 553"/>
              <a:gd name="T59" fmla="*/ 72 h 209"/>
              <a:gd name="T60" fmla="*/ 470 w 553"/>
              <a:gd name="T61" fmla="*/ 81 h 209"/>
              <a:gd name="T62" fmla="*/ 299 w 553"/>
              <a:gd name="T63" fmla="*/ 99 h 209"/>
              <a:gd name="T64" fmla="*/ 262 w 553"/>
              <a:gd name="T65" fmla="*/ 99 h 209"/>
              <a:gd name="T66" fmla="*/ 91 w 553"/>
              <a:gd name="T67" fmla="*/ 81 h 209"/>
              <a:gd name="T68" fmla="*/ 45 w 553"/>
              <a:gd name="T69" fmla="*/ 72 h 209"/>
              <a:gd name="T70" fmla="*/ 45 w 553"/>
              <a:gd name="T71" fmla="*/ 126 h 209"/>
              <a:gd name="T72" fmla="*/ 507 w 553"/>
              <a:gd name="T73" fmla="*/ 126 h 209"/>
              <a:gd name="T74" fmla="*/ 507 w 553"/>
              <a:gd name="T75" fmla="*/ 126 h 209"/>
              <a:gd name="T76" fmla="*/ 45 w 553"/>
              <a:gd name="T77" fmla="*/ 27 h 209"/>
              <a:gd name="T78" fmla="*/ 45 w 553"/>
              <a:gd name="T79" fmla="*/ 2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3" h="209">
                <a:moveTo>
                  <a:pt x="281" y="208"/>
                </a:moveTo>
                <a:lnTo>
                  <a:pt x="281" y="208"/>
                </a:lnTo>
                <a:cubicBezTo>
                  <a:pt x="208" y="208"/>
                  <a:pt x="145" y="199"/>
                  <a:pt x="91" y="190"/>
                </a:cubicBezTo>
                <a:cubicBezTo>
                  <a:pt x="64" y="181"/>
                  <a:pt x="45" y="181"/>
                  <a:pt x="36" y="172"/>
                </a:cubicBezTo>
                <a:cubicBezTo>
                  <a:pt x="9" y="162"/>
                  <a:pt x="0" y="145"/>
                  <a:pt x="0" y="126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8" y="0"/>
                </a:cubicBezTo>
                <a:lnTo>
                  <a:pt x="28" y="0"/>
                </a:lnTo>
                <a:cubicBezTo>
                  <a:pt x="36" y="0"/>
                  <a:pt x="45" y="9"/>
                  <a:pt x="45" y="18"/>
                </a:cubicBezTo>
                <a:cubicBezTo>
                  <a:pt x="54" y="18"/>
                  <a:pt x="73" y="27"/>
                  <a:pt x="109" y="36"/>
                </a:cubicBezTo>
                <a:cubicBezTo>
                  <a:pt x="154" y="45"/>
                  <a:pt x="208" y="45"/>
                  <a:pt x="262" y="54"/>
                </a:cubicBezTo>
                <a:cubicBezTo>
                  <a:pt x="271" y="54"/>
                  <a:pt x="281" y="54"/>
                  <a:pt x="299" y="54"/>
                </a:cubicBezTo>
                <a:cubicBezTo>
                  <a:pt x="353" y="45"/>
                  <a:pt x="398" y="45"/>
                  <a:pt x="443" y="36"/>
                </a:cubicBezTo>
                <a:cubicBezTo>
                  <a:pt x="488" y="27"/>
                  <a:pt x="498" y="18"/>
                  <a:pt x="507" y="18"/>
                </a:cubicBezTo>
                <a:cubicBezTo>
                  <a:pt x="507" y="9"/>
                  <a:pt x="516" y="0"/>
                  <a:pt x="534" y="0"/>
                </a:cubicBezTo>
                <a:lnTo>
                  <a:pt x="534" y="0"/>
                </a:lnTo>
                <a:cubicBezTo>
                  <a:pt x="543" y="0"/>
                  <a:pt x="552" y="9"/>
                  <a:pt x="552" y="27"/>
                </a:cubicBezTo>
                <a:lnTo>
                  <a:pt x="552" y="27"/>
                </a:lnTo>
                <a:lnTo>
                  <a:pt x="552" y="27"/>
                </a:lnTo>
                <a:lnTo>
                  <a:pt x="552" y="27"/>
                </a:lnTo>
                <a:cubicBezTo>
                  <a:pt x="552" y="126"/>
                  <a:pt x="552" y="126"/>
                  <a:pt x="552" y="126"/>
                </a:cubicBezTo>
                <a:cubicBezTo>
                  <a:pt x="552" y="162"/>
                  <a:pt x="498" y="181"/>
                  <a:pt x="461" y="190"/>
                </a:cubicBezTo>
                <a:cubicBezTo>
                  <a:pt x="407" y="199"/>
                  <a:pt x="344" y="208"/>
                  <a:pt x="281" y="208"/>
                </a:cubicBezTo>
                <a:close/>
                <a:moveTo>
                  <a:pt x="45" y="126"/>
                </a:moveTo>
                <a:lnTo>
                  <a:pt x="45" y="126"/>
                </a:lnTo>
                <a:cubicBezTo>
                  <a:pt x="54" y="126"/>
                  <a:pt x="73" y="136"/>
                  <a:pt x="118" y="145"/>
                </a:cubicBezTo>
                <a:cubicBezTo>
                  <a:pt x="163" y="153"/>
                  <a:pt x="217" y="153"/>
                  <a:pt x="281" y="153"/>
                </a:cubicBezTo>
                <a:cubicBezTo>
                  <a:pt x="335" y="153"/>
                  <a:pt x="389" y="153"/>
                  <a:pt x="434" y="145"/>
                </a:cubicBezTo>
                <a:cubicBezTo>
                  <a:pt x="479" y="136"/>
                  <a:pt x="498" y="126"/>
                  <a:pt x="507" y="117"/>
                </a:cubicBezTo>
                <a:cubicBezTo>
                  <a:pt x="507" y="72"/>
                  <a:pt x="507" y="72"/>
                  <a:pt x="507" y="72"/>
                </a:cubicBezTo>
                <a:cubicBezTo>
                  <a:pt x="488" y="81"/>
                  <a:pt x="479" y="81"/>
                  <a:pt x="470" y="81"/>
                </a:cubicBezTo>
                <a:cubicBezTo>
                  <a:pt x="425" y="90"/>
                  <a:pt x="362" y="99"/>
                  <a:pt x="299" y="99"/>
                </a:cubicBezTo>
                <a:cubicBezTo>
                  <a:pt x="281" y="99"/>
                  <a:pt x="271" y="99"/>
                  <a:pt x="262" y="99"/>
                </a:cubicBezTo>
                <a:cubicBezTo>
                  <a:pt x="190" y="99"/>
                  <a:pt x="136" y="90"/>
                  <a:pt x="91" y="81"/>
                </a:cubicBezTo>
                <a:cubicBezTo>
                  <a:pt x="73" y="81"/>
                  <a:pt x="64" y="72"/>
                  <a:pt x="45" y="72"/>
                </a:cubicBezTo>
                <a:lnTo>
                  <a:pt x="45" y="126"/>
                </a:lnTo>
                <a:close/>
                <a:moveTo>
                  <a:pt x="507" y="126"/>
                </a:moveTo>
                <a:lnTo>
                  <a:pt x="507" y="126"/>
                </a:lnTo>
                <a:close/>
                <a:moveTo>
                  <a:pt x="45" y="27"/>
                </a:moveTo>
                <a:lnTo>
                  <a:pt x="45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3" name="Freeform 612">
            <a:extLst>
              <a:ext uri="{FF2B5EF4-FFF2-40B4-BE49-F238E27FC236}">
                <a16:creationId xmlns:a16="http://schemas.microsoft.com/office/drawing/2014/main" id="{02E721EB-EAB8-EB4A-B42F-44A63DD36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128" y="2421448"/>
            <a:ext cx="281753" cy="105940"/>
          </a:xfrm>
          <a:custGeom>
            <a:avLst/>
            <a:gdLst>
              <a:gd name="T0" fmla="*/ 281 w 553"/>
              <a:gd name="T1" fmla="*/ 208 h 209"/>
              <a:gd name="T2" fmla="*/ 281 w 553"/>
              <a:gd name="T3" fmla="*/ 208 h 209"/>
              <a:gd name="T4" fmla="*/ 91 w 553"/>
              <a:gd name="T5" fmla="*/ 190 h 209"/>
              <a:gd name="T6" fmla="*/ 36 w 553"/>
              <a:gd name="T7" fmla="*/ 172 h 209"/>
              <a:gd name="T8" fmla="*/ 0 w 553"/>
              <a:gd name="T9" fmla="*/ 136 h 209"/>
              <a:gd name="T10" fmla="*/ 0 w 553"/>
              <a:gd name="T11" fmla="*/ 27 h 209"/>
              <a:gd name="T12" fmla="*/ 28 w 553"/>
              <a:gd name="T13" fmla="*/ 0 h 209"/>
              <a:gd name="T14" fmla="*/ 28 w 553"/>
              <a:gd name="T15" fmla="*/ 0 h 209"/>
              <a:gd name="T16" fmla="*/ 45 w 553"/>
              <a:gd name="T17" fmla="*/ 27 h 209"/>
              <a:gd name="T18" fmla="*/ 109 w 553"/>
              <a:gd name="T19" fmla="*/ 46 h 209"/>
              <a:gd name="T20" fmla="*/ 262 w 553"/>
              <a:gd name="T21" fmla="*/ 54 h 209"/>
              <a:gd name="T22" fmla="*/ 299 w 553"/>
              <a:gd name="T23" fmla="*/ 54 h 209"/>
              <a:gd name="T24" fmla="*/ 443 w 553"/>
              <a:gd name="T25" fmla="*/ 46 h 209"/>
              <a:gd name="T26" fmla="*/ 507 w 553"/>
              <a:gd name="T27" fmla="*/ 27 h 209"/>
              <a:gd name="T28" fmla="*/ 534 w 553"/>
              <a:gd name="T29" fmla="*/ 0 h 209"/>
              <a:gd name="T30" fmla="*/ 534 w 553"/>
              <a:gd name="T31" fmla="*/ 0 h 209"/>
              <a:gd name="T32" fmla="*/ 552 w 553"/>
              <a:gd name="T33" fmla="*/ 27 h 209"/>
              <a:gd name="T34" fmla="*/ 552 w 553"/>
              <a:gd name="T35" fmla="*/ 27 h 209"/>
              <a:gd name="T36" fmla="*/ 552 w 553"/>
              <a:gd name="T37" fmla="*/ 27 h 209"/>
              <a:gd name="T38" fmla="*/ 552 w 553"/>
              <a:gd name="T39" fmla="*/ 27 h 209"/>
              <a:gd name="T40" fmla="*/ 552 w 553"/>
              <a:gd name="T41" fmla="*/ 136 h 209"/>
              <a:gd name="T42" fmla="*/ 461 w 553"/>
              <a:gd name="T43" fmla="*/ 190 h 209"/>
              <a:gd name="T44" fmla="*/ 281 w 553"/>
              <a:gd name="T45" fmla="*/ 208 h 209"/>
              <a:gd name="T46" fmla="*/ 45 w 553"/>
              <a:gd name="T47" fmla="*/ 127 h 209"/>
              <a:gd name="T48" fmla="*/ 45 w 553"/>
              <a:gd name="T49" fmla="*/ 127 h 209"/>
              <a:gd name="T50" fmla="*/ 118 w 553"/>
              <a:gd name="T51" fmla="*/ 145 h 209"/>
              <a:gd name="T52" fmla="*/ 281 w 553"/>
              <a:gd name="T53" fmla="*/ 163 h 209"/>
              <a:gd name="T54" fmla="*/ 434 w 553"/>
              <a:gd name="T55" fmla="*/ 145 h 209"/>
              <a:gd name="T56" fmla="*/ 507 w 553"/>
              <a:gd name="T57" fmla="*/ 127 h 209"/>
              <a:gd name="T58" fmla="*/ 507 w 553"/>
              <a:gd name="T59" fmla="*/ 82 h 209"/>
              <a:gd name="T60" fmla="*/ 470 w 553"/>
              <a:gd name="T61" fmla="*/ 91 h 209"/>
              <a:gd name="T62" fmla="*/ 299 w 553"/>
              <a:gd name="T63" fmla="*/ 109 h 209"/>
              <a:gd name="T64" fmla="*/ 262 w 553"/>
              <a:gd name="T65" fmla="*/ 109 h 209"/>
              <a:gd name="T66" fmla="*/ 91 w 553"/>
              <a:gd name="T67" fmla="*/ 91 h 209"/>
              <a:gd name="T68" fmla="*/ 45 w 553"/>
              <a:gd name="T69" fmla="*/ 82 h 209"/>
              <a:gd name="T70" fmla="*/ 45 w 553"/>
              <a:gd name="T71" fmla="*/ 127 h 209"/>
              <a:gd name="T72" fmla="*/ 507 w 553"/>
              <a:gd name="T73" fmla="*/ 136 h 209"/>
              <a:gd name="T74" fmla="*/ 507 w 553"/>
              <a:gd name="T75" fmla="*/ 136 h 209"/>
              <a:gd name="T76" fmla="*/ 45 w 553"/>
              <a:gd name="T77" fmla="*/ 27 h 209"/>
              <a:gd name="T78" fmla="*/ 45 w 553"/>
              <a:gd name="T79" fmla="*/ 2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3" h="209">
                <a:moveTo>
                  <a:pt x="281" y="208"/>
                </a:moveTo>
                <a:lnTo>
                  <a:pt x="281" y="208"/>
                </a:lnTo>
                <a:cubicBezTo>
                  <a:pt x="208" y="208"/>
                  <a:pt x="145" y="208"/>
                  <a:pt x="91" y="190"/>
                </a:cubicBezTo>
                <a:cubicBezTo>
                  <a:pt x="64" y="190"/>
                  <a:pt x="45" y="181"/>
                  <a:pt x="36" y="172"/>
                </a:cubicBezTo>
                <a:cubicBezTo>
                  <a:pt x="9" y="163"/>
                  <a:pt x="0" y="154"/>
                  <a:pt x="0" y="136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9" y="0"/>
                  <a:pt x="28" y="0"/>
                </a:cubicBezTo>
                <a:lnTo>
                  <a:pt x="28" y="0"/>
                </a:lnTo>
                <a:cubicBezTo>
                  <a:pt x="36" y="0"/>
                  <a:pt x="45" y="9"/>
                  <a:pt x="45" y="27"/>
                </a:cubicBezTo>
                <a:cubicBezTo>
                  <a:pt x="54" y="27"/>
                  <a:pt x="73" y="37"/>
                  <a:pt x="109" y="46"/>
                </a:cubicBezTo>
                <a:cubicBezTo>
                  <a:pt x="154" y="54"/>
                  <a:pt x="208" y="54"/>
                  <a:pt x="262" y="54"/>
                </a:cubicBezTo>
                <a:cubicBezTo>
                  <a:pt x="271" y="54"/>
                  <a:pt x="281" y="54"/>
                  <a:pt x="299" y="54"/>
                </a:cubicBezTo>
                <a:cubicBezTo>
                  <a:pt x="353" y="54"/>
                  <a:pt x="398" y="54"/>
                  <a:pt x="443" y="46"/>
                </a:cubicBezTo>
                <a:cubicBezTo>
                  <a:pt x="488" y="37"/>
                  <a:pt x="498" y="27"/>
                  <a:pt x="507" y="27"/>
                </a:cubicBezTo>
                <a:cubicBezTo>
                  <a:pt x="507" y="9"/>
                  <a:pt x="516" y="0"/>
                  <a:pt x="534" y="0"/>
                </a:cubicBezTo>
                <a:lnTo>
                  <a:pt x="534" y="0"/>
                </a:lnTo>
                <a:cubicBezTo>
                  <a:pt x="543" y="0"/>
                  <a:pt x="552" y="18"/>
                  <a:pt x="552" y="27"/>
                </a:cubicBezTo>
                <a:lnTo>
                  <a:pt x="552" y="27"/>
                </a:lnTo>
                <a:lnTo>
                  <a:pt x="552" y="27"/>
                </a:lnTo>
                <a:lnTo>
                  <a:pt x="552" y="27"/>
                </a:lnTo>
                <a:cubicBezTo>
                  <a:pt x="552" y="136"/>
                  <a:pt x="552" y="136"/>
                  <a:pt x="552" y="136"/>
                </a:cubicBezTo>
                <a:cubicBezTo>
                  <a:pt x="552" y="172"/>
                  <a:pt x="498" y="190"/>
                  <a:pt x="461" y="190"/>
                </a:cubicBezTo>
                <a:cubicBezTo>
                  <a:pt x="407" y="208"/>
                  <a:pt x="344" y="208"/>
                  <a:pt x="281" y="208"/>
                </a:cubicBezTo>
                <a:close/>
                <a:moveTo>
                  <a:pt x="45" y="127"/>
                </a:moveTo>
                <a:lnTo>
                  <a:pt x="45" y="127"/>
                </a:lnTo>
                <a:cubicBezTo>
                  <a:pt x="54" y="136"/>
                  <a:pt x="73" y="145"/>
                  <a:pt x="118" y="145"/>
                </a:cubicBezTo>
                <a:cubicBezTo>
                  <a:pt x="163" y="154"/>
                  <a:pt x="217" y="163"/>
                  <a:pt x="281" y="163"/>
                </a:cubicBezTo>
                <a:cubicBezTo>
                  <a:pt x="335" y="163"/>
                  <a:pt x="389" y="154"/>
                  <a:pt x="434" y="145"/>
                </a:cubicBezTo>
                <a:cubicBezTo>
                  <a:pt x="479" y="145"/>
                  <a:pt x="498" y="136"/>
                  <a:pt x="507" y="127"/>
                </a:cubicBezTo>
                <a:cubicBezTo>
                  <a:pt x="507" y="82"/>
                  <a:pt x="507" y="82"/>
                  <a:pt x="507" y="82"/>
                </a:cubicBezTo>
                <a:cubicBezTo>
                  <a:pt x="488" y="82"/>
                  <a:pt x="479" y="91"/>
                  <a:pt x="470" y="91"/>
                </a:cubicBezTo>
                <a:cubicBezTo>
                  <a:pt x="425" y="100"/>
                  <a:pt x="362" y="109"/>
                  <a:pt x="299" y="109"/>
                </a:cubicBezTo>
                <a:cubicBezTo>
                  <a:pt x="281" y="109"/>
                  <a:pt x="271" y="109"/>
                  <a:pt x="262" y="109"/>
                </a:cubicBezTo>
                <a:cubicBezTo>
                  <a:pt x="190" y="109"/>
                  <a:pt x="136" y="100"/>
                  <a:pt x="91" y="91"/>
                </a:cubicBezTo>
                <a:cubicBezTo>
                  <a:pt x="73" y="82"/>
                  <a:pt x="64" y="82"/>
                  <a:pt x="45" y="82"/>
                </a:cubicBezTo>
                <a:lnTo>
                  <a:pt x="45" y="127"/>
                </a:lnTo>
                <a:close/>
                <a:moveTo>
                  <a:pt x="507" y="136"/>
                </a:moveTo>
                <a:lnTo>
                  <a:pt x="507" y="136"/>
                </a:lnTo>
                <a:close/>
                <a:moveTo>
                  <a:pt x="45" y="27"/>
                </a:moveTo>
                <a:lnTo>
                  <a:pt x="45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4" name="Freeform 613">
            <a:extLst>
              <a:ext uri="{FF2B5EF4-FFF2-40B4-BE49-F238E27FC236}">
                <a16:creationId xmlns:a16="http://schemas.microsoft.com/office/drawing/2014/main" id="{7B2987E6-44B5-F24F-9EBF-10EBE5405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128" y="2265920"/>
            <a:ext cx="281753" cy="101431"/>
          </a:xfrm>
          <a:custGeom>
            <a:avLst/>
            <a:gdLst>
              <a:gd name="T0" fmla="*/ 281 w 553"/>
              <a:gd name="T1" fmla="*/ 199 h 200"/>
              <a:gd name="T2" fmla="*/ 281 w 553"/>
              <a:gd name="T3" fmla="*/ 199 h 200"/>
              <a:gd name="T4" fmla="*/ 91 w 553"/>
              <a:gd name="T5" fmla="*/ 190 h 200"/>
              <a:gd name="T6" fmla="*/ 36 w 553"/>
              <a:gd name="T7" fmla="*/ 172 h 200"/>
              <a:gd name="T8" fmla="*/ 0 w 553"/>
              <a:gd name="T9" fmla="*/ 126 h 200"/>
              <a:gd name="T10" fmla="*/ 0 w 553"/>
              <a:gd name="T11" fmla="*/ 18 h 200"/>
              <a:gd name="T12" fmla="*/ 28 w 553"/>
              <a:gd name="T13" fmla="*/ 0 h 200"/>
              <a:gd name="T14" fmla="*/ 28 w 553"/>
              <a:gd name="T15" fmla="*/ 0 h 200"/>
              <a:gd name="T16" fmla="*/ 45 w 553"/>
              <a:gd name="T17" fmla="*/ 18 h 200"/>
              <a:gd name="T18" fmla="*/ 109 w 553"/>
              <a:gd name="T19" fmla="*/ 36 h 200"/>
              <a:gd name="T20" fmla="*/ 262 w 553"/>
              <a:gd name="T21" fmla="*/ 45 h 200"/>
              <a:gd name="T22" fmla="*/ 299 w 553"/>
              <a:gd name="T23" fmla="*/ 45 h 200"/>
              <a:gd name="T24" fmla="*/ 443 w 553"/>
              <a:gd name="T25" fmla="*/ 36 h 200"/>
              <a:gd name="T26" fmla="*/ 507 w 553"/>
              <a:gd name="T27" fmla="*/ 18 h 200"/>
              <a:gd name="T28" fmla="*/ 534 w 553"/>
              <a:gd name="T29" fmla="*/ 0 h 200"/>
              <a:gd name="T30" fmla="*/ 534 w 553"/>
              <a:gd name="T31" fmla="*/ 0 h 200"/>
              <a:gd name="T32" fmla="*/ 552 w 553"/>
              <a:gd name="T33" fmla="*/ 18 h 200"/>
              <a:gd name="T34" fmla="*/ 552 w 553"/>
              <a:gd name="T35" fmla="*/ 18 h 200"/>
              <a:gd name="T36" fmla="*/ 552 w 553"/>
              <a:gd name="T37" fmla="*/ 18 h 200"/>
              <a:gd name="T38" fmla="*/ 552 w 553"/>
              <a:gd name="T39" fmla="*/ 18 h 200"/>
              <a:gd name="T40" fmla="*/ 552 w 553"/>
              <a:gd name="T41" fmla="*/ 126 h 200"/>
              <a:gd name="T42" fmla="*/ 461 w 553"/>
              <a:gd name="T43" fmla="*/ 190 h 200"/>
              <a:gd name="T44" fmla="*/ 281 w 553"/>
              <a:gd name="T45" fmla="*/ 199 h 200"/>
              <a:gd name="T46" fmla="*/ 45 w 553"/>
              <a:gd name="T47" fmla="*/ 117 h 200"/>
              <a:gd name="T48" fmla="*/ 45 w 553"/>
              <a:gd name="T49" fmla="*/ 117 h 200"/>
              <a:gd name="T50" fmla="*/ 118 w 553"/>
              <a:gd name="T51" fmla="*/ 145 h 200"/>
              <a:gd name="T52" fmla="*/ 281 w 553"/>
              <a:gd name="T53" fmla="*/ 154 h 200"/>
              <a:gd name="T54" fmla="*/ 434 w 553"/>
              <a:gd name="T55" fmla="*/ 145 h 200"/>
              <a:gd name="T56" fmla="*/ 507 w 553"/>
              <a:gd name="T57" fmla="*/ 117 h 200"/>
              <a:gd name="T58" fmla="*/ 507 w 553"/>
              <a:gd name="T59" fmla="*/ 72 h 200"/>
              <a:gd name="T60" fmla="*/ 470 w 553"/>
              <a:gd name="T61" fmla="*/ 81 h 200"/>
              <a:gd name="T62" fmla="*/ 299 w 553"/>
              <a:gd name="T63" fmla="*/ 99 h 200"/>
              <a:gd name="T64" fmla="*/ 262 w 553"/>
              <a:gd name="T65" fmla="*/ 99 h 200"/>
              <a:gd name="T66" fmla="*/ 91 w 553"/>
              <a:gd name="T67" fmla="*/ 81 h 200"/>
              <a:gd name="T68" fmla="*/ 45 w 553"/>
              <a:gd name="T69" fmla="*/ 72 h 200"/>
              <a:gd name="T70" fmla="*/ 45 w 553"/>
              <a:gd name="T71" fmla="*/ 117 h 200"/>
              <a:gd name="T72" fmla="*/ 507 w 553"/>
              <a:gd name="T73" fmla="*/ 126 h 200"/>
              <a:gd name="T74" fmla="*/ 507 w 553"/>
              <a:gd name="T75" fmla="*/ 126 h 200"/>
              <a:gd name="T76" fmla="*/ 45 w 553"/>
              <a:gd name="T77" fmla="*/ 18 h 200"/>
              <a:gd name="T78" fmla="*/ 45 w 553"/>
              <a:gd name="T79" fmla="*/ 1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3" h="200">
                <a:moveTo>
                  <a:pt x="281" y="199"/>
                </a:moveTo>
                <a:lnTo>
                  <a:pt x="281" y="199"/>
                </a:lnTo>
                <a:cubicBezTo>
                  <a:pt x="208" y="199"/>
                  <a:pt x="145" y="199"/>
                  <a:pt x="91" y="190"/>
                </a:cubicBezTo>
                <a:cubicBezTo>
                  <a:pt x="64" y="181"/>
                  <a:pt x="45" y="172"/>
                  <a:pt x="36" y="172"/>
                </a:cubicBezTo>
                <a:cubicBezTo>
                  <a:pt x="9" y="154"/>
                  <a:pt x="0" y="145"/>
                  <a:pt x="0" y="12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8" y="0"/>
                </a:cubicBezTo>
                <a:lnTo>
                  <a:pt x="28" y="0"/>
                </a:lnTo>
                <a:cubicBezTo>
                  <a:pt x="36" y="0"/>
                  <a:pt x="45" y="9"/>
                  <a:pt x="45" y="18"/>
                </a:cubicBezTo>
                <a:cubicBezTo>
                  <a:pt x="54" y="18"/>
                  <a:pt x="73" y="27"/>
                  <a:pt x="109" y="36"/>
                </a:cubicBezTo>
                <a:cubicBezTo>
                  <a:pt x="154" y="45"/>
                  <a:pt x="208" y="45"/>
                  <a:pt x="262" y="45"/>
                </a:cubicBezTo>
                <a:cubicBezTo>
                  <a:pt x="271" y="45"/>
                  <a:pt x="281" y="45"/>
                  <a:pt x="299" y="45"/>
                </a:cubicBezTo>
                <a:cubicBezTo>
                  <a:pt x="353" y="45"/>
                  <a:pt x="398" y="45"/>
                  <a:pt x="443" y="36"/>
                </a:cubicBezTo>
                <a:cubicBezTo>
                  <a:pt x="488" y="27"/>
                  <a:pt x="498" y="18"/>
                  <a:pt x="507" y="18"/>
                </a:cubicBezTo>
                <a:cubicBezTo>
                  <a:pt x="507" y="9"/>
                  <a:pt x="516" y="0"/>
                  <a:pt x="534" y="0"/>
                </a:cubicBezTo>
                <a:lnTo>
                  <a:pt x="534" y="0"/>
                </a:lnTo>
                <a:cubicBezTo>
                  <a:pt x="543" y="0"/>
                  <a:pt x="552" y="9"/>
                  <a:pt x="552" y="18"/>
                </a:cubicBezTo>
                <a:lnTo>
                  <a:pt x="552" y="18"/>
                </a:lnTo>
                <a:lnTo>
                  <a:pt x="552" y="18"/>
                </a:lnTo>
                <a:lnTo>
                  <a:pt x="552" y="18"/>
                </a:lnTo>
                <a:cubicBezTo>
                  <a:pt x="552" y="126"/>
                  <a:pt x="552" y="126"/>
                  <a:pt x="552" y="126"/>
                </a:cubicBezTo>
                <a:cubicBezTo>
                  <a:pt x="552" y="163"/>
                  <a:pt x="498" y="181"/>
                  <a:pt x="461" y="190"/>
                </a:cubicBezTo>
                <a:cubicBezTo>
                  <a:pt x="407" y="199"/>
                  <a:pt x="344" y="199"/>
                  <a:pt x="281" y="199"/>
                </a:cubicBezTo>
                <a:close/>
                <a:moveTo>
                  <a:pt x="45" y="117"/>
                </a:moveTo>
                <a:lnTo>
                  <a:pt x="45" y="117"/>
                </a:lnTo>
                <a:cubicBezTo>
                  <a:pt x="54" y="126"/>
                  <a:pt x="73" y="136"/>
                  <a:pt x="118" y="145"/>
                </a:cubicBezTo>
                <a:cubicBezTo>
                  <a:pt x="163" y="145"/>
                  <a:pt x="217" y="154"/>
                  <a:pt x="281" y="154"/>
                </a:cubicBezTo>
                <a:cubicBezTo>
                  <a:pt x="335" y="154"/>
                  <a:pt x="389" y="145"/>
                  <a:pt x="434" y="145"/>
                </a:cubicBezTo>
                <a:cubicBezTo>
                  <a:pt x="479" y="136"/>
                  <a:pt x="498" y="126"/>
                  <a:pt x="507" y="117"/>
                </a:cubicBezTo>
                <a:cubicBezTo>
                  <a:pt x="507" y="72"/>
                  <a:pt x="507" y="72"/>
                  <a:pt x="507" y="72"/>
                </a:cubicBezTo>
                <a:cubicBezTo>
                  <a:pt x="488" y="72"/>
                  <a:pt x="479" y="81"/>
                  <a:pt x="470" y="81"/>
                </a:cubicBezTo>
                <a:cubicBezTo>
                  <a:pt x="425" y="90"/>
                  <a:pt x="362" y="99"/>
                  <a:pt x="299" y="99"/>
                </a:cubicBezTo>
                <a:cubicBezTo>
                  <a:pt x="281" y="99"/>
                  <a:pt x="271" y="99"/>
                  <a:pt x="262" y="99"/>
                </a:cubicBezTo>
                <a:cubicBezTo>
                  <a:pt x="190" y="99"/>
                  <a:pt x="136" y="90"/>
                  <a:pt x="91" y="81"/>
                </a:cubicBezTo>
                <a:cubicBezTo>
                  <a:pt x="73" y="81"/>
                  <a:pt x="64" y="72"/>
                  <a:pt x="45" y="72"/>
                </a:cubicBezTo>
                <a:lnTo>
                  <a:pt x="45" y="117"/>
                </a:lnTo>
                <a:close/>
                <a:moveTo>
                  <a:pt x="507" y="126"/>
                </a:moveTo>
                <a:lnTo>
                  <a:pt x="507" y="126"/>
                </a:lnTo>
                <a:close/>
                <a:moveTo>
                  <a:pt x="45" y="18"/>
                </a:moveTo>
                <a:lnTo>
                  <a:pt x="45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5" name="Freeform 614">
            <a:extLst>
              <a:ext uri="{FF2B5EF4-FFF2-40B4-BE49-F238E27FC236}">
                <a16:creationId xmlns:a16="http://schemas.microsoft.com/office/drawing/2014/main" id="{B8315D20-40B8-0341-A9D2-0D12AD8FD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128" y="2182521"/>
            <a:ext cx="281753" cy="78892"/>
          </a:xfrm>
          <a:custGeom>
            <a:avLst/>
            <a:gdLst>
              <a:gd name="T0" fmla="*/ 281 w 553"/>
              <a:gd name="T1" fmla="*/ 154 h 155"/>
              <a:gd name="T2" fmla="*/ 281 w 553"/>
              <a:gd name="T3" fmla="*/ 154 h 155"/>
              <a:gd name="T4" fmla="*/ 262 w 553"/>
              <a:gd name="T5" fmla="*/ 154 h 155"/>
              <a:gd name="T6" fmla="*/ 91 w 553"/>
              <a:gd name="T7" fmla="*/ 136 h 155"/>
              <a:gd name="T8" fmla="*/ 0 w 553"/>
              <a:gd name="T9" fmla="*/ 82 h 155"/>
              <a:gd name="T10" fmla="*/ 91 w 553"/>
              <a:gd name="T11" fmla="*/ 18 h 155"/>
              <a:gd name="T12" fmla="*/ 281 w 553"/>
              <a:gd name="T13" fmla="*/ 0 h 155"/>
              <a:gd name="T14" fmla="*/ 461 w 553"/>
              <a:gd name="T15" fmla="*/ 18 h 155"/>
              <a:gd name="T16" fmla="*/ 525 w 553"/>
              <a:gd name="T17" fmla="*/ 36 h 155"/>
              <a:gd name="T18" fmla="*/ 552 w 553"/>
              <a:gd name="T19" fmla="*/ 82 h 155"/>
              <a:gd name="T20" fmla="*/ 470 w 553"/>
              <a:gd name="T21" fmla="*/ 136 h 155"/>
              <a:gd name="T22" fmla="*/ 299 w 553"/>
              <a:gd name="T23" fmla="*/ 154 h 155"/>
              <a:gd name="T24" fmla="*/ 281 w 553"/>
              <a:gd name="T25" fmla="*/ 154 h 155"/>
              <a:gd name="T26" fmla="*/ 64 w 553"/>
              <a:gd name="T27" fmla="*/ 82 h 155"/>
              <a:gd name="T28" fmla="*/ 64 w 553"/>
              <a:gd name="T29" fmla="*/ 82 h 155"/>
              <a:gd name="T30" fmla="*/ 109 w 553"/>
              <a:gd name="T31" fmla="*/ 91 h 155"/>
              <a:gd name="T32" fmla="*/ 262 w 553"/>
              <a:gd name="T33" fmla="*/ 109 h 155"/>
              <a:gd name="T34" fmla="*/ 299 w 553"/>
              <a:gd name="T35" fmla="*/ 109 h 155"/>
              <a:gd name="T36" fmla="*/ 443 w 553"/>
              <a:gd name="T37" fmla="*/ 91 h 155"/>
              <a:gd name="T38" fmla="*/ 498 w 553"/>
              <a:gd name="T39" fmla="*/ 82 h 155"/>
              <a:gd name="T40" fmla="*/ 434 w 553"/>
              <a:gd name="T41" fmla="*/ 63 h 155"/>
              <a:gd name="T42" fmla="*/ 281 w 553"/>
              <a:gd name="T43" fmla="*/ 54 h 155"/>
              <a:gd name="T44" fmla="*/ 118 w 553"/>
              <a:gd name="T45" fmla="*/ 63 h 155"/>
              <a:gd name="T46" fmla="*/ 64 w 553"/>
              <a:gd name="T47" fmla="*/ 82 h 155"/>
              <a:gd name="T48" fmla="*/ 507 w 553"/>
              <a:gd name="T49" fmla="*/ 91 h 155"/>
              <a:gd name="T50" fmla="*/ 507 w 553"/>
              <a:gd name="T51" fmla="*/ 91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3" h="155">
                <a:moveTo>
                  <a:pt x="281" y="154"/>
                </a:moveTo>
                <a:lnTo>
                  <a:pt x="281" y="154"/>
                </a:lnTo>
                <a:cubicBezTo>
                  <a:pt x="271" y="154"/>
                  <a:pt x="262" y="154"/>
                  <a:pt x="262" y="154"/>
                </a:cubicBezTo>
                <a:cubicBezTo>
                  <a:pt x="190" y="154"/>
                  <a:pt x="136" y="154"/>
                  <a:pt x="91" y="136"/>
                </a:cubicBezTo>
                <a:cubicBezTo>
                  <a:pt x="45" y="136"/>
                  <a:pt x="0" y="118"/>
                  <a:pt x="0" y="82"/>
                </a:cubicBezTo>
                <a:cubicBezTo>
                  <a:pt x="0" y="45"/>
                  <a:pt x="54" y="27"/>
                  <a:pt x="91" y="18"/>
                </a:cubicBezTo>
                <a:cubicBezTo>
                  <a:pt x="145" y="9"/>
                  <a:pt x="208" y="0"/>
                  <a:pt x="281" y="0"/>
                </a:cubicBezTo>
                <a:cubicBezTo>
                  <a:pt x="344" y="0"/>
                  <a:pt x="416" y="9"/>
                  <a:pt x="461" y="18"/>
                </a:cubicBezTo>
                <a:cubicBezTo>
                  <a:pt x="488" y="27"/>
                  <a:pt x="507" y="27"/>
                  <a:pt x="525" y="36"/>
                </a:cubicBezTo>
                <a:cubicBezTo>
                  <a:pt x="543" y="45"/>
                  <a:pt x="552" y="63"/>
                  <a:pt x="552" y="82"/>
                </a:cubicBezTo>
                <a:cubicBezTo>
                  <a:pt x="552" y="118"/>
                  <a:pt x="507" y="136"/>
                  <a:pt x="470" y="136"/>
                </a:cubicBezTo>
                <a:cubicBezTo>
                  <a:pt x="425" y="154"/>
                  <a:pt x="362" y="154"/>
                  <a:pt x="299" y="154"/>
                </a:cubicBezTo>
                <a:cubicBezTo>
                  <a:pt x="290" y="154"/>
                  <a:pt x="281" y="154"/>
                  <a:pt x="281" y="154"/>
                </a:cubicBezTo>
                <a:close/>
                <a:moveTo>
                  <a:pt x="64" y="82"/>
                </a:moveTo>
                <a:lnTo>
                  <a:pt x="64" y="82"/>
                </a:lnTo>
                <a:cubicBezTo>
                  <a:pt x="73" y="82"/>
                  <a:pt x="82" y="91"/>
                  <a:pt x="109" y="91"/>
                </a:cubicBezTo>
                <a:cubicBezTo>
                  <a:pt x="154" y="100"/>
                  <a:pt x="208" y="109"/>
                  <a:pt x="262" y="109"/>
                </a:cubicBezTo>
                <a:cubicBezTo>
                  <a:pt x="271" y="109"/>
                  <a:pt x="281" y="109"/>
                  <a:pt x="299" y="109"/>
                </a:cubicBezTo>
                <a:cubicBezTo>
                  <a:pt x="353" y="109"/>
                  <a:pt x="398" y="100"/>
                  <a:pt x="443" y="91"/>
                </a:cubicBezTo>
                <a:cubicBezTo>
                  <a:pt x="470" y="91"/>
                  <a:pt x="488" y="82"/>
                  <a:pt x="498" y="82"/>
                </a:cubicBezTo>
                <a:cubicBezTo>
                  <a:pt x="488" y="73"/>
                  <a:pt x="470" y="73"/>
                  <a:pt x="434" y="63"/>
                </a:cubicBezTo>
                <a:cubicBezTo>
                  <a:pt x="389" y="54"/>
                  <a:pt x="335" y="54"/>
                  <a:pt x="281" y="54"/>
                </a:cubicBezTo>
                <a:cubicBezTo>
                  <a:pt x="217" y="54"/>
                  <a:pt x="163" y="54"/>
                  <a:pt x="118" y="63"/>
                </a:cubicBezTo>
                <a:cubicBezTo>
                  <a:pt x="91" y="73"/>
                  <a:pt x="73" y="73"/>
                  <a:pt x="64" y="82"/>
                </a:cubicBezTo>
                <a:close/>
                <a:moveTo>
                  <a:pt x="507" y="91"/>
                </a:moveTo>
                <a:lnTo>
                  <a:pt x="507" y="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6" name="Freeform 615">
            <a:extLst>
              <a:ext uri="{FF2B5EF4-FFF2-40B4-BE49-F238E27FC236}">
                <a16:creationId xmlns:a16="http://schemas.microsoft.com/office/drawing/2014/main" id="{DFFFE50D-AEC4-1743-BBBC-840DC3762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128" y="2209569"/>
            <a:ext cx="281753" cy="105940"/>
          </a:xfrm>
          <a:custGeom>
            <a:avLst/>
            <a:gdLst>
              <a:gd name="T0" fmla="*/ 281 w 553"/>
              <a:gd name="T1" fmla="*/ 208 h 209"/>
              <a:gd name="T2" fmla="*/ 281 w 553"/>
              <a:gd name="T3" fmla="*/ 208 h 209"/>
              <a:gd name="T4" fmla="*/ 91 w 553"/>
              <a:gd name="T5" fmla="*/ 190 h 209"/>
              <a:gd name="T6" fmla="*/ 36 w 553"/>
              <a:gd name="T7" fmla="*/ 172 h 209"/>
              <a:gd name="T8" fmla="*/ 0 w 553"/>
              <a:gd name="T9" fmla="*/ 127 h 209"/>
              <a:gd name="T10" fmla="*/ 0 w 553"/>
              <a:gd name="T11" fmla="*/ 28 h 209"/>
              <a:gd name="T12" fmla="*/ 28 w 553"/>
              <a:gd name="T13" fmla="*/ 0 h 209"/>
              <a:gd name="T14" fmla="*/ 28 w 553"/>
              <a:gd name="T15" fmla="*/ 0 h 209"/>
              <a:gd name="T16" fmla="*/ 45 w 553"/>
              <a:gd name="T17" fmla="*/ 19 h 209"/>
              <a:gd name="T18" fmla="*/ 109 w 553"/>
              <a:gd name="T19" fmla="*/ 37 h 209"/>
              <a:gd name="T20" fmla="*/ 262 w 553"/>
              <a:gd name="T21" fmla="*/ 55 h 209"/>
              <a:gd name="T22" fmla="*/ 299 w 553"/>
              <a:gd name="T23" fmla="*/ 55 h 209"/>
              <a:gd name="T24" fmla="*/ 443 w 553"/>
              <a:gd name="T25" fmla="*/ 37 h 209"/>
              <a:gd name="T26" fmla="*/ 507 w 553"/>
              <a:gd name="T27" fmla="*/ 19 h 209"/>
              <a:gd name="T28" fmla="*/ 534 w 553"/>
              <a:gd name="T29" fmla="*/ 0 h 209"/>
              <a:gd name="T30" fmla="*/ 534 w 553"/>
              <a:gd name="T31" fmla="*/ 0 h 209"/>
              <a:gd name="T32" fmla="*/ 552 w 553"/>
              <a:gd name="T33" fmla="*/ 28 h 209"/>
              <a:gd name="T34" fmla="*/ 552 w 553"/>
              <a:gd name="T35" fmla="*/ 28 h 209"/>
              <a:gd name="T36" fmla="*/ 552 w 553"/>
              <a:gd name="T37" fmla="*/ 28 h 209"/>
              <a:gd name="T38" fmla="*/ 552 w 553"/>
              <a:gd name="T39" fmla="*/ 28 h 209"/>
              <a:gd name="T40" fmla="*/ 552 w 553"/>
              <a:gd name="T41" fmla="*/ 127 h 209"/>
              <a:gd name="T42" fmla="*/ 461 w 553"/>
              <a:gd name="T43" fmla="*/ 190 h 209"/>
              <a:gd name="T44" fmla="*/ 281 w 553"/>
              <a:gd name="T45" fmla="*/ 208 h 209"/>
              <a:gd name="T46" fmla="*/ 45 w 553"/>
              <a:gd name="T47" fmla="*/ 127 h 209"/>
              <a:gd name="T48" fmla="*/ 45 w 553"/>
              <a:gd name="T49" fmla="*/ 127 h 209"/>
              <a:gd name="T50" fmla="*/ 118 w 553"/>
              <a:gd name="T51" fmla="*/ 145 h 209"/>
              <a:gd name="T52" fmla="*/ 281 w 553"/>
              <a:gd name="T53" fmla="*/ 154 h 209"/>
              <a:gd name="T54" fmla="*/ 434 w 553"/>
              <a:gd name="T55" fmla="*/ 145 h 209"/>
              <a:gd name="T56" fmla="*/ 507 w 553"/>
              <a:gd name="T57" fmla="*/ 127 h 209"/>
              <a:gd name="T58" fmla="*/ 507 w 553"/>
              <a:gd name="T59" fmla="*/ 73 h 209"/>
              <a:gd name="T60" fmla="*/ 470 w 553"/>
              <a:gd name="T61" fmla="*/ 82 h 209"/>
              <a:gd name="T62" fmla="*/ 299 w 553"/>
              <a:gd name="T63" fmla="*/ 100 h 209"/>
              <a:gd name="T64" fmla="*/ 262 w 553"/>
              <a:gd name="T65" fmla="*/ 100 h 209"/>
              <a:gd name="T66" fmla="*/ 91 w 553"/>
              <a:gd name="T67" fmla="*/ 82 h 209"/>
              <a:gd name="T68" fmla="*/ 45 w 553"/>
              <a:gd name="T69" fmla="*/ 73 h 209"/>
              <a:gd name="T70" fmla="*/ 45 w 553"/>
              <a:gd name="T71" fmla="*/ 127 h 209"/>
              <a:gd name="T72" fmla="*/ 507 w 553"/>
              <a:gd name="T73" fmla="*/ 127 h 209"/>
              <a:gd name="T74" fmla="*/ 507 w 553"/>
              <a:gd name="T75" fmla="*/ 127 h 209"/>
              <a:gd name="T76" fmla="*/ 45 w 553"/>
              <a:gd name="T77" fmla="*/ 28 h 209"/>
              <a:gd name="T78" fmla="*/ 45 w 553"/>
              <a:gd name="T79" fmla="*/ 28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3" h="209">
                <a:moveTo>
                  <a:pt x="281" y="208"/>
                </a:moveTo>
                <a:lnTo>
                  <a:pt x="281" y="208"/>
                </a:lnTo>
                <a:cubicBezTo>
                  <a:pt x="208" y="208"/>
                  <a:pt x="145" y="199"/>
                  <a:pt x="91" y="190"/>
                </a:cubicBezTo>
                <a:cubicBezTo>
                  <a:pt x="64" y="190"/>
                  <a:pt x="45" y="181"/>
                  <a:pt x="36" y="172"/>
                </a:cubicBezTo>
                <a:cubicBezTo>
                  <a:pt x="9" y="163"/>
                  <a:pt x="0" y="145"/>
                  <a:pt x="0" y="1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9"/>
                  <a:pt x="9" y="0"/>
                  <a:pt x="28" y="0"/>
                </a:cubicBezTo>
                <a:lnTo>
                  <a:pt x="28" y="0"/>
                </a:lnTo>
                <a:cubicBezTo>
                  <a:pt x="36" y="0"/>
                  <a:pt x="45" y="9"/>
                  <a:pt x="45" y="19"/>
                </a:cubicBezTo>
                <a:cubicBezTo>
                  <a:pt x="54" y="28"/>
                  <a:pt x="73" y="37"/>
                  <a:pt x="109" y="37"/>
                </a:cubicBezTo>
                <a:cubicBezTo>
                  <a:pt x="154" y="46"/>
                  <a:pt x="208" y="55"/>
                  <a:pt x="262" y="55"/>
                </a:cubicBezTo>
                <a:cubicBezTo>
                  <a:pt x="271" y="55"/>
                  <a:pt x="281" y="55"/>
                  <a:pt x="299" y="55"/>
                </a:cubicBezTo>
                <a:cubicBezTo>
                  <a:pt x="353" y="55"/>
                  <a:pt x="398" y="46"/>
                  <a:pt x="443" y="37"/>
                </a:cubicBezTo>
                <a:cubicBezTo>
                  <a:pt x="488" y="37"/>
                  <a:pt x="498" y="28"/>
                  <a:pt x="507" y="19"/>
                </a:cubicBezTo>
                <a:cubicBezTo>
                  <a:pt x="507" y="9"/>
                  <a:pt x="516" y="0"/>
                  <a:pt x="534" y="0"/>
                </a:cubicBezTo>
                <a:lnTo>
                  <a:pt x="534" y="0"/>
                </a:lnTo>
                <a:cubicBezTo>
                  <a:pt x="543" y="0"/>
                  <a:pt x="552" y="9"/>
                  <a:pt x="552" y="28"/>
                </a:cubicBezTo>
                <a:lnTo>
                  <a:pt x="552" y="28"/>
                </a:lnTo>
                <a:lnTo>
                  <a:pt x="552" y="28"/>
                </a:lnTo>
                <a:lnTo>
                  <a:pt x="552" y="28"/>
                </a:lnTo>
                <a:cubicBezTo>
                  <a:pt x="552" y="127"/>
                  <a:pt x="552" y="127"/>
                  <a:pt x="552" y="127"/>
                </a:cubicBezTo>
                <a:cubicBezTo>
                  <a:pt x="552" y="172"/>
                  <a:pt x="498" y="181"/>
                  <a:pt x="461" y="190"/>
                </a:cubicBezTo>
                <a:cubicBezTo>
                  <a:pt x="407" y="199"/>
                  <a:pt x="344" y="208"/>
                  <a:pt x="281" y="208"/>
                </a:cubicBezTo>
                <a:close/>
                <a:moveTo>
                  <a:pt x="45" y="127"/>
                </a:moveTo>
                <a:lnTo>
                  <a:pt x="45" y="127"/>
                </a:lnTo>
                <a:cubicBezTo>
                  <a:pt x="54" y="127"/>
                  <a:pt x="73" y="136"/>
                  <a:pt x="118" y="145"/>
                </a:cubicBezTo>
                <a:cubicBezTo>
                  <a:pt x="163" y="154"/>
                  <a:pt x="217" y="154"/>
                  <a:pt x="281" y="154"/>
                </a:cubicBezTo>
                <a:cubicBezTo>
                  <a:pt x="335" y="154"/>
                  <a:pt x="389" y="154"/>
                  <a:pt x="434" y="145"/>
                </a:cubicBezTo>
                <a:cubicBezTo>
                  <a:pt x="479" y="136"/>
                  <a:pt x="498" y="127"/>
                  <a:pt x="507" y="127"/>
                </a:cubicBezTo>
                <a:cubicBezTo>
                  <a:pt x="507" y="73"/>
                  <a:pt x="507" y="73"/>
                  <a:pt x="507" y="73"/>
                </a:cubicBezTo>
                <a:cubicBezTo>
                  <a:pt x="488" y="82"/>
                  <a:pt x="479" y="82"/>
                  <a:pt x="470" y="82"/>
                </a:cubicBezTo>
                <a:cubicBezTo>
                  <a:pt x="425" y="100"/>
                  <a:pt x="362" y="100"/>
                  <a:pt x="299" y="100"/>
                </a:cubicBezTo>
                <a:cubicBezTo>
                  <a:pt x="281" y="100"/>
                  <a:pt x="271" y="100"/>
                  <a:pt x="262" y="100"/>
                </a:cubicBezTo>
                <a:cubicBezTo>
                  <a:pt x="190" y="100"/>
                  <a:pt x="136" y="100"/>
                  <a:pt x="91" y="82"/>
                </a:cubicBezTo>
                <a:cubicBezTo>
                  <a:pt x="73" y="82"/>
                  <a:pt x="64" y="82"/>
                  <a:pt x="45" y="73"/>
                </a:cubicBezTo>
                <a:lnTo>
                  <a:pt x="45" y="127"/>
                </a:lnTo>
                <a:close/>
                <a:moveTo>
                  <a:pt x="507" y="127"/>
                </a:moveTo>
                <a:lnTo>
                  <a:pt x="507" y="127"/>
                </a:lnTo>
                <a:close/>
                <a:moveTo>
                  <a:pt x="45" y="28"/>
                </a:moveTo>
                <a:lnTo>
                  <a:pt x="45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7" name="Freeform 616">
            <a:extLst>
              <a:ext uri="{FF2B5EF4-FFF2-40B4-BE49-F238E27FC236}">
                <a16:creationId xmlns:a16="http://schemas.microsoft.com/office/drawing/2014/main" id="{05F586C7-9D8D-D240-9141-D3222D026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861" y="2033755"/>
            <a:ext cx="297532" cy="453061"/>
          </a:xfrm>
          <a:custGeom>
            <a:avLst/>
            <a:gdLst>
              <a:gd name="T0" fmla="*/ 497 w 580"/>
              <a:gd name="T1" fmla="*/ 886 h 887"/>
              <a:gd name="T2" fmla="*/ 497 w 580"/>
              <a:gd name="T3" fmla="*/ 886 h 887"/>
              <a:gd name="T4" fmla="*/ 81 w 580"/>
              <a:gd name="T5" fmla="*/ 886 h 887"/>
              <a:gd name="T6" fmla="*/ 0 w 580"/>
              <a:gd name="T7" fmla="*/ 805 h 887"/>
              <a:gd name="T8" fmla="*/ 0 w 580"/>
              <a:gd name="T9" fmla="*/ 81 h 887"/>
              <a:gd name="T10" fmla="*/ 81 w 580"/>
              <a:gd name="T11" fmla="*/ 0 h 887"/>
              <a:gd name="T12" fmla="*/ 497 w 580"/>
              <a:gd name="T13" fmla="*/ 0 h 887"/>
              <a:gd name="T14" fmla="*/ 579 w 580"/>
              <a:gd name="T15" fmla="*/ 81 h 887"/>
              <a:gd name="T16" fmla="*/ 579 w 580"/>
              <a:gd name="T17" fmla="*/ 325 h 887"/>
              <a:gd name="T18" fmla="*/ 551 w 580"/>
              <a:gd name="T19" fmla="*/ 343 h 887"/>
              <a:gd name="T20" fmla="*/ 533 w 580"/>
              <a:gd name="T21" fmla="*/ 325 h 887"/>
              <a:gd name="T22" fmla="*/ 533 w 580"/>
              <a:gd name="T23" fmla="*/ 81 h 887"/>
              <a:gd name="T24" fmla="*/ 497 w 580"/>
              <a:gd name="T25" fmla="*/ 45 h 887"/>
              <a:gd name="T26" fmla="*/ 81 w 580"/>
              <a:gd name="T27" fmla="*/ 45 h 887"/>
              <a:gd name="T28" fmla="*/ 36 w 580"/>
              <a:gd name="T29" fmla="*/ 81 h 887"/>
              <a:gd name="T30" fmla="*/ 36 w 580"/>
              <a:gd name="T31" fmla="*/ 805 h 887"/>
              <a:gd name="T32" fmla="*/ 81 w 580"/>
              <a:gd name="T33" fmla="*/ 841 h 887"/>
              <a:gd name="T34" fmla="*/ 497 w 580"/>
              <a:gd name="T35" fmla="*/ 841 h 887"/>
              <a:gd name="T36" fmla="*/ 515 w 580"/>
              <a:gd name="T37" fmla="*/ 841 h 887"/>
              <a:gd name="T38" fmla="*/ 542 w 580"/>
              <a:gd name="T39" fmla="*/ 850 h 887"/>
              <a:gd name="T40" fmla="*/ 533 w 580"/>
              <a:gd name="T41" fmla="*/ 877 h 887"/>
              <a:gd name="T42" fmla="*/ 497 w 580"/>
              <a:gd name="T43" fmla="*/ 88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80" h="887">
                <a:moveTo>
                  <a:pt x="497" y="886"/>
                </a:moveTo>
                <a:lnTo>
                  <a:pt x="497" y="886"/>
                </a:lnTo>
                <a:cubicBezTo>
                  <a:pt x="81" y="886"/>
                  <a:pt x="81" y="886"/>
                  <a:pt x="81" y="886"/>
                </a:cubicBezTo>
                <a:cubicBezTo>
                  <a:pt x="36" y="886"/>
                  <a:pt x="0" y="850"/>
                  <a:pt x="0" y="805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36"/>
                  <a:pt x="36" y="0"/>
                  <a:pt x="81" y="0"/>
                </a:cubicBezTo>
                <a:cubicBezTo>
                  <a:pt x="497" y="0"/>
                  <a:pt x="497" y="0"/>
                  <a:pt x="497" y="0"/>
                </a:cubicBezTo>
                <a:cubicBezTo>
                  <a:pt x="542" y="0"/>
                  <a:pt x="579" y="36"/>
                  <a:pt x="579" y="81"/>
                </a:cubicBezTo>
                <a:cubicBezTo>
                  <a:pt x="579" y="325"/>
                  <a:pt x="579" y="325"/>
                  <a:pt x="579" y="325"/>
                </a:cubicBezTo>
                <a:cubicBezTo>
                  <a:pt x="579" y="334"/>
                  <a:pt x="569" y="343"/>
                  <a:pt x="551" y="343"/>
                </a:cubicBezTo>
                <a:cubicBezTo>
                  <a:pt x="542" y="343"/>
                  <a:pt x="533" y="334"/>
                  <a:pt x="533" y="325"/>
                </a:cubicBezTo>
                <a:cubicBezTo>
                  <a:pt x="533" y="81"/>
                  <a:pt x="533" y="81"/>
                  <a:pt x="533" y="81"/>
                </a:cubicBezTo>
                <a:cubicBezTo>
                  <a:pt x="533" y="63"/>
                  <a:pt x="515" y="45"/>
                  <a:pt x="497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54" y="45"/>
                  <a:pt x="36" y="63"/>
                  <a:pt x="36" y="81"/>
                </a:cubicBezTo>
                <a:cubicBezTo>
                  <a:pt x="36" y="805"/>
                  <a:pt x="36" y="805"/>
                  <a:pt x="36" y="805"/>
                </a:cubicBezTo>
                <a:cubicBezTo>
                  <a:pt x="36" y="822"/>
                  <a:pt x="54" y="841"/>
                  <a:pt x="81" y="841"/>
                </a:cubicBezTo>
                <a:cubicBezTo>
                  <a:pt x="497" y="841"/>
                  <a:pt x="497" y="841"/>
                  <a:pt x="497" y="841"/>
                </a:cubicBezTo>
                <a:cubicBezTo>
                  <a:pt x="497" y="841"/>
                  <a:pt x="506" y="841"/>
                  <a:pt x="515" y="841"/>
                </a:cubicBezTo>
                <a:cubicBezTo>
                  <a:pt x="524" y="832"/>
                  <a:pt x="533" y="841"/>
                  <a:pt x="542" y="850"/>
                </a:cubicBezTo>
                <a:cubicBezTo>
                  <a:pt x="542" y="859"/>
                  <a:pt x="542" y="868"/>
                  <a:pt x="533" y="877"/>
                </a:cubicBezTo>
                <a:cubicBezTo>
                  <a:pt x="515" y="877"/>
                  <a:pt x="506" y="886"/>
                  <a:pt x="497" y="88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8" name="Freeform 617">
            <a:extLst>
              <a:ext uri="{FF2B5EF4-FFF2-40B4-BE49-F238E27FC236}">
                <a16:creationId xmlns:a16="http://schemas.microsoft.com/office/drawing/2014/main" id="{654D0D86-CE09-6E48-ADF6-C09A93C5A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215" y="2407924"/>
            <a:ext cx="22541" cy="22541"/>
          </a:xfrm>
          <a:custGeom>
            <a:avLst/>
            <a:gdLst>
              <a:gd name="T0" fmla="*/ 18 w 46"/>
              <a:gd name="T1" fmla="*/ 45 h 46"/>
              <a:gd name="T2" fmla="*/ 18 w 46"/>
              <a:gd name="T3" fmla="*/ 45 h 46"/>
              <a:gd name="T4" fmla="*/ 0 w 46"/>
              <a:gd name="T5" fmla="*/ 27 h 46"/>
              <a:gd name="T6" fmla="*/ 18 w 46"/>
              <a:gd name="T7" fmla="*/ 0 h 46"/>
              <a:gd name="T8" fmla="*/ 45 w 46"/>
              <a:gd name="T9" fmla="*/ 27 h 46"/>
              <a:gd name="T10" fmla="*/ 18 w 46"/>
              <a:gd name="T11" fmla="*/ 45 h 46"/>
              <a:gd name="T12" fmla="*/ 18 w 46"/>
              <a:gd name="T13" fmla="*/ 9 h 46"/>
              <a:gd name="T14" fmla="*/ 18 w 46"/>
              <a:gd name="T15" fmla="*/ 9 h 46"/>
              <a:gd name="T16" fmla="*/ 9 w 46"/>
              <a:gd name="T17" fmla="*/ 27 h 46"/>
              <a:gd name="T18" fmla="*/ 18 w 46"/>
              <a:gd name="T19" fmla="*/ 36 h 46"/>
              <a:gd name="T20" fmla="*/ 36 w 46"/>
              <a:gd name="T21" fmla="*/ 27 h 46"/>
              <a:gd name="T22" fmla="*/ 18 w 46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36" y="0"/>
                  <a:pt x="45" y="9"/>
                  <a:pt x="45" y="27"/>
                </a:cubicBezTo>
                <a:cubicBezTo>
                  <a:pt x="45" y="36"/>
                  <a:pt x="36" y="45"/>
                  <a:pt x="18" y="45"/>
                </a:cubicBezTo>
                <a:close/>
                <a:moveTo>
                  <a:pt x="18" y="9"/>
                </a:moveTo>
                <a:lnTo>
                  <a:pt x="18" y="9"/>
                </a:lnTo>
                <a:cubicBezTo>
                  <a:pt x="9" y="9"/>
                  <a:pt x="9" y="18"/>
                  <a:pt x="9" y="27"/>
                </a:cubicBezTo>
                <a:cubicBezTo>
                  <a:pt x="9" y="36"/>
                  <a:pt x="9" y="36"/>
                  <a:pt x="18" y="36"/>
                </a:cubicBezTo>
                <a:cubicBezTo>
                  <a:pt x="27" y="36"/>
                  <a:pt x="36" y="36"/>
                  <a:pt x="36" y="27"/>
                </a:cubicBezTo>
                <a:cubicBezTo>
                  <a:pt x="36" y="18"/>
                  <a:pt x="27" y="9"/>
                  <a:pt x="18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9" name="Freeform 618">
            <a:extLst>
              <a:ext uri="{FF2B5EF4-FFF2-40B4-BE49-F238E27FC236}">
                <a16:creationId xmlns:a16="http://schemas.microsoft.com/office/drawing/2014/main" id="{34482D91-4953-5349-8C7E-E29947361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482" y="2407924"/>
            <a:ext cx="101431" cy="22541"/>
          </a:xfrm>
          <a:custGeom>
            <a:avLst/>
            <a:gdLst>
              <a:gd name="T0" fmla="*/ 181 w 200"/>
              <a:gd name="T1" fmla="*/ 45 h 46"/>
              <a:gd name="T2" fmla="*/ 181 w 200"/>
              <a:gd name="T3" fmla="*/ 45 h 46"/>
              <a:gd name="T4" fmla="*/ 19 w 200"/>
              <a:gd name="T5" fmla="*/ 45 h 46"/>
              <a:gd name="T6" fmla="*/ 0 w 200"/>
              <a:gd name="T7" fmla="*/ 27 h 46"/>
              <a:gd name="T8" fmla="*/ 19 w 200"/>
              <a:gd name="T9" fmla="*/ 0 h 46"/>
              <a:gd name="T10" fmla="*/ 181 w 200"/>
              <a:gd name="T11" fmla="*/ 0 h 46"/>
              <a:gd name="T12" fmla="*/ 199 w 200"/>
              <a:gd name="T13" fmla="*/ 27 h 46"/>
              <a:gd name="T14" fmla="*/ 181 w 200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" h="46">
                <a:moveTo>
                  <a:pt x="181" y="45"/>
                </a:moveTo>
                <a:lnTo>
                  <a:pt x="181" y="45"/>
                </a:lnTo>
                <a:cubicBezTo>
                  <a:pt x="19" y="45"/>
                  <a:pt x="19" y="45"/>
                  <a:pt x="19" y="45"/>
                </a:cubicBezTo>
                <a:cubicBezTo>
                  <a:pt x="10" y="45"/>
                  <a:pt x="0" y="36"/>
                  <a:pt x="0" y="27"/>
                </a:cubicBezTo>
                <a:cubicBezTo>
                  <a:pt x="0" y="9"/>
                  <a:pt x="10" y="0"/>
                  <a:pt x="19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0" y="0"/>
                  <a:pt x="199" y="9"/>
                  <a:pt x="199" y="27"/>
                </a:cubicBezTo>
                <a:cubicBezTo>
                  <a:pt x="199" y="36"/>
                  <a:pt x="190" y="45"/>
                  <a:pt x="181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0" name="Freeform 619">
            <a:extLst>
              <a:ext uri="{FF2B5EF4-FFF2-40B4-BE49-F238E27FC236}">
                <a16:creationId xmlns:a16="http://schemas.microsoft.com/office/drawing/2014/main" id="{68A180AF-A911-4141-97E4-86B46D102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417" y="2067566"/>
            <a:ext cx="227657" cy="126226"/>
          </a:xfrm>
          <a:custGeom>
            <a:avLst/>
            <a:gdLst>
              <a:gd name="T0" fmla="*/ 416 w 444"/>
              <a:gd name="T1" fmla="*/ 244 h 245"/>
              <a:gd name="T2" fmla="*/ 416 w 444"/>
              <a:gd name="T3" fmla="*/ 244 h 245"/>
              <a:gd name="T4" fmla="*/ 27 w 444"/>
              <a:gd name="T5" fmla="*/ 244 h 245"/>
              <a:gd name="T6" fmla="*/ 0 w 444"/>
              <a:gd name="T7" fmla="*/ 217 h 245"/>
              <a:gd name="T8" fmla="*/ 0 w 444"/>
              <a:gd name="T9" fmla="*/ 27 h 245"/>
              <a:gd name="T10" fmla="*/ 27 w 444"/>
              <a:gd name="T11" fmla="*/ 0 h 245"/>
              <a:gd name="T12" fmla="*/ 416 w 444"/>
              <a:gd name="T13" fmla="*/ 0 h 245"/>
              <a:gd name="T14" fmla="*/ 443 w 444"/>
              <a:gd name="T15" fmla="*/ 27 h 245"/>
              <a:gd name="T16" fmla="*/ 443 w 444"/>
              <a:gd name="T17" fmla="*/ 217 h 245"/>
              <a:gd name="T18" fmla="*/ 416 w 444"/>
              <a:gd name="T19" fmla="*/ 244 h 245"/>
              <a:gd name="T20" fmla="*/ 46 w 444"/>
              <a:gd name="T21" fmla="*/ 199 h 245"/>
              <a:gd name="T22" fmla="*/ 46 w 444"/>
              <a:gd name="T23" fmla="*/ 199 h 245"/>
              <a:gd name="T24" fmla="*/ 398 w 444"/>
              <a:gd name="T25" fmla="*/ 199 h 245"/>
              <a:gd name="T26" fmla="*/ 398 w 444"/>
              <a:gd name="T27" fmla="*/ 46 h 245"/>
              <a:gd name="T28" fmla="*/ 46 w 444"/>
              <a:gd name="T29" fmla="*/ 46 h 245"/>
              <a:gd name="T30" fmla="*/ 46 w 444"/>
              <a:gd name="T31" fmla="*/ 19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4" h="245">
                <a:moveTo>
                  <a:pt x="416" y="244"/>
                </a:moveTo>
                <a:lnTo>
                  <a:pt x="416" y="244"/>
                </a:lnTo>
                <a:cubicBezTo>
                  <a:pt x="27" y="244"/>
                  <a:pt x="27" y="244"/>
                  <a:pt x="27" y="244"/>
                </a:cubicBezTo>
                <a:cubicBezTo>
                  <a:pt x="9" y="244"/>
                  <a:pt x="0" y="235"/>
                  <a:pt x="0" y="21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416" y="0"/>
                  <a:pt x="416" y="0"/>
                  <a:pt x="416" y="0"/>
                </a:cubicBezTo>
                <a:cubicBezTo>
                  <a:pt x="434" y="0"/>
                  <a:pt x="443" y="9"/>
                  <a:pt x="443" y="27"/>
                </a:cubicBezTo>
                <a:cubicBezTo>
                  <a:pt x="443" y="217"/>
                  <a:pt x="443" y="217"/>
                  <a:pt x="443" y="217"/>
                </a:cubicBezTo>
                <a:cubicBezTo>
                  <a:pt x="443" y="235"/>
                  <a:pt x="434" y="244"/>
                  <a:pt x="416" y="244"/>
                </a:cubicBezTo>
                <a:close/>
                <a:moveTo>
                  <a:pt x="46" y="199"/>
                </a:moveTo>
                <a:lnTo>
                  <a:pt x="46" y="199"/>
                </a:lnTo>
                <a:cubicBezTo>
                  <a:pt x="398" y="199"/>
                  <a:pt x="398" y="199"/>
                  <a:pt x="398" y="199"/>
                </a:cubicBezTo>
                <a:cubicBezTo>
                  <a:pt x="398" y="46"/>
                  <a:pt x="398" y="46"/>
                  <a:pt x="398" y="46"/>
                </a:cubicBezTo>
                <a:cubicBezTo>
                  <a:pt x="46" y="46"/>
                  <a:pt x="46" y="46"/>
                  <a:pt x="46" y="46"/>
                </a:cubicBezTo>
                <a:lnTo>
                  <a:pt x="46" y="1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1" name="Freeform 620">
            <a:extLst>
              <a:ext uri="{FF2B5EF4-FFF2-40B4-BE49-F238E27FC236}">
                <a16:creationId xmlns:a16="http://schemas.microsoft.com/office/drawing/2014/main" id="{24CE33A1-0847-5A42-AF48-F45B0A531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215" y="2329033"/>
            <a:ext cx="22541" cy="24794"/>
          </a:xfrm>
          <a:custGeom>
            <a:avLst/>
            <a:gdLst>
              <a:gd name="T0" fmla="*/ 18 w 46"/>
              <a:gd name="T1" fmla="*/ 46 h 47"/>
              <a:gd name="T2" fmla="*/ 18 w 46"/>
              <a:gd name="T3" fmla="*/ 46 h 47"/>
              <a:gd name="T4" fmla="*/ 0 w 46"/>
              <a:gd name="T5" fmla="*/ 19 h 47"/>
              <a:gd name="T6" fmla="*/ 18 w 46"/>
              <a:gd name="T7" fmla="*/ 0 h 47"/>
              <a:gd name="T8" fmla="*/ 45 w 46"/>
              <a:gd name="T9" fmla="*/ 19 h 47"/>
              <a:gd name="T10" fmla="*/ 18 w 46"/>
              <a:gd name="T11" fmla="*/ 46 h 47"/>
              <a:gd name="T12" fmla="*/ 18 w 46"/>
              <a:gd name="T13" fmla="*/ 10 h 47"/>
              <a:gd name="T14" fmla="*/ 18 w 46"/>
              <a:gd name="T15" fmla="*/ 10 h 47"/>
              <a:gd name="T16" fmla="*/ 9 w 46"/>
              <a:gd name="T17" fmla="*/ 19 h 47"/>
              <a:gd name="T18" fmla="*/ 18 w 46"/>
              <a:gd name="T19" fmla="*/ 37 h 47"/>
              <a:gd name="T20" fmla="*/ 36 w 46"/>
              <a:gd name="T21" fmla="*/ 19 h 47"/>
              <a:gd name="T22" fmla="*/ 18 w 46"/>
              <a:gd name="T23" fmla="*/ 1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47">
                <a:moveTo>
                  <a:pt x="18" y="46"/>
                </a:moveTo>
                <a:lnTo>
                  <a:pt x="18" y="46"/>
                </a:lnTo>
                <a:cubicBezTo>
                  <a:pt x="9" y="46"/>
                  <a:pt x="0" y="37"/>
                  <a:pt x="0" y="19"/>
                </a:cubicBezTo>
                <a:cubicBezTo>
                  <a:pt x="0" y="10"/>
                  <a:pt x="9" y="0"/>
                  <a:pt x="18" y="0"/>
                </a:cubicBezTo>
                <a:cubicBezTo>
                  <a:pt x="36" y="0"/>
                  <a:pt x="45" y="10"/>
                  <a:pt x="45" y="19"/>
                </a:cubicBezTo>
                <a:cubicBezTo>
                  <a:pt x="45" y="37"/>
                  <a:pt x="36" y="46"/>
                  <a:pt x="18" y="46"/>
                </a:cubicBezTo>
                <a:close/>
                <a:moveTo>
                  <a:pt x="18" y="10"/>
                </a:moveTo>
                <a:lnTo>
                  <a:pt x="18" y="10"/>
                </a:lnTo>
                <a:cubicBezTo>
                  <a:pt x="9" y="10"/>
                  <a:pt x="9" y="10"/>
                  <a:pt x="9" y="19"/>
                </a:cubicBezTo>
                <a:cubicBezTo>
                  <a:pt x="9" y="28"/>
                  <a:pt x="9" y="37"/>
                  <a:pt x="18" y="37"/>
                </a:cubicBezTo>
                <a:cubicBezTo>
                  <a:pt x="27" y="37"/>
                  <a:pt x="36" y="28"/>
                  <a:pt x="36" y="19"/>
                </a:cubicBezTo>
                <a:cubicBezTo>
                  <a:pt x="36" y="10"/>
                  <a:pt x="27" y="10"/>
                  <a:pt x="18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2" name="Freeform 621">
            <a:extLst>
              <a:ext uri="{FF2B5EF4-FFF2-40B4-BE49-F238E27FC236}">
                <a16:creationId xmlns:a16="http://schemas.microsoft.com/office/drawing/2014/main" id="{C88F8F3B-A01C-904E-9CA8-A8BD6A838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215" y="2274937"/>
            <a:ext cx="22541" cy="22541"/>
          </a:xfrm>
          <a:custGeom>
            <a:avLst/>
            <a:gdLst>
              <a:gd name="T0" fmla="*/ 27 w 46"/>
              <a:gd name="T1" fmla="*/ 45 h 46"/>
              <a:gd name="T2" fmla="*/ 27 w 46"/>
              <a:gd name="T3" fmla="*/ 45 h 46"/>
              <a:gd name="T4" fmla="*/ 0 w 46"/>
              <a:gd name="T5" fmla="*/ 18 h 46"/>
              <a:gd name="T6" fmla="*/ 27 w 46"/>
              <a:gd name="T7" fmla="*/ 0 h 46"/>
              <a:gd name="T8" fmla="*/ 45 w 46"/>
              <a:gd name="T9" fmla="*/ 18 h 46"/>
              <a:gd name="T10" fmla="*/ 27 w 46"/>
              <a:gd name="T11" fmla="*/ 45 h 46"/>
              <a:gd name="T12" fmla="*/ 27 w 46"/>
              <a:gd name="T13" fmla="*/ 9 h 46"/>
              <a:gd name="T14" fmla="*/ 27 w 46"/>
              <a:gd name="T15" fmla="*/ 9 h 46"/>
              <a:gd name="T16" fmla="*/ 9 w 46"/>
              <a:gd name="T17" fmla="*/ 18 h 46"/>
              <a:gd name="T18" fmla="*/ 27 w 46"/>
              <a:gd name="T19" fmla="*/ 36 h 46"/>
              <a:gd name="T20" fmla="*/ 36 w 46"/>
              <a:gd name="T21" fmla="*/ 18 h 46"/>
              <a:gd name="T22" fmla="*/ 27 w 46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46">
                <a:moveTo>
                  <a:pt x="27" y="45"/>
                </a:moveTo>
                <a:lnTo>
                  <a:pt x="27" y="45"/>
                </a:lnTo>
                <a:cubicBezTo>
                  <a:pt x="9" y="45"/>
                  <a:pt x="0" y="36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45" y="9"/>
                  <a:pt x="45" y="18"/>
                </a:cubicBezTo>
                <a:cubicBezTo>
                  <a:pt x="45" y="36"/>
                  <a:pt x="36" y="45"/>
                  <a:pt x="27" y="45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18"/>
                </a:cubicBezTo>
                <a:cubicBezTo>
                  <a:pt x="9" y="27"/>
                  <a:pt x="18" y="36"/>
                  <a:pt x="27" y="36"/>
                </a:cubicBezTo>
                <a:cubicBezTo>
                  <a:pt x="27" y="36"/>
                  <a:pt x="36" y="27"/>
                  <a:pt x="36" y="18"/>
                </a:cubicBezTo>
                <a:lnTo>
                  <a:pt x="27" y="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3" name="Freeform 622">
            <a:extLst>
              <a:ext uri="{FF2B5EF4-FFF2-40B4-BE49-F238E27FC236}">
                <a16:creationId xmlns:a16="http://schemas.microsoft.com/office/drawing/2014/main" id="{CC5EEE89-2922-D44E-BA7C-3488CA1B4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7848" y="2274937"/>
            <a:ext cx="22541" cy="22541"/>
          </a:xfrm>
          <a:custGeom>
            <a:avLst/>
            <a:gdLst>
              <a:gd name="T0" fmla="*/ 27 w 46"/>
              <a:gd name="T1" fmla="*/ 45 h 46"/>
              <a:gd name="T2" fmla="*/ 27 w 46"/>
              <a:gd name="T3" fmla="*/ 45 h 46"/>
              <a:gd name="T4" fmla="*/ 0 w 46"/>
              <a:gd name="T5" fmla="*/ 18 h 46"/>
              <a:gd name="T6" fmla="*/ 27 w 46"/>
              <a:gd name="T7" fmla="*/ 0 h 46"/>
              <a:gd name="T8" fmla="*/ 45 w 46"/>
              <a:gd name="T9" fmla="*/ 18 h 46"/>
              <a:gd name="T10" fmla="*/ 27 w 46"/>
              <a:gd name="T11" fmla="*/ 45 h 46"/>
              <a:gd name="T12" fmla="*/ 27 w 46"/>
              <a:gd name="T13" fmla="*/ 9 h 46"/>
              <a:gd name="T14" fmla="*/ 27 w 46"/>
              <a:gd name="T15" fmla="*/ 9 h 46"/>
              <a:gd name="T16" fmla="*/ 9 w 46"/>
              <a:gd name="T17" fmla="*/ 18 h 46"/>
              <a:gd name="T18" fmla="*/ 27 w 46"/>
              <a:gd name="T19" fmla="*/ 36 h 46"/>
              <a:gd name="T20" fmla="*/ 36 w 46"/>
              <a:gd name="T21" fmla="*/ 18 h 46"/>
              <a:gd name="T22" fmla="*/ 27 w 46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46">
                <a:moveTo>
                  <a:pt x="27" y="45"/>
                </a:moveTo>
                <a:lnTo>
                  <a:pt x="27" y="45"/>
                </a:lnTo>
                <a:cubicBezTo>
                  <a:pt x="9" y="45"/>
                  <a:pt x="0" y="36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45" y="9"/>
                  <a:pt x="45" y="18"/>
                </a:cubicBezTo>
                <a:cubicBezTo>
                  <a:pt x="45" y="36"/>
                  <a:pt x="36" y="45"/>
                  <a:pt x="27" y="45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18"/>
                </a:cubicBezTo>
                <a:cubicBezTo>
                  <a:pt x="9" y="27"/>
                  <a:pt x="18" y="36"/>
                  <a:pt x="27" y="36"/>
                </a:cubicBezTo>
                <a:cubicBezTo>
                  <a:pt x="36" y="36"/>
                  <a:pt x="36" y="27"/>
                  <a:pt x="36" y="18"/>
                </a:cubicBezTo>
                <a:cubicBezTo>
                  <a:pt x="36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4" name="Freeform 623">
            <a:extLst>
              <a:ext uri="{FF2B5EF4-FFF2-40B4-BE49-F238E27FC236}">
                <a16:creationId xmlns:a16="http://schemas.microsoft.com/office/drawing/2014/main" id="{5AEB31BC-ADE1-ED45-A4A3-62AC3337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482" y="2274937"/>
            <a:ext cx="24794" cy="22541"/>
          </a:xfrm>
          <a:custGeom>
            <a:avLst/>
            <a:gdLst>
              <a:gd name="T0" fmla="*/ 19 w 47"/>
              <a:gd name="T1" fmla="*/ 45 h 46"/>
              <a:gd name="T2" fmla="*/ 19 w 47"/>
              <a:gd name="T3" fmla="*/ 45 h 46"/>
              <a:gd name="T4" fmla="*/ 0 w 47"/>
              <a:gd name="T5" fmla="*/ 18 h 46"/>
              <a:gd name="T6" fmla="*/ 19 w 47"/>
              <a:gd name="T7" fmla="*/ 0 h 46"/>
              <a:gd name="T8" fmla="*/ 46 w 47"/>
              <a:gd name="T9" fmla="*/ 18 h 46"/>
              <a:gd name="T10" fmla="*/ 19 w 47"/>
              <a:gd name="T11" fmla="*/ 45 h 46"/>
              <a:gd name="T12" fmla="*/ 19 w 47"/>
              <a:gd name="T13" fmla="*/ 9 h 46"/>
              <a:gd name="T14" fmla="*/ 19 w 47"/>
              <a:gd name="T15" fmla="*/ 9 h 46"/>
              <a:gd name="T16" fmla="*/ 10 w 47"/>
              <a:gd name="T17" fmla="*/ 18 h 46"/>
              <a:gd name="T18" fmla="*/ 19 w 47"/>
              <a:gd name="T19" fmla="*/ 36 h 46"/>
              <a:gd name="T20" fmla="*/ 37 w 47"/>
              <a:gd name="T21" fmla="*/ 18 h 46"/>
              <a:gd name="T22" fmla="*/ 19 w 47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6">
                <a:moveTo>
                  <a:pt x="19" y="45"/>
                </a:moveTo>
                <a:lnTo>
                  <a:pt x="19" y="45"/>
                </a:lnTo>
                <a:cubicBezTo>
                  <a:pt x="10" y="45"/>
                  <a:pt x="0" y="36"/>
                  <a:pt x="0" y="18"/>
                </a:cubicBezTo>
                <a:cubicBezTo>
                  <a:pt x="0" y="9"/>
                  <a:pt x="10" y="0"/>
                  <a:pt x="19" y="0"/>
                </a:cubicBezTo>
                <a:cubicBezTo>
                  <a:pt x="37" y="0"/>
                  <a:pt x="46" y="9"/>
                  <a:pt x="46" y="18"/>
                </a:cubicBezTo>
                <a:cubicBezTo>
                  <a:pt x="46" y="36"/>
                  <a:pt x="37" y="45"/>
                  <a:pt x="19" y="45"/>
                </a:cubicBezTo>
                <a:close/>
                <a:moveTo>
                  <a:pt x="19" y="9"/>
                </a:moveTo>
                <a:lnTo>
                  <a:pt x="19" y="9"/>
                </a:lnTo>
                <a:cubicBezTo>
                  <a:pt x="10" y="9"/>
                  <a:pt x="10" y="18"/>
                  <a:pt x="10" y="18"/>
                </a:cubicBezTo>
                <a:cubicBezTo>
                  <a:pt x="10" y="27"/>
                  <a:pt x="10" y="36"/>
                  <a:pt x="19" y="36"/>
                </a:cubicBezTo>
                <a:cubicBezTo>
                  <a:pt x="28" y="36"/>
                  <a:pt x="37" y="27"/>
                  <a:pt x="37" y="18"/>
                </a:cubicBezTo>
                <a:cubicBezTo>
                  <a:pt x="37" y="18"/>
                  <a:pt x="28" y="9"/>
                  <a:pt x="1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5" name="Freeform 624">
            <a:extLst>
              <a:ext uri="{FF2B5EF4-FFF2-40B4-BE49-F238E27FC236}">
                <a16:creationId xmlns:a16="http://schemas.microsoft.com/office/drawing/2014/main" id="{27B9C993-4C9C-B042-8471-993143F35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7848" y="2329033"/>
            <a:ext cx="22541" cy="24794"/>
          </a:xfrm>
          <a:custGeom>
            <a:avLst/>
            <a:gdLst>
              <a:gd name="T0" fmla="*/ 27 w 46"/>
              <a:gd name="T1" fmla="*/ 46 h 47"/>
              <a:gd name="T2" fmla="*/ 27 w 46"/>
              <a:gd name="T3" fmla="*/ 46 h 47"/>
              <a:gd name="T4" fmla="*/ 0 w 46"/>
              <a:gd name="T5" fmla="*/ 19 h 47"/>
              <a:gd name="T6" fmla="*/ 27 w 46"/>
              <a:gd name="T7" fmla="*/ 0 h 47"/>
              <a:gd name="T8" fmla="*/ 45 w 46"/>
              <a:gd name="T9" fmla="*/ 19 h 47"/>
              <a:gd name="T10" fmla="*/ 27 w 46"/>
              <a:gd name="T11" fmla="*/ 46 h 47"/>
              <a:gd name="T12" fmla="*/ 27 w 46"/>
              <a:gd name="T13" fmla="*/ 10 h 47"/>
              <a:gd name="T14" fmla="*/ 27 w 46"/>
              <a:gd name="T15" fmla="*/ 10 h 47"/>
              <a:gd name="T16" fmla="*/ 9 w 46"/>
              <a:gd name="T17" fmla="*/ 19 h 47"/>
              <a:gd name="T18" fmla="*/ 27 w 46"/>
              <a:gd name="T19" fmla="*/ 37 h 47"/>
              <a:gd name="T20" fmla="*/ 36 w 46"/>
              <a:gd name="T21" fmla="*/ 19 h 47"/>
              <a:gd name="T22" fmla="*/ 27 w 46"/>
              <a:gd name="T23" fmla="*/ 1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47">
                <a:moveTo>
                  <a:pt x="27" y="46"/>
                </a:moveTo>
                <a:lnTo>
                  <a:pt x="27" y="46"/>
                </a:lnTo>
                <a:cubicBezTo>
                  <a:pt x="9" y="46"/>
                  <a:pt x="0" y="37"/>
                  <a:pt x="0" y="19"/>
                </a:cubicBezTo>
                <a:cubicBezTo>
                  <a:pt x="0" y="10"/>
                  <a:pt x="9" y="0"/>
                  <a:pt x="27" y="0"/>
                </a:cubicBezTo>
                <a:cubicBezTo>
                  <a:pt x="36" y="0"/>
                  <a:pt x="45" y="10"/>
                  <a:pt x="45" y="19"/>
                </a:cubicBezTo>
                <a:cubicBezTo>
                  <a:pt x="45" y="37"/>
                  <a:pt x="36" y="46"/>
                  <a:pt x="27" y="46"/>
                </a:cubicBezTo>
                <a:close/>
                <a:moveTo>
                  <a:pt x="27" y="10"/>
                </a:moveTo>
                <a:lnTo>
                  <a:pt x="27" y="10"/>
                </a:lnTo>
                <a:cubicBezTo>
                  <a:pt x="18" y="10"/>
                  <a:pt x="9" y="10"/>
                  <a:pt x="9" y="19"/>
                </a:cubicBezTo>
                <a:cubicBezTo>
                  <a:pt x="9" y="28"/>
                  <a:pt x="18" y="37"/>
                  <a:pt x="27" y="37"/>
                </a:cubicBezTo>
                <a:cubicBezTo>
                  <a:pt x="36" y="37"/>
                  <a:pt x="36" y="28"/>
                  <a:pt x="36" y="19"/>
                </a:cubicBezTo>
                <a:cubicBezTo>
                  <a:pt x="36" y="10"/>
                  <a:pt x="36" y="10"/>
                  <a:pt x="27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6" name="Freeform 625">
            <a:extLst>
              <a:ext uri="{FF2B5EF4-FFF2-40B4-BE49-F238E27FC236}">
                <a16:creationId xmlns:a16="http://schemas.microsoft.com/office/drawing/2014/main" id="{1DADCA22-112E-094C-837B-EB9208D9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482" y="2329033"/>
            <a:ext cx="24794" cy="24794"/>
          </a:xfrm>
          <a:custGeom>
            <a:avLst/>
            <a:gdLst>
              <a:gd name="T0" fmla="*/ 19 w 47"/>
              <a:gd name="T1" fmla="*/ 46 h 47"/>
              <a:gd name="T2" fmla="*/ 19 w 47"/>
              <a:gd name="T3" fmla="*/ 46 h 47"/>
              <a:gd name="T4" fmla="*/ 0 w 47"/>
              <a:gd name="T5" fmla="*/ 19 h 47"/>
              <a:gd name="T6" fmla="*/ 19 w 47"/>
              <a:gd name="T7" fmla="*/ 0 h 47"/>
              <a:gd name="T8" fmla="*/ 46 w 47"/>
              <a:gd name="T9" fmla="*/ 19 h 47"/>
              <a:gd name="T10" fmla="*/ 19 w 47"/>
              <a:gd name="T11" fmla="*/ 46 h 47"/>
              <a:gd name="T12" fmla="*/ 19 w 47"/>
              <a:gd name="T13" fmla="*/ 10 h 47"/>
              <a:gd name="T14" fmla="*/ 19 w 47"/>
              <a:gd name="T15" fmla="*/ 10 h 47"/>
              <a:gd name="T16" fmla="*/ 10 w 47"/>
              <a:gd name="T17" fmla="*/ 19 h 47"/>
              <a:gd name="T18" fmla="*/ 19 w 47"/>
              <a:gd name="T19" fmla="*/ 37 h 47"/>
              <a:gd name="T20" fmla="*/ 37 w 47"/>
              <a:gd name="T21" fmla="*/ 19 h 47"/>
              <a:gd name="T22" fmla="*/ 19 w 47"/>
              <a:gd name="T23" fmla="*/ 1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47">
                <a:moveTo>
                  <a:pt x="19" y="46"/>
                </a:moveTo>
                <a:lnTo>
                  <a:pt x="19" y="46"/>
                </a:lnTo>
                <a:cubicBezTo>
                  <a:pt x="10" y="46"/>
                  <a:pt x="0" y="37"/>
                  <a:pt x="0" y="19"/>
                </a:cubicBezTo>
                <a:cubicBezTo>
                  <a:pt x="0" y="10"/>
                  <a:pt x="10" y="0"/>
                  <a:pt x="19" y="0"/>
                </a:cubicBezTo>
                <a:cubicBezTo>
                  <a:pt x="37" y="0"/>
                  <a:pt x="46" y="10"/>
                  <a:pt x="46" y="19"/>
                </a:cubicBezTo>
                <a:cubicBezTo>
                  <a:pt x="46" y="37"/>
                  <a:pt x="37" y="46"/>
                  <a:pt x="19" y="46"/>
                </a:cubicBezTo>
                <a:close/>
                <a:moveTo>
                  <a:pt x="19" y="10"/>
                </a:moveTo>
                <a:lnTo>
                  <a:pt x="19" y="10"/>
                </a:lnTo>
                <a:cubicBezTo>
                  <a:pt x="10" y="10"/>
                  <a:pt x="10" y="10"/>
                  <a:pt x="10" y="19"/>
                </a:cubicBezTo>
                <a:cubicBezTo>
                  <a:pt x="10" y="28"/>
                  <a:pt x="10" y="37"/>
                  <a:pt x="19" y="37"/>
                </a:cubicBezTo>
                <a:cubicBezTo>
                  <a:pt x="28" y="37"/>
                  <a:pt x="37" y="28"/>
                  <a:pt x="37" y="19"/>
                </a:cubicBezTo>
                <a:cubicBezTo>
                  <a:pt x="37" y="10"/>
                  <a:pt x="28" y="10"/>
                  <a:pt x="19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7" name="Freeform 626">
            <a:extLst>
              <a:ext uri="{FF2B5EF4-FFF2-40B4-BE49-F238E27FC236}">
                <a16:creationId xmlns:a16="http://schemas.microsoft.com/office/drawing/2014/main" id="{0F60082D-8EB7-604B-A0CE-7ABDDA1A8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215" y="2218585"/>
            <a:ext cx="22541" cy="27049"/>
          </a:xfrm>
          <a:custGeom>
            <a:avLst/>
            <a:gdLst>
              <a:gd name="T0" fmla="*/ 27 w 46"/>
              <a:gd name="T1" fmla="*/ 54 h 55"/>
              <a:gd name="T2" fmla="*/ 27 w 46"/>
              <a:gd name="T3" fmla="*/ 54 h 55"/>
              <a:gd name="T4" fmla="*/ 0 w 46"/>
              <a:gd name="T5" fmla="*/ 27 h 55"/>
              <a:gd name="T6" fmla="*/ 27 w 46"/>
              <a:gd name="T7" fmla="*/ 0 h 55"/>
              <a:gd name="T8" fmla="*/ 45 w 46"/>
              <a:gd name="T9" fmla="*/ 27 h 55"/>
              <a:gd name="T10" fmla="*/ 27 w 46"/>
              <a:gd name="T11" fmla="*/ 54 h 55"/>
              <a:gd name="T12" fmla="*/ 27 w 46"/>
              <a:gd name="T13" fmla="*/ 9 h 55"/>
              <a:gd name="T14" fmla="*/ 27 w 46"/>
              <a:gd name="T15" fmla="*/ 9 h 55"/>
              <a:gd name="T16" fmla="*/ 9 w 46"/>
              <a:gd name="T17" fmla="*/ 27 h 55"/>
              <a:gd name="T18" fmla="*/ 27 w 46"/>
              <a:gd name="T19" fmla="*/ 45 h 55"/>
              <a:gd name="T20" fmla="*/ 36 w 46"/>
              <a:gd name="T21" fmla="*/ 27 h 55"/>
              <a:gd name="T22" fmla="*/ 27 w 46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55">
                <a:moveTo>
                  <a:pt x="27" y="54"/>
                </a:moveTo>
                <a:lnTo>
                  <a:pt x="27" y="54"/>
                </a:lnTo>
                <a:cubicBezTo>
                  <a:pt x="9" y="54"/>
                  <a:pt x="0" y="36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45" y="9"/>
                  <a:pt x="45" y="27"/>
                </a:cubicBezTo>
                <a:cubicBezTo>
                  <a:pt x="45" y="36"/>
                  <a:pt x="36" y="54"/>
                  <a:pt x="27" y="5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36"/>
                  <a:pt x="18" y="45"/>
                  <a:pt x="27" y="45"/>
                </a:cubicBezTo>
                <a:cubicBezTo>
                  <a:pt x="27" y="45"/>
                  <a:pt x="36" y="36"/>
                  <a:pt x="36" y="27"/>
                </a:cubicBezTo>
                <a:cubicBezTo>
                  <a:pt x="36" y="18"/>
                  <a:pt x="27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8" name="Freeform 627">
            <a:extLst>
              <a:ext uri="{FF2B5EF4-FFF2-40B4-BE49-F238E27FC236}">
                <a16:creationId xmlns:a16="http://schemas.microsoft.com/office/drawing/2014/main" id="{A1FBE62C-DF33-474E-9FEF-0D52DE73E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7848" y="2218585"/>
            <a:ext cx="22541" cy="27049"/>
          </a:xfrm>
          <a:custGeom>
            <a:avLst/>
            <a:gdLst>
              <a:gd name="T0" fmla="*/ 27 w 46"/>
              <a:gd name="T1" fmla="*/ 54 h 55"/>
              <a:gd name="T2" fmla="*/ 27 w 46"/>
              <a:gd name="T3" fmla="*/ 54 h 55"/>
              <a:gd name="T4" fmla="*/ 0 w 46"/>
              <a:gd name="T5" fmla="*/ 27 h 55"/>
              <a:gd name="T6" fmla="*/ 27 w 46"/>
              <a:gd name="T7" fmla="*/ 0 h 55"/>
              <a:gd name="T8" fmla="*/ 45 w 46"/>
              <a:gd name="T9" fmla="*/ 27 h 55"/>
              <a:gd name="T10" fmla="*/ 27 w 46"/>
              <a:gd name="T11" fmla="*/ 54 h 55"/>
              <a:gd name="T12" fmla="*/ 27 w 46"/>
              <a:gd name="T13" fmla="*/ 9 h 55"/>
              <a:gd name="T14" fmla="*/ 27 w 46"/>
              <a:gd name="T15" fmla="*/ 9 h 55"/>
              <a:gd name="T16" fmla="*/ 9 w 46"/>
              <a:gd name="T17" fmla="*/ 27 h 55"/>
              <a:gd name="T18" fmla="*/ 27 w 46"/>
              <a:gd name="T19" fmla="*/ 45 h 55"/>
              <a:gd name="T20" fmla="*/ 36 w 46"/>
              <a:gd name="T21" fmla="*/ 27 h 55"/>
              <a:gd name="T22" fmla="*/ 27 w 46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55">
                <a:moveTo>
                  <a:pt x="27" y="54"/>
                </a:moveTo>
                <a:lnTo>
                  <a:pt x="27" y="54"/>
                </a:lnTo>
                <a:cubicBezTo>
                  <a:pt x="9" y="54"/>
                  <a:pt x="0" y="36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45" y="9"/>
                  <a:pt x="45" y="27"/>
                </a:cubicBezTo>
                <a:cubicBezTo>
                  <a:pt x="45" y="36"/>
                  <a:pt x="36" y="54"/>
                  <a:pt x="27" y="54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8"/>
                  <a:pt x="9" y="27"/>
                </a:cubicBezTo>
                <a:cubicBezTo>
                  <a:pt x="9" y="36"/>
                  <a:pt x="18" y="45"/>
                  <a:pt x="27" y="45"/>
                </a:cubicBezTo>
                <a:cubicBezTo>
                  <a:pt x="36" y="45"/>
                  <a:pt x="36" y="36"/>
                  <a:pt x="36" y="27"/>
                </a:cubicBezTo>
                <a:cubicBezTo>
                  <a:pt x="36" y="18"/>
                  <a:pt x="36" y="9"/>
                  <a:pt x="27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9" name="Freeform 628">
            <a:extLst>
              <a:ext uri="{FF2B5EF4-FFF2-40B4-BE49-F238E27FC236}">
                <a16:creationId xmlns:a16="http://schemas.microsoft.com/office/drawing/2014/main" id="{5C9B662C-0F50-1643-A839-C93440BF5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482" y="2218585"/>
            <a:ext cx="24794" cy="27049"/>
          </a:xfrm>
          <a:custGeom>
            <a:avLst/>
            <a:gdLst>
              <a:gd name="T0" fmla="*/ 19 w 47"/>
              <a:gd name="T1" fmla="*/ 54 h 55"/>
              <a:gd name="T2" fmla="*/ 19 w 47"/>
              <a:gd name="T3" fmla="*/ 54 h 55"/>
              <a:gd name="T4" fmla="*/ 0 w 47"/>
              <a:gd name="T5" fmla="*/ 27 h 55"/>
              <a:gd name="T6" fmla="*/ 19 w 47"/>
              <a:gd name="T7" fmla="*/ 0 h 55"/>
              <a:gd name="T8" fmla="*/ 46 w 47"/>
              <a:gd name="T9" fmla="*/ 27 h 55"/>
              <a:gd name="T10" fmla="*/ 19 w 47"/>
              <a:gd name="T11" fmla="*/ 54 h 55"/>
              <a:gd name="T12" fmla="*/ 19 w 47"/>
              <a:gd name="T13" fmla="*/ 9 h 55"/>
              <a:gd name="T14" fmla="*/ 19 w 47"/>
              <a:gd name="T15" fmla="*/ 9 h 55"/>
              <a:gd name="T16" fmla="*/ 10 w 47"/>
              <a:gd name="T17" fmla="*/ 27 h 55"/>
              <a:gd name="T18" fmla="*/ 19 w 47"/>
              <a:gd name="T19" fmla="*/ 45 h 55"/>
              <a:gd name="T20" fmla="*/ 37 w 47"/>
              <a:gd name="T21" fmla="*/ 27 h 55"/>
              <a:gd name="T22" fmla="*/ 19 w 47"/>
              <a:gd name="T23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55">
                <a:moveTo>
                  <a:pt x="19" y="54"/>
                </a:moveTo>
                <a:lnTo>
                  <a:pt x="19" y="54"/>
                </a:lnTo>
                <a:cubicBezTo>
                  <a:pt x="10" y="54"/>
                  <a:pt x="0" y="36"/>
                  <a:pt x="0" y="27"/>
                </a:cubicBezTo>
                <a:cubicBezTo>
                  <a:pt x="0" y="9"/>
                  <a:pt x="10" y="0"/>
                  <a:pt x="19" y="0"/>
                </a:cubicBezTo>
                <a:cubicBezTo>
                  <a:pt x="37" y="0"/>
                  <a:pt x="46" y="9"/>
                  <a:pt x="46" y="27"/>
                </a:cubicBezTo>
                <a:cubicBezTo>
                  <a:pt x="46" y="36"/>
                  <a:pt x="37" y="54"/>
                  <a:pt x="19" y="54"/>
                </a:cubicBezTo>
                <a:close/>
                <a:moveTo>
                  <a:pt x="19" y="9"/>
                </a:moveTo>
                <a:lnTo>
                  <a:pt x="19" y="9"/>
                </a:lnTo>
                <a:cubicBezTo>
                  <a:pt x="10" y="9"/>
                  <a:pt x="10" y="18"/>
                  <a:pt x="10" y="27"/>
                </a:cubicBezTo>
                <a:cubicBezTo>
                  <a:pt x="10" y="36"/>
                  <a:pt x="10" y="45"/>
                  <a:pt x="19" y="45"/>
                </a:cubicBezTo>
                <a:cubicBezTo>
                  <a:pt x="28" y="45"/>
                  <a:pt x="37" y="36"/>
                  <a:pt x="37" y="27"/>
                </a:cubicBezTo>
                <a:cubicBezTo>
                  <a:pt x="37" y="18"/>
                  <a:pt x="28" y="9"/>
                  <a:pt x="1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0" name="Freeform 629">
            <a:extLst>
              <a:ext uri="{FF2B5EF4-FFF2-40B4-BE49-F238E27FC236}">
                <a16:creationId xmlns:a16="http://schemas.microsoft.com/office/drawing/2014/main" id="{4A23C18C-EA8D-9B47-877B-C9CBC8B3D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723" y="2187029"/>
            <a:ext cx="304294" cy="306548"/>
          </a:xfrm>
          <a:custGeom>
            <a:avLst/>
            <a:gdLst>
              <a:gd name="T0" fmla="*/ 298 w 597"/>
              <a:gd name="T1" fmla="*/ 597 h 598"/>
              <a:gd name="T2" fmla="*/ 298 w 597"/>
              <a:gd name="T3" fmla="*/ 597 h 598"/>
              <a:gd name="T4" fmla="*/ 90 w 597"/>
              <a:gd name="T5" fmla="*/ 507 h 598"/>
              <a:gd name="T6" fmla="*/ 0 w 597"/>
              <a:gd name="T7" fmla="*/ 299 h 598"/>
              <a:gd name="T8" fmla="*/ 90 w 597"/>
              <a:gd name="T9" fmla="*/ 91 h 598"/>
              <a:gd name="T10" fmla="*/ 298 w 597"/>
              <a:gd name="T11" fmla="*/ 0 h 598"/>
              <a:gd name="T12" fmla="*/ 506 w 597"/>
              <a:gd name="T13" fmla="*/ 91 h 598"/>
              <a:gd name="T14" fmla="*/ 596 w 597"/>
              <a:gd name="T15" fmla="*/ 299 h 598"/>
              <a:gd name="T16" fmla="*/ 506 w 597"/>
              <a:gd name="T17" fmla="*/ 507 h 598"/>
              <a:gd name="T18" fmla="*/ 298 w 597"/>
              <a:gd name="T19" fmla="*/ 597 h 598"/>
              <a:gd name="T20" fmla="*/ 298 w 597"/>
              <a:gd name="T21" fmla="*/ 36 h 598"/>
              <a:gd name="T22" fmla="*/ 298 w 597"/>
              <a:gd name="T23" fmla="*/ 36 h 598"/>
              <a:gd name="T24" fmla="*/ 36 w 597"/>
              <a:gd name="T25" fmla="*/ 299 h 598"/>
              <a:gd name="T26" fmla="*/ 298 w 597"/>
              <a:gd name="T27" fmla="*/ 561 h 598"/>
              <a:gd name="T28" fmla="*/ 560 w 597"/>
              <a:gd name="T29" fmla="*/ 299 h 598"/>
              <a:gd name="T30" fmla="*/ 298 w 597"/>
              <a:gd name="T31" fmla="*/ 36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97" h="598">
                <a:moveTo>
                  <a:pt x="298" y="597"/>
                </a:moveTo>
                <a:lnTo>
                  <a:pt x="298" y="597"/>
                </a:lnTo>
                <a:cubicBezTo>
                  <a:pt x="217" y="597"/>
                  <a:pt x="144" y="561"/>
                  <a:pt x="90" y="507"/>
                </a:cubicBezTo>
                <a:cubicBezTo>
                  <a:pt x="36" y="452"/>
                  <a:pt x="0" y="380"/>
                  <a:pt x="0" y="299"/>
                </a:cubicBezTo>
                <a:cubicBezTo>
                  <a:pt x="0" y="217"/>
                  <a:pt x="36" y="145"/>
                  <a:pt x="90" y="91"/>
                </a:cubicBezTo>
                <a:cubicBezTo>
                  <a:pt x="144" y="36"/>
                  <a:pt x="217" y="0"/>
                  <a:pt x="298" y="0"/>
                </a:cubicBezTo>
                <a:cubicBezTo>
                  <a:pt x="379" y="0"/>
                  <a:pt x="452" y="36"/>
                  <a:pt x="506" y="91"/>
                </a:cubicBezTo>
                <a:cubicBezTo>
                  <a:pt x="560" y="145"/>
                  <a:pt x="596" y="217"/>
                  <a:pt x="596" y="299"/>
                </a:cubicBezTo>
                <a:cubicBezTo>
                  <a:pt x="596" y="380"/>
                  <a:pt x="560" y="452"/>
                  <a:pt x="506" y="507"/>
                </a:cubicBezTo>
                <a:cubicBezTo>
                  <a:pt x="452" y="561"/>
                  <a:pt x="379" y="597"/>
                  <a:pt x="298" y="597"/>
                </a:cubicBezTo>
                <a:close/>
                <a:moveTo>
                  <a:pt x="298" y="36"/>
                </a:moveTo>
                <a:lnTo>
                  <a:pt x="298" y="36"/>
                </a:lnTo>
                <a:cubicBezTo>
                  <a:pt x="153" y="36"/>
                  <a:pt x="36" y="154"/>
                  <a:pt x="36" y="299"/>
                </a:cubicBezTo>
                <a:cubicBezTo>
                  <a:pt x="36" y="443"/>
                  <a:pt x="153" y="561"/>
                  <a:pt x="298" y="561"/>
                </a:cubicBezTo>
                <a:cubicBezTo>
                  <a:pt x="443" y="561"/>
                  <a:pt x="560" y="443"/>
                  <a:pt x="560" y="299"/>
                </a:cubicBezTo>
                <a:cubicBezTo>
                  <a:pt x="560" y="154"/>
                  <a:pt x="443" y="36"/>
                  <a:pt x="298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1" name="Freeform 630">
            <a:extLst>
              <a:ext uri="{FF2B5EF4-FFF2-40B4-BE49-F238E27FC236}">
                <a16:creationId xmlns:a16="http://schemas.microsoft.com/office/drawing/2014/main" id="{33571B4A-06E4-6C4F-942D-63A238842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788" y="2223093"/>
            <a:ext cx="232165" cy="232166"/>
          </a:xfrm>
          <a:custGeom>
            <a:avLst/>
            <a:gdLst>
              <a:gd name="T0" fmla="*/ 226 w 453"/>
              <a:gd name="T1" fmla="*/ 451 h 452"/>
              <a:gd name="T2" fmla="*/ 226 w 453"/>
              <a:gd name="T3" fmla="*/ 451 h 452"/>
              <a:gd name="T4" fmla="*/ 0 w 453"/>
              <a:gd name="T5" fmla="*/ 226 h 452"/>
              <a:gd name="T6" fmla="*/ 226 w 453"/>
              <a:gd name="T7" fmla="*/ 0 h 452"/>
              <a:gd name="T8" fmla="*/ 452 w 453"/>
              <a:gd name="T9" fmla="*/ 226 h 452"/>
              <a:gd name="T10" fmla="*/ 226 w 453"/>
              <a:gd name="T11" fmla="*/ 451 h 452"/>
              <a:gd name="T12" fmla="*/ 226 w 453"/>
              <a:gd name="T13" fmla="*/ 36 h 452"/>
              <a:gd name="T14" fmla="*/ 226 w 453"/>
              <a:gd name="T15" fmla="*/ 36 h 452"/>
              <a:gd name="T16" fmla="*/ 36 w 453"/>
              <a:gd name="T17" fmla="*/ 226 h 452"/>
              <a:gd name="T18" fmla="*/ 226 w 453"/>
              <a:gd name="T19" fmla="*/ 415 h 452"/>
              <a:gd name="T20" fmla="*/ 416 w 453"/>
              <a:gd name="T21" fmla="*/ 226 h 452"/>
              <a:gd name="T22" fmla="*/ 226 w 453"/>
              <a:gd name="T23" fmla="*/ 3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3" h="452">
                <a:moveTo>
                  <a:pt x="226" y="451"/>
                </a:moveTo>
                <a:lnTo>
                  <a:pt x="226" y="451"/>
                </a:lnTo>
                <a:cubicBezTo>
                  <a:pt x="99" y="451"/>
                  <a:pt x="0" y="352"/>
                  <a:pt x="0" y="226"/>
                </a:cubicBezTo>
                <a:cubicBezTo>
                  <a:pt x="0" y="99"/>
                  <a:pt x="99" y="0"/>
                  <a:pt x="226" y="0"/>
                </a:cubicBezTo>
                <a:cubicBezTo>
                  <a:pt x="352" y="0"/>
                  <a:pt x="452" y="99"/>
                  <a:pt x="452" y="226"/>
                </a:cubicBezTo>
                <a:cubicBezTo>
                  <a:pt x="452" y="352"/>
                  <a:pt x="352" y="451"/>
                  <a:pt x="226" y="451"/>
                </a:cubicBezTo>
                <a:close/>
                <a:moveTo>
                  <a:pt x="226" y="36"/>
                </a:moveTo>
                <a:lnTo>
                  <a:pt x="226" y="36"/>
                </a:lnTo>
                <a:cubicBezTo>
                  <a:pt x="118" y="36"/>
                  <a:pt x="36" y="117"/>
                  <a:pt x="36" y="226"/>
                </a:cubicBezTo>
                <a:cubicBezTo>
                  <a:pt x="36" y="325"/>
                  <a:pt x="118" y="415"/>
                  <a:pt x="226" y="415"/>
                </a:cubicBezTo>
                <a:cubicBezTo>
                  <a:pt x="335" y="415"/>
                  <a:pt x="416" y="325"/>
                  <a:pt x="416" y="226"/>
                </a:cubicBezTo>
                <a:cubicBezTo>
                  <a:pt x="416" y="117"/>
                  <a:pt x="335" y="36"/>
                  <a:pt x="226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2" name="Freeform 631">
            <a:extLst>
              <a:ext uri="{FF2B5EF4-FFF2-40B4-BE49-F238E27FC236}">
                <a16:creationId xmlns:a16="http://schemas.microsoft.com/office/drawing/2014/main" id="{9382B77D-8BBC-A546-8C21-D79F7C14D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2678" y="2279445"/>
            <a:ext cx="69876" cy="114955"/>
          </a:xfrm>
          <a:custGeom>
            <a:avLst/>
            <a:gdLst>
              <a:gd name="T0" fmla="*/ 63 w 136"/>
              <a:gd name="T1" fmla="*/ 226 h 227"/>
              <a:gd name="T2" fmla="*/ 63 w 136"/>
              <a:gd name="T3" fmla="*/ 226 h 227"/>
              <a:gd name="T4" fmla="*/ 9 w 136"/>
              <a:gd name="T5" fmla="*/ 208 h 227"/>
              <a:gd name="T6" fmla="*/ 9 w 136"/>
              <a:gd name="T7" fmla="*/ 190 h 227"/>
              <a:gd name="T8" fmla="*/ 27 w 136"/>
              <a:gd name="T9" fmla="*/ 190 h 227"/>
              <a:gd name="T10" fmla="*/ 99 w 136"/>
              <a:gd name="T11" fmla="*/ 190 h 227"/>
              <a:gd name="T12" fmla="*/ 108 w 136"/>
              <a:gd name="T13" fmla="*/ 163 h 227"/>
              <a:gd name="T14" fmla="*/ 63 w 136"/>
              <a:gd name="T15" fmla="*/ 127 h 227"/>
              <a:gd name="T16" fmla="*/ 27 w 136"/>
              <a:gd name="T17" fmla="*/ 109 h 227"/>
              <a:gd name="T18" fmla="*/ 9 w 136"/>
              <a:gd name="T19" fmla="*/ 63 h 227"/>
              <a:gd name="T20" fmla="*/ 27 w 136"/>
              <a:gd name="T21" fmla="*/ 18 h 227"/>
              <a:gd name="T22" fmla="*/ 126 w 136"/>
              <a:gd name="T23" fmla="*/ 18 h 227"/>
              <a:gd name="T24" fmla="*/ 135 w 136"/>
              <a:gd name="T25" fmla="*/ 36 h 227"/>
              <a:gd name="T26" fmla="*/ 117 w 136"/>
              <a:gd name="T27" fmla="*/ 45 h 227"/>
              <a:gd name="T28" fmla="*/ 45 w 136"/>
              <a:gd name="T29" fmla="*/ 45 h 227"/>
              <a:gd name="T30" fmla="*/ 36 w 136"/>
              <a:gd name="T31" fmla="*/ 63 h 227"/>
              <a:gd name="T32" fmla="*/ 81 w 136"/>
              <a:gd name="T33" fmla="*/ 99 h 227"/>
              <a:gd name="T34" fmla="*/ 117 w 136"/>
              <a:gd name="T35" fmla="*/ 127 h 227"/>
              <a:gd name="T36" fmla="*/ 135 w 136"/>
              <a:gd name="T37" fmla="*/ 163 h 227"/>
              <a:gd name="T38" fmla="*/ 108 w 136"/>
              <a:gd name="T39" fmla="*/ 208 h 227"/>
              <a:gd name="T40" fmla="*/ 63 w 136"/>
              <a:gd name="T41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6" h="227">
                <a:moveTo>
                  <a:pt x="63" y="226"/>
                </a:moveTo>
                <a:lnTo>
                  <a:pt x="63" y="226"/>
                </a:lnTo>
                <a:cubicBezTo>
                  <a:pt x="45" y="226"/>
                  <a:pt x="27" y="217"/>
                  <a:pt x="9" y="208"/>
                </a:cubicBezTo>
                <a:cubicBezTo>
                  <a:pt x="9" y="208"/>
                  <a:pt x="0" y="199"/>
                  <a:pt x="9" y="190"/>
                </a:cubicBezTo>
                <a:cubicBezTo>
                  <a:pt x="9" y="190"/>
                  <a:pt x="18" y="181"/>
                  <a:pt x="27" y="190"/>
                </a:cubicBezTo>
                <a:cubicBezTo>
                  <a:pt x="54" y="199"/>
                  <a:pt x="81" y="199"/>
                  <a:pt x="99" y="190"/>
                </a:cubicBezTo>
                <a:cubicBezTo>
                  <a:pt x="108" y="181"/>
                  <a:pt x="108" y="172"/>
                  <a:pt x="108" y="163"/>
                </a:cubicBezTo>
                <a:cubicBezTo>
                  <a:pt x="108" y="154"/>
                  <a:pt x="90" y="136"/>
                  <a:pt x="63" y="127"/>
                </a:cubicBezTo>
                <a:cubicBezTo>
                  <a:pt x="54" y="118"/>
                  <a:pt x="36" y="118"/>
                  <a:pt x="27" y="109"/>
                </a:cubicBezTo>
                <a:cubicBezTo>
                  <a:pt x="9" y="90"/>
                  <a:pt x="9" y="81"/>
                  <a:pt x="9" y="63"/>
                </a:cubicBezTo>
                <a:cubicBezTo>
                  <a:pt x="9" y="45"/>
                  <a:pt x="18" y="27"/>
                  <a:pt x="27" y="18"/>
                </a:cubicBezTo>
                <a:cubicBezTo>
                  <a:pt x="54" y="0"/>
                  <a:pt x="90" y="0"/>
                  <a:pt x="126" y="18"/>
                </a:cubicBezTo>
                <a:cubicBezTo>
                  <a:pt x="135" y="18"/>
                  <a:pt x="135" y="27"/>
                  <a:pt x="135" y="36"/>
                </a:cubicBezTo>
                <a:cubicBezTo>
                  <a:pt x="135" y="45"/>
                  <a:pt x="126" y="45"/>
                  <a:pt x="117" y="45"/>
                </a:cubicBezTo>
                <a:cubicBezTo>
                  <a:pt x="90" y="27"/>
                  <a:pt x="63" y="27"/>
                  <a:pt x="45" y="45"/>
                </a:cubicBezTo>
                <a:cubicBezTo>
                  <a:pt x="36" y="45"/>
                  <a:pt x="36" y="54"/>
                  <a:pt x="36" y="63"/>
                </a:cubicBezTo>
                <a:cubicBezTo>
                  <a:pt x="36" y="81"/>
                  <a:pt x="54" y="90"/>
                  <a:pt x="81" y="99"/>
                </a:cubicBezTo>
                <a:cubicBezTo>
                  <a:pt x="90" y="109"/>
                  <a:pt x="108" y="118"/>
                  <a:pt x="117" y="127"/>
                </a:cubicBezTo>
                <a:cubicBezTo>
                  <a:pt x="135" y="136"/>
                  <a:pt x="135" y="145"/>
                  <a:pt x="135" y="163"/>
                </a:cubicBezTo>
                <a:cubicBezTo>
                  <a:pt x="135" y="181"/>
                  <a:pt x="126" y="199"/>
                  <a:pt x="108" y="208"/>
                </a:cubicBezTo>
                <a:cubicBezTo>
                  <a:pt x="99" y="217"/>
                  <a:pt x="81" y="226"/>
                  <a:pt x="63" y="2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3" name="Freeform 632">
            <a:extLst>
              <a:ext uri="{FF2B5EF4-FFF2-40B4-BE49-F238E27FC236}">
                <a16:creationId xmlns:a16="http://schemas.microsoft.com/office/drawing/2014/main" id="{42358D16-8932-894D-9E58-B5541B960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727" y="2256904"/>
            <a:ext cx="13524" cy="22541"/>
          </a:xfrm>
          <a:custGeom>
            <a:avLst/>
            <a:gdLst>
              <a:gd name="T0" fmla="*/ 18 w 28"/>
              <a:gd name="T1" fmla="*/ 45 h 46"/>
              <a:gd name="T2" fmla="*/ 18 w 28"/>
              <a:gd name="T3" fmla="*/ 45 h 46"/>
              <a:gd name="T4" fmla="*/ 0 w 28"/>
              <a:gd name="T5" fmla="*/ 36 h 46"/>
              <a:gd name="T6" fmla="*/ 0 w 28"/>
              <a:gd name="T7" fmla="*/ 9 h 46"/>
              <a:gd name="T8" fmla="*/ 18 w 28"/>
              <a:gd name="T9" fmla="*/ 0 h 46"/>
              <a:gd name="T10" fmla="*/ 27 w 28"/>
              <a:gd name="T11" fmla="*/ 9 h 46"/>
              <a:gd name="T12" fmla="*/ 27 w 28"/>
              <a:gd name="T13" fmla="*/ 36 h 46"/>
              <a:gd name="T14" fmla="*/ 18 w 28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36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27" y="0"/>
                  <a:pt x="27" y="0"/>
                  <a:pt x="27" y="9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27" y="45"/>
                  <a:pt x="18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4" name="Freeform 633">
            <a:extLst>
              <a:ext uri="{FF2B5EF4-FFF2-40B4-BE49-F238E27FC236}">
                <a16:creationId xmlns:a16="http://schemas.microsoft.com/office/drawing/2014/main" id="{DC48C6F6-755D-D247-A341-772EDC6B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727" y="2394399"/>
            <a:ext cx="13524" cy="27049"/>
          </a:xfrm>
          <a:custGeom>
            <a:avLst/>
            <a:gdLst>
              <a:gd name="T0" fmla="*/ 18 w 28"/>
              <a:gd name="T1" fmla="*/ 54 h 55"/>
              <a:gd name="T2" fmla="*/ 18 w 28"/>
              <a:gd name="T3" fmla="*/ 54 h 55"/>
              <a:gd name="T4" fmla="*/ 0 w 28"/>
              <a:gd name="T5" fmla="*/ 36 h 55"/>
              <a:gd name="T6" fmla="*/ 0 w 28"/>
              <a:gd name="T7" fmla="*/ 18 h 55"/>
              <a:gd name="T8" fmla="*/ 18 w 28"/>
              <a:gd name="T9" fmla="*/ 0 h 55"/>
              <a:gd name="T10" fmla="*/ 27 w 28"/>
              <a:gd name="T11" fmla="*/ 18 h 55"/>
              <a:gd name="T12" fmla="*/ 27 w 28"/>
              <a:gd name="T13" fmla="*/ 36 h 55"/>
              <a:gd name="T14" fmla="*/ 18 w 28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55">
                <a:moveTo>
                  <a:pt x="18" y="54"/>
                </a:moveTo>
                <a:lnTo>
                  <a:pt x="18" y="54"/>
                </a:lnTo>
                <a:cubicBezTo>
                  <a:pt x="9" y="54"/>
                  <a:pt x="0" y="45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8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45"/>
                  <a:pt x="27" y="54"/>
                  <a:pt x="18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5" name="Freeform 634">
            <a:extLst>
              <a:ext uri="{FF2B5EF4-FFF2-40B4-BE49-F238E27FC236}">
                <a16:creationId xmlns:a16="http://schemas.microsoft.com/office/drawing/2014/main" id="{0DE7E26A-6C5D-EE43-8C99-1D285BAA0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111" y="3539447"/>
            <a:ext cx="27049" cy="92416"/>
          </a:xfrm>
          <a:custGeom>
            <a:avLst/>
            <a:gdLst>
              <a:gd name="T0" fmla="*/ 26 w 54"/>
              <a:gd name="T1" fmla="*/ 181 h 182"/>
              <a:gd name="T2" fmla="*/ 26 w 54"/>
              <a:gd name="T3" fmla="*/ 181 h 182"/>
              <a:gd name="T4" fmla="*/ 26 w 54"/>
              <a:gd name="T5" fmla="*/ 181 h 182"/>
              <a:gd name="T6" fmla="*/ 0 w 54"/>
              <a:gd name="T7" fmla="*/ 153 h 182"/>
              <a:gd name="T8" fmla="*/ 0 w 54"/>
              <a:gd name="T9" fmla="*/ 27 h 182"/>
              <a:gd name="T10" fmla="*/ 26 w 54"/>
              <a:gd name="T11" fmla="*/ 0 h 182"/>
              <a:gd name="T12" fmla="*/ 26 w 54"/>
              <a:gd name="T13" fmla="*/ 0 h 182"/>
              <a:gd name="T14" fmla="*/ 53 w 54"/>
              <a:gd name="T15" fmla="*/ 27 h 182"/>
              <a:gd name="T16" fmla="*/ 53 w 54"/>
              <a:gd name="T17" fmla="*/ 153 h 182"/>
              <a:gd name="T18" fmla="*/ 26 w 54"/>
              <a:gd name="T19" fmla="*/ 18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" h="182">
                <a:moveTo>
                  <a:pt x="26" y="181"/>
                </a:moveTo>
                <a:lnTo>
                  <a:pt x="26" y="181"/>
                </a:lnTo>
                <a:lnTo>
                  <a:pt x="26" y="181"/>
                </a:lnTo>
                <a:cubicBezTo>
                  <a:pt x="9" y="181"/>
                  <a:pt x="0" y="172"/>
                  <a:pt x="0" y="15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6" y="0"/>
                </a:cubicBezTo>
                <a:lnTo>
                  <a:pt x="26" y="0"/>
                </a:lnTo>
                <a:cubicBezTo>
                  <a:pt x="35" y="0"/>
                  <a:pt x="53" y="9"/>
                  <a:pt x="53" y="27"/>
                </a:cubicBezTo>
                <a:cubicBezTo>
                  <a:pt x="53" y="153"/>
                  <a:pt x="53" y="153"/>
                  <a:pt x="53" y="153"/>
                </a:cubicBezTo>
                <a:cubicBezTo>
                  <a:pt x="53" y="172"/>
                  <a:pt x="35" y="181"/>
                  <a:pt x="26" y="1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6" name="Freeform 635">
            <a:extLst>
              <a:ext uri="{FF2B5EF4-FFF2-40B4-BE49-F238E27FC236}">
                <a16:creationId xmlns:a16="http://schemas.microsoft.com/office/drawing/2014/main" id="{688B83DA-86D5-C148-B4F0-E95E7BCB4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389" y="3442525"/>
            <a:ext cx="549984" cy="139750"/>
          </a:xfrm>
          <a:custGeom>
            <a:avLst/>
            <a:gdLst>
              <a:gd name="T0" fmla="*/ 867 w 1076"/>
              <a:gd name="T1" fmla="*/ 271 h 272"/>
              <a:gd name="T2" fmla="*/ 867 w 1076"/>
              <a:gd name="T3" fmla="*/ 271 h 272"/>
              <a:gd name="T4" fmla="*/ 858 w 1076"/>
              <a:gd name="T5" fmla="*/ 262 h 272"/>
              <a:gd name="T6" fmla="*/ 541 w 1076"/>
              <a:gd name="T7" fmla="*/ 226 h 272"/>
              <a:gd name="T8" fmla="*/ 541 w 1076"/>
              <a:gd name="T9" fmla="*/ 226 h 272"/>
              <a:gd name="T10" fmla="*/ 226 w 1076"/>
              <a:gd name="T11" fmla="*/ 262 h 272"/>
              <a:gd name="T12" fmla="*/ 172 w 1076"/>
              <a:gd name="T13" fmla="*/ 253 h 272"/>
              <a:gd name="T14" fmla="*/ 154 w 1076"/>
              <a:gd name="T15" fmla="*/ 226 h 272"/>
              <a:gd name="T16" fmla="*/ 145 w 1076"/>
              <a:gd name="T17" fmla="*/ 226 h 272"/>
              <a:gd name="T18" fmla="*/ 27 w 1076"/>
              <a:gd name="T19" fmla="*/ 226 h 272"/>
              <a:gd name="T20" fmla="*/ 9 w 1076"/>
              <a:gd name="T21" fmla="*/ 208 h 272"/>
              <a:gd name="T22" fmla="*/ 18 w 1076"/>
              <a:gd name="T23" fmla="*/ 181 h 272"/>
              <a:gd name="T24" fmla="*/ 181 w 1076"/>
              <a:gd name="T25" fmla="*/ 90 h 272"/>
              <a:gd name="T26" fmla="*/ 541 w 1076"/>
              <a:gd name="T27" fmla="*/ 0 h 272"/>
              <a:gd name="T28" fmla="*/ 903 w 1076"/>
              <a:gd name="T29" fmla="*/ 90 h 272"/>
              <a:gd name="T30" fmla="*/ 1066 w 1076"/>
              <a:gd name="T31" fmla="*/ 181 h 272"/>
              <a:gd name="T32" fmla="*/ 1075 w 1076"/>
              <a:gd name="T33" fmla="*/ 208 h 272"/>
              <a:gd name="T34" fmla="*/ 1048 w 1076"/>
              <a:gd name="T35" fmla="*/ 226 h 272"/>
              <a:gd name="T36" fmla="*/ 939 w 1076"/>
              <a:gd name="T37" fmla="*/ 226 h 272"/>
              <a:gd name="T38" fmla="*/ 930 w 1076"/>
              <a:gd name="T39" fmla="*/ 226 h 272"/>
              <a:gd name="T40" fmla="*/ 903 w 1076"/>
              <a:gd name="T41" fmla="*/ 253 h 272"/>
              <a:gd name="T42" fmla="*/ 867 w 1076"/>
              <a:gd name="T43" fmla="*/ 271 h 272"/>
              <a:gd name="T44" fmla="*/ 541 w 1076"/>
              <a:gd name="T45" fmla="*/ 172 h 272"/>
              <a:gd name="T46" fmla="*/ 541 w 1076"/>
              <a:gd name="T47" fmla="*/ 172 h 272"/>
              <a:gd name="T48" fmla="*/ 867 w 1076"/>
              <a:gd name="T49" fmla="*/ 217 h 272"/>
              <a:gd name="T50" fmla="*/ 867 w 1076"/>
              <a:gd name="T51" fmla="*/ 217 h 272"/>
              <a:gd name="T52" fmla="*/ 894 w 1076"/>
              <a:gd name="T53" fmla="*/ 190 h 272"/>
              <a:gd name="T54" fmla="*/ 939 w 1076"/>
              <a:gd name="T55" fmla="*/ 172 h 272"/>
              <a:gd name="T56" fmla="*/ 957 w 1076"/>
              <a:gd name="T57" fmla="*/ 172 h 272"/>
              <a:gd name="T58" fmla="*/ 885 w 1076"/>
              <a:gd name="T59" fmla="*/ 136 h 272"/>
              <a:gd name="T60" fmla="*/ 541 w 1076"/>
              <a:gd name="T61" fmla="*/ 45 h 272"/>
              <a:gd name="T62" fmla="*/ 117 w 1076"/>
              <a:gd name="T63" fmla="*/ 172 h 272"/>
              <a:gd name="T64" fmla="*/ 145 w 1076"/>
              <a:gd name="T65" fmla="*/ 172 h 272"/>
              <a:gd name="T66" fmla="*/ 190 w 1076"/>
              <a:gd name="T67" fmla="*/ 190 h 272"/>
              <a:gd name="T68" fmla="*/ 208 w 1076"/>
              <a:gd name="T69" fmla="*/ 217 h 272"/>
              <a:gd name="T70" fmla="*/ 217 w 1076"/>
              <a:gd name="T71" fmla="*/ 217 h 272"/>
              <a:gd name="T72" fmla="*/ 541 w 1076"/>
              <a:gd name="T73" fmla="*/ 1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76" h="272">
                <a:moveTo>
                  <a:pt x="867" y="271"/>
                </a:moveTo>
                <a:lnTo>
                  <a:pt x="867" y="271"/>
                </a:lnTo>
                <a:cubicBezTo>
                  <a:pt x="858" y="271"/>
                  <a:pt x="858" y="262"/>
                  <a:pt x="858" y="262"/>
                </a:cubicBezTo>
                <a:cubicBezTo>
                  <a:pt x="803" y="253"/>
                  <a:pt x="641" y="226"/>
                  <a:pt x="541" y="226"/>
                </a:cubicBezTo>
                <a:lnTo>
                  <a:pt x="541" y="226"/>
                </a:lnTo>
                <a:cubicBezTo>
                  <a:pt x="434" y="226"/>
                  <a:pt x="271" y="253"/>
                  <a:pt x="226" y="262"/>
                </a:cubicBezTo>
                <a:cubicBezTo>
                  <a:pt x="208" y="271"/>
                  <a:pt x="190" y="262"/>
                  <a:pt x="172" y="253"/>
                </a:cubicBezTo>
                <a:cubicBezTo>
                  <a:pt x="154" y="226"/>
                  <a:pt x="154" y="226"/>
                  <a:pt x="154" y="226"/>
                </a:cubicBezTo>
                <a:lnTo>
                  <a:pt x="145" y="226"/>
                </a:lnTo>
                <a:cubicBezTo>
                  <a:pt x="27" y="226"/>
                  <a:pt x="27" y="226"/>
                  <a:pt x="27" y="226"/>
                </a:cubicBezTo>
                <a:cubicBezTo>
                  <a:pt x="18" y="226"/>
                  <a:pt x="9" y="217"/>
                  <a:pt x="9" y="208"/>
                </a:cubicBezTo>
                <a:cubicBezTo>
                  <a:pt x="0" y="199"/>
                  <a:pt x="9" y="181"/>
                  <a:pt x="18" y="181"/>
                </a:cubicBezTo>
                <a:cubicBezTo>
                  <a:pt x="18" y="172"/>
                  <a:pt x="81" y="136"/>
                  <a:pt x="181" y="90"/>
                </a:cubicBezTo>
                <a:cubicBezTo>
                  <a:pt x="271" y="45"/>
                  <a:pt x="407" y="0"/>
                  <a:pt x="541" y="0"/>
                </a:cubicBezTo>
                <a:cubicBezTo>
                  <a:pt x="677" y="0"/>
                  <a:pt x="813" y="45"/>
                  <a:pt x="903" y="90"/>
                </a:cubicBezTo>
                <a:cubicBezTo>
                  <a:pt x="1002" y="136"/>
                  <a:pt x="1066" y="181"/>
                  <a:pt x="1066" y="181"/>
                </a:cubicBezTo>
                <a:cubicBezTo>
                  <a:pt x="1075" y="181"/>
                  <a:pt x="1075" y="199"/>
                  <a:pt x="1075" y="208"/>
                </a:cubicBezTo>
                <a:cubicBezTo>
                  <a:pt x="1075" y="217"/>
                  <a:pt x="1066" y="226"/>
                  <a:pt x="1048" y="226"/>
                </a:cubicBezTo>
                <a:cubicBezTo>
                  <a:pt x="939" y="226"/>
                  <a:pt x="939" y="226"/>
                  <a:pt x="939" y="226"/>
                </a:cubicBezTo>
                <a:cubicBezTo>
                  <a:pt x="930" y="226"/>
                  <a:pt x="930" y="226"/>
                  <a:pt x="930" y="226"/>
                </a:cubicBezTo>
                <a:cubicBezTo>
                  <a:pt x="903" y="253"/>
                  <a:pt x="903" y="253"/>
                  <a:pt x="903" y="253"/>
                </a:cubicBezTo>
                <a:cubicBezTo>
                  <a:pt x="894" y="262"/>
                  <a:pt x="885" y="271"/>
                  <a:pt x="867" y="271"/>
                </a:cubicBezTo>
                <a:close/>
                <a:moveTo>
                  <a:pt x="541" y="172"/>
                </a:moveTo>
                <a:lnTo>
                  <a:pt x="541" y="172"/>
                </a:lnTo>
                <a:cubicBezTo>
                  <a:pt x="641" y="172"/>
                  <a:pt x="803" y="208"/>
                  <a:pt x="867" y="217"/>
                </a:cubicBezTo>
                <a:lnTo>
                  <a:pt x="867" y="217"/>
                </a:lnTo>
                <a:cubicBezTo>
                  <a:pt x="894" y="190"/>
                  <a:pt x="894" y="190"/>
                  <a:pt x="894" y="190"/>
                </a:cubicBezTo>
                <a:cubicBezTo>
                  <a:pt x="903" y="181"/>
                  <a:pt x="921" y="172"/>
                  <a:pt x="939" y="172"/>
                </a:cubicBezTo>
                <a:cubicBezTo>
                  <a:pt x="957" y="172"/>
                  <a:pt x="957" y="172"/>
                  <a:pt x="957" y="172"/>
                </a:cubicBezTo>
                <a:cubicBezTo>
                  <a:pt x="939" y="163"/>
                  <a:pt x="912" y="145"/>
                  <a:pt x="885" y="136"/>
                </a:cubicBezTo>
                <a:cubicBezTo>
                  <a:pt x="794" y="90"/>
                  <a:pt x="668" y="45"/>
                  <a:pt x="541" y="45"/>
                </a:cubicBezTo>
                <a:cubicBezTo>
                  <a:pt x="380" y="45"/>
                  <a:pt x="217" y="126"/>
                  <a:pt x="117" y="172"/>
                </a:cubicBezTo>
                <a:cubicBezTo>
                  <a:pt x="145" y="172"/>
                  <a:pt x="145" y="172"/>
                  <a:pt x="145" y="172"/>
                </a:cubicBezTo>
                <a:cubicBezTo>
                  <a:pt x="163" y="172"/>
                  <a:pt x="172" y="181"/>
                  <a:pt x="190" y="190"/>
                </a:cubicBezTo>
                <a:cubicBezTo>
                  <a:pt x="208" y="217"/>
                  <a:pt x="208" y="217"/>
                  <a:pt x="208" y="217"/>
                </a:cubicBezTo>
                <a:lnTo>
                  <a:pt x="217" y="217"/>
                </a:lnTo>
                <a:cubicBezTo>
                  <a:pt x="280" y="208"/>
                  <a:pt x="434" y="172"/>
                  <a:pt x="541" y="17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7" name="Freeform 636">
            <a:extLst>
              <a:ext uri="{FF2B5EF4-FFF2-40B4-BE49-F238E27FC236}">
                <a16:creationId xmlns:a16="http://schemas.microsoft.com/office/drawing/2014/main" id="{938A4F8F-DD2F-364A-9539-3C3C1A8D3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111" y="3424492"/>
            <a:ext cx="27049" cy="42826"/>
          </a:xfrm>
          <a:custGeom>
            <a:avLst/>
            <a:gdLst>
              <a:gd name="T0" fmla="*/ 26 w 54"/>
              <a:gd name="T1" fmla="*/ 81 h 82"/>
              <a:gd name="T2" fmla="*/ 26 w 54"/>
              <a:gd name="T3" fmla="*/ 81 h 82"/>
              <a:gd name="T4" fmla="*/ 26 w 54"/>
              <a:gd name="T5" fmla="*/ 81 h 82"/>
              <a:gd name="T6" fmla="*/ 0 w 54"/>
              <a:gd name="T7" fmla="*/ 63 h 82"/>
              <a:gd name="T8" fmla="*/ 0 w 54"/>
              <a:gd name="T9" fmla="*/ 27 h 82"/>
              <a:gd name="T10" fmla="*/ 26 w 54"/>
              <a:gd name="T11" fmla="*/ 0 h 82"/>
              <a:gd name="T12" fmla="*/ 26 w 54"/>
              <a:gd name="T13" fmla="*/ 0 h 82"/>
              <a:gd name="T14" fmla="*/ 53 w 54"/>
              <a:gd name="T15" fmla="*/ 27 h 82"/>
              <a:gd name="T16" fmla="*/ 53 w 54"/>
              <a:gd name="T17" fmla="*/ 63 h 82"/>
              <a:gd name="T18" fmla="*/ 26 w 54"/>
              <a:gd name="T19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" h="82">
                <a:moveTo>
                  <a:pt x="26" y="81"/>
                </a:moveTo>
                <a:lnTo>
                  <a:pt x="26" y="81"/>
                </a:lnTo>
                <a:lnTo>
                  <a:pt x="26" y="81"/>
                </a:lnTo>
                <a:cubicBezTo>
                  <a:pt x="9" y="81"/>
                  <a:pt x="0" y="72"/>
                  <a:pt x="0" y="6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6" y="0"/>
                </a:cubicBezTo>
                <a:lnTo>
                  <a:pt x="26" y="0"/>
                </a:lnTo>
                <a:cubicBezTo>
                  <a:pt x="35" y="0"/>
                  <a:pt x="53" y="9"/>
                  <a:pt x="53" y="27"/>
                </a:cubicBezTo>
                <a:cubicBezTo>
                  <a:pt x="53" y="63"/>
                  <a:pt x="53" y="63"/>
                  <a:pt x="53" y="63"/>
                </a:cubicBezTo>
                <a:cubicBezTo>
                  <a:pt x="53" y="72"/>
                  <a:pt x="35" y="81"/>
                  <a:pt x="26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8" name="Freeform 637">
            <a:extLst>
              <a:ext uri="{FF2B5EF4-FFF2-40B4-BE49-F238E27FC236}">
                <a16:creationId xmlns:a16="http://schemas.microsoft.com/office/drawing/2014/main" id="{B1F62D18-DC7D-E24E-B5EF-0BCC10073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679" y="3697229"/>
            <a:ext cx="225403" cy="268231"/>
          </a:xfrm>
          <a:custGeom>
            <a:avLst/>
            <a:gdLst>
              <a:gd name="T0" fmla="*/ 225 w 443"/>
              <a:gd name="T1" fmla="*/ 524 h 525"/>
              <a:gd name="T2" fmla="*/ 225 w 443"/>
              <a:gd name="T3" fmla="*/ 524 h 525"/>
              <a:gd name="T4" fmla="*/ 0 w 443"/>
              <a:gd name="T5" fmla="*/ 308 h 525"/>
              <a:gd name="T6" fmla="*/ 100 w 443"/>
              <a:gd name="T7" fmla="*/ 27 h 525"/>
              <a:gd name="T8" fmla="*/ 118 w 443"/>
              <a:gd name="T9" fmla="*/ 9 h 525"/>
              <a:gd name="T10" fmla="*/ 154 w 443"/>
              <a:gd name="T11" fmla="*/ 9 h 525"/>
              <a:gd name="T12" fmla="*/ 154 w 443"/>
              <a:gd name="T13" fmla="*/ 45 h 525"/>
              <a:gd name="T14" fmla="*/ 145 w 443"/>
              <a:gd name="T15" fmla="*/ 54 h 525"/>
              <a:gd name="T16" fmla="*/ 54 w 443"/>
              <a:gd name="T17" fmla="*/ 308 h 525"/>
              <a:gd name="T18" fmla="*/ 225 w 443"/>
              <a:gd name="T19" fmla="*/ 479 h 525"/>
              <a:gd name="T20" fmla="*/ 397 w 443"/>
              <a:gd name="T21" fmla="*/ 308 h 525"/>
              <a:gd name="T22" fmla="*/ 307 w 443"/>
              <a:gd name="T23" fmla="*/ 54 h 525"/>
              <a:gd name="T24" fmla="*/ 289 w 443"/>
              <a:gd name="T25" fmla="*/ 45 h 525"/>
              <a:gd name="T26" fmla="*/ 298 w 443"/>
              <a:gd name="T27" fmla="*/ 9 h 525"/>
              <a:gd name="T28" fmla="*/ 325 w 443"/>
              <a:gd name="T29" fmla="*/ 9 h 525"/>
              <a:gd name="T30" fmla="*/ 343 w 443"/>
              <a:gd name="T31" fmla="*/ 27 h 525"/>
              <a:gd name="T32" fmla="*/ 442 w 443"/>
              <a:gd name="T33" fmla="*/ 308 h 525"/>
              <a:gd name="T34" fmla="*/ 225 w 443"/>
              <a:gd name="T35" fmla="*/ 524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525">
                <a:moveTo>
                  <a:pt x="225" y="524"/>
                </a:moveTo>
                <a:lnTo>
                  <a:pt x="225" y="524"/>
                </a:lnTo>
                <a:cubicBezTo>
                  <a:pt x="100" y="524"/>
                  <a:pt x="0" y="434"/>
                  <a:pt x="0" y="308"/>
                </a:cubicBezTo>
                <a:cubicBezTo>
                  <a:pt x="0" y="235"/>
                  <a:pt x="46" y="109"/>
                  <a:pt x="100" y="27"/>
                </a:cubicBezTo>
                <a:cubicBezTo>
                  <a:pt x="109" y="18"/>
                  <a:pt x="118" y="18"/>
                  <a:pt x="118" y="9"/>
                </a:cubicBezTo>
                <a:cubicBezTo>
                  <a:pt x="127" y="0"/>
                  <a:pt x="145" y="0"/>
                  <a:pt x="154" y="9"/>
                </a:cubicBezTo>
                <a:cubicBezTo>
                  <a:pt x="163" y="18"/>
                  <a:pt x="163" y="36"/>
                  <a:pt x="154" y="45"/>
                </a:cubicBezTo>
                <a:lnTo>
                  <a:pt x="145" y="54"/>
                </a:lnTo>
                <a:cubicBezTo>
                  <a:pt x="91" y="127"/>
                  <a:pt x="54" y="244"/>
                  <a:pt x="54" y="308"/>
                </a:cubicBezTo>
                <a:cubicBezTo>
                  <a:pt x="54" y="398"/>
                  <a:pt x="127" y="479"/>
                  <a:pt x="225" y="479"/>
                </a:cubicBezTo>
                <a:cubicBezTo>
                  <a:pt x="316" y="479"/>
                  <a:pt x="397" y="398"/>
                  <a:pt x="397" y="308"/>
                </a:cubicBezTo>
                <a:cubicBezTo>
                  <a:pt x="397" y="244"/>
                  <a:pt x="361" y="127"/>
                  <a:pt x="307" y="54"/>
                </a:cubicBezTo>
                <a:cubicBezTo>
                  <a:pt x="298" y="54"/>
                  <a:pt x="298" y="45"/>
                  <a:pt x="289" y="45"/>
                </a:cubicBezTo>
                <a:cubicBezTo>
                  <a:pt x="280" y="36"/>
                  <a:pt x="280" y="18"/>
                  <a:pt x="298" y="9"/>
                </a:cubicBezTo>
                <a:cubicBezTo>
                  <a:pt x="307" y="0"/>
                  <a:pt x="316" y="0"/>
                  <a:pt x="325" y="9"/>
                </a:cubicBezTo>
                <a:cubicBezTo>
                  <a:pt x="334" y="18"/>
                  <a:pt x="343" y="18"/>
                  <a:pt x="343" y="27"/>
                </a:cubicBezTo>
                <a:cubicBezTo>
                  <a:pt x="406" y="109"/>
                  <a:pt x="442" y="235"/>
                  <a:pt x="442" y="308"/>
                </a:cubicBezTo>
                <a:cubicBezTo>
                  <a:pt x="442" y="434"/>
                  <a:pt x="343" y="524"/>
                  <a:pt x="225" y="5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9" name="Freeform 638">
            <a:extLst>
              <a:ext uri="{FF2B5EF4-FFF2-40B4-BE49-F238E27FC236}">
                <a16:creationId xmlns:a16="http://schemas.microsoft.com/office/drawing/2014/main" id="{A595DC16-2DBA-2441-A73C-C75D646C0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252" y="3604815"/>
            <a:ext cx="142005" cy="78891"/>
          </a:xfrm>
          <a:custGeom>
            <a:avLst/>
            <a:gdLst>
              <a:gd name="T0" fmla="*/ 225 w 280"/>
              <a:gd name="T1" fmla="*/ 153 h 154"/>
              <a:gd name="T2" fmla="*/ 225 w 280"/>
              <a:gd name="T3" fmla="*/ 153 h 154"/>
              <a:gd name="T4" fmla="*/ 207 w 280"/>
              <a:gd name="T5" fmla="*/ 153 h 154"/>
              <a:gd name="T6" fmla="*/ 198 w 280"/>
              <a:gd name="T7" fmla="*/ 117 h 154"/>
              <a:gd name="T8" fmla="*/ 225 w 280"/>
              <a:gd name="T9" fmla="*/ 54 h 154"/>
              <a:gd name="T10" fmla="*/ 225 w 280"/>
              <a:gd name="T11" fmla="*/ 54 h 154"/>
              <a:gd name="T12" fmla="*/ 225 w 280"/>
              <a:gd name="T13" fmla="*/ 54 h 154"/>
              <a:gd name="T14" fmla="*/ 54 w 280"/>
              <a:gd name="T15" fmla="*/ 54 h 154"/>
              <a:gd name="T16" fmla="*/ 54 w 280"/>
              <a:gd name="T17" fmla="*/ 54 h 154"/>
              <a:gd name="T18" fmla="*/ 54 w 280"/>
              <a:gd name="T19" fmla="*/ 54 h 154"/>
              <a:gd name="T20" fmla="*/ 81 w 280"/>
              <a:gd name="T21" fmla="*/ 117 h 154"/>
              <a:gd name="T22" fmla="*/ 72 w 280"/>
              <a:gd name="T23" fmla="*/ 144 h 154"/>
              <a:gd name="T24" fmla="*/ 36 w 280"/>
              <a:gd name="T25" fmla="*/ 135 h 154"/>
              <a:gd name="T26" fmla="*/ 9 w 280"/>
              <a:gd name="T27" fmla="*/ 72 h 154"/>
              <a:gd name="T28" fmla="*/ 18 w 280"/>
              <a:gd name="T29" fmla="*/ 26 h 154"/>
              <a:gd name="T30" fmla="*/ 54 w 280"/>
              <a:gd name="T31" fmla="*/ 0 h 154"/>
              <a:gd name="T32" fmla="*/ 225 w 280"/>
              <a:gd name="T33" fmla="*/ 0 h 154"/>
              <a:gd name="T34" fmla="*/ 270 w 280"/>
              <a:gd name="T35" fmla="*/ 26 h 154"/>
              <a:gd name="T36" fmla="*/ 270 w 280"/>
              <a:gd name="T37" fmla="*/ 72 h 154"/>
              <a:gd name="T38" fmla="*/ 243 w 280"/>
              <a:gd name="T39" fmla="*/ 135 h 154"/>
              <a:gd name="T40" fmla="*/ 225 w 280"/>
              <a:gd name="T41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0" h="154">
                <a:moveTo>
                  <a:pt x="225" y="153"/>
                </a:moveTo>
                <a:lnTo>
                  <a:pt x="225" y="153"/>
                </a:lnTo>
                <a:cubicBezTo>
                  <a:pt x="216" y="153"/>
                  <a:pt x="216" y="153"/>
                  <a:pt x="207" y="153"/>
                </a:cubicBezTo>
                <a:cubicBezTo>
                  <a:pt x="198" y="144"/>
                  <a:pt x="188" y="126"/>
                  <a:pt x="198" y="117"/>
                </a:cubicBezTo>
                <a:cubicBezTo>
                  <a:pt x="225" y="54"/>
                  <a:pt x="225" y="54"/>
                  <a:pt x="225" y="54"/>
                </a:cubicBezTo>
                <a:lnTo>
                  <a:pt x="225" y="54"/>
                </a:lnTo>
                <a:lnTo>
                  <a:pt x="225" y="54"/>
                </a:lnTo>
                <a:cubicBezTo>
                  <a:pt x="54" y="54"/>
                  <a:pt x="54" y="54"/>
                  <a:pt x="54" y="54"/>
                </a:cubicBezTo>
                <a:lnTo>
                  <a:pt x="54" y="54"/>
                </a:lnTo>
                <a:lnTo>
                  <a:pt x="54" y="54"/>
                </a:lnTo>
                <a:cubicBezTo>
                  <a:pt x="81" y="117"/>
                  <a:pt x="81" y="117"/>
                  <a:pt x="81" y="117"/>
                </a:cubicBezTo>
                <a:cubicBezTo>
                  <a:pt x="90" y="126"/>
                  <a:pt x="90" y="144"/>
                  <a:pt x="72" y="144"/>
                </a:cubicBezTo>
                <a:cubicBezTo>
                  <a:pt x="63" y="153"/>
                  <a:pt x="45" y="153"/>
                  <a:pt x="36" y="135"/>
                </a:cubicBezTo>
                <a:cubicBezTo>
                  <a:pt x="9" y="72"/>
                  <a:pt x="9" y="72"/>
                  <a:pt x="9" y="72"/>
                </a:cubicBezTo>
                <a:cubicBezTo>
                  <a:pt x="0" y="63"/>
                  <a:pt x="9" y="45"/>
                  <a:pt x="18" y="26"/>
                </a:cubicBezTo>
                <a:cubicBezTo>
                  <a:pt x="27" y="9"/>
                  <a:pt x="36" y="0"/>
                  <a:pt x="54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43" y="0"/>
                  <a:pt x="261" y="9"/>
                  <a:pt x="270" y="26"/>
                </a:cubicBezTo>
                <a:cubicBezTo>
                  <a:pt x="279" y="45"/>
                  <a:pt x="279" y="63"/>
                  <a:pt x="270" y="72"/>
                </a:cubicBezTo>
                <a:cubicBezTo>
                  <a:pt x="243" y="135"/>
                  <a:pt x="243" y="135"/>
                  <a:pt x="243" y="135"/>
                </a:cubicBezTo>
                <a:cubicBezTo>
                  <a:pt x="243" y="144"/>
                  <a:pt x="234" y="153"/>
                  <a:pt x="225" y="1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0" name="Freeform 639">
            <a:extLst>
              <a:ext uri="{FF2B5EF4-FFF2-40B4-BE49-F238E27FC236}">
                <a16:creationId xmlns:a16="http://schemas.microsoft.com/office/drawing/2014/main" id="{3ABE2417-B757-244D-BC87-FEA8A29A7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063" y="3683705"/>
            <a:ext cx="83399" cy="13524"/>
          </a:xfrm>
          <a:custGeom>
            <a:avLst/>
            <a:gdLst>
              <a:gd name="T0" fmla="*/ 144 w 163"/>
              <a:gd name="T1" fmla="*/ 27 h 28"/>
              <a:gd name="T2" fmla="*/ 144 w 163"/>
              <a:gd name="T3" fmla="*/ 27 h 28"/>
              <a:gd name="T4" fmla="*/ 18 w 163"/>
              <a:gd name="T5" fmla="*/ 27 h 28"/>
              <a:gd name="T6" fmla="*/ 0 w 163"/>
              <a:gd name="T7" fmla="*/ 18 h 28"/>
              <a:gd name="T8" fmla="*/ 18 w 163"/>
              <a:gd name="T9" fmla="*/ 0 h 28"/>
              <a:gd name="T10" fmla="*/ 144 w 163"/>
              <a:gd name="T11" fmla="*/ 0 h 28"/>
              <a:gd name="T12" fmla="*/ 162 w 163"/>
              <a:gd name="T13" fmla="*/ 18 h 28"/>
              <a:gd name="T14" fmla="*/ 144 w 163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" h="28">
                <a:moveTo>
                  <a:pt x="144" y="27"/>
                </a:moveTo>
                <a:lnTo>
                  <a:pt x="144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53" y="0"/>
                  <a:pt x="162" y="9"/>
                  <a:pt x="162" y="18"/>
                </a:cubicBezTo>
                <a:cubicBezTo>
                  <a:pt x="162" y="27"/>
                  <a:pt x="153" y="27"/>
                  <a:pt x="144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1" name="Freeform 640">
            <a:extLst>
              <a:ext uri="{FF2B5EF4-FFF2-40B4-BE49-F238E27FC236}">
                <a16:creationId xmlns:a16="http://schemas.microsoft.com/office/drawing/2014/main" id="{DB9B4FD4-E6BF-D84D-9C48-D209A7899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571" y="3767105"/>
            <a:ext cx="74383" cy="114955"/>
          </a:xfrm>
          <a:custGeom>
            <a:avLst/>
            <a:gdLst>
              <a:gd name="T0" fmla="*/ 62 w 145"/>
              <a:gd name="T1" fmla="*/ 226 h 227"/>
              <a:gd name="T2" fmla="*/ 62 w 145"/>
              <a:gd name="T3" fmla="*/ 226 h 227"/>
              <a:gd name="T4" fmla="*/ 9 w 145"/>
              <a:gd name="T5" fmla="*/ 217 h 227"/>
              <a:gd name="T6" fmla="*/ 0 w 145"/>
              <a:gd name="T7" fmla="*/ 199 h 227"/>
              <a:gd name="T8" fmla="*/ 18 w 145"/>
              <a:gd name="T9" fmla="*/ 190 h 227"/>
              <a:gd name="T10" fmla="*/ 98 w 145"/>
              <a:gd name="T11" fmla="*/ 190 h 227"/>
              <a:gd name="T12" fmla="*/ 107 w 145"/>
              <a:gd name="T13" fmla="*/ 163 h 227"/>
              <a:gd name="T14" fmla="*/ 62 w 145"/>
              <a:gd name="T15" fmla="*/ 126 h 227"/>
              <a:gd name="T16" fmla="*/ 0 w 145"/>
              <a:gd name="T17" fmla="*/ 63 h 227"/>
              <a:gd name="T18" fmla="*/ 27 w 145"/>
              <a:gd name="T19" fmla="*/ 18 h 227"/>
              <a:gd name="T20" fmla="*/ 126 w 145"/>
              <a:gd name="T21" fmla="*/ 9 h 227"/>
              <a:gd name="T22" fmla="*/ 135 w 145"/>
              <a:gd name="T23" fmla="*/ 36 h 227"/>
              <a:gd name="T24" fmla="*/ 116 w 145"/>
              <a:gd name="T25" fmla="*/ 45 h 227"/>
              <a:gd name="T26" fmla="*/ 45 w 145"/>
              <a:gd name="T27" fmla="*/ 36 h 227"/>
              <a:gd name="T28" fmla="*/ 36 w 145"/>
              <a:gd name="T29" fmla="*/ 63 h 227"/>
              <a:gd name="T30" fmla="*/ 80 w 145"/>
              <a:gd name="T31" fmla="*/ 99 h 227"/>
              <a:gd name="T32" fmla="*/ 144 w 145"/>
              <a:gd name="T33" fmla="*/ 163 h 227"/>
              <a:gd name="T34" fmla="*/ 116 w 145"/>
              <a:gd name="T35" fmla="*/ 217 h 227"/>
              <a:gd name="T36" fmla="*/ 62 w 145"/>
              <a:gd name="T37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5" h="227">
                <a:moveTo>
                  <a:pt x="62" y="226"/>
                </a:moveTo>
                <a:lnTo>
                  <a:pt x="62" y="226"/>
                </a:lnTo>
                <a:cubicBezTo>
                  <a:pt x="45" y="226"/>
                  <a:pt x="27" y="226"/>
                  <a:pt x="9" y="217"/>
                </a:cubicBezTo>
                <a:cubicBezTo>
                  <a:pt x="0" y="217"/>
                  <a:pt x="0" y="199"/>
                  <a:pt x="0" y="199"/>
                </a:cubicBezTo>
                <a:cubicBezTo>
                  <a:pt x="9" y="190"/>
                  <a:pt x="18" y="180"/>
                  <a:pt x="18" y="190"/>
                </a:cubicBezTo>
                <a:cubicBezTo>
                  <a:pt x="54" y="199"/>
                  <a:pt x="80" y="199"/>
                  <a:pt x="98" y="190"/>
                </a:cubicBezTo>
                <a:cubicBezTo>
                  <a:pt x="107" y="180"/>
                  <a:pt x="107" y="172"/>
                  <a:pt x="107" y="163"/>
                </a:cubicBezTo>
                <a:cubicBezTo>
                  <a:pt x="107" y="154"/>
                  <a:pt x="80" y="135"/>
                  <a:pt x="62" y="126"/>
                </a:cubicBezTo>
                <a:cubicBezTo>
                  <a:pt x="36" y="117"/>
                  <a:pt x="0" y="99"/>
                  <a:pt x="0" y="63"/>
                </a:cubicBezTo>
                <a:cubicBezTo>
                  <a:pt x="0" y="45"/>
                  <a:pt x="9" y="27"/>
                  <a:pt x="27" y="18"/>
                </a:cubicBezTo>
                <a:cubicBezTo>
                  <a:pt x="54" y="0"/>
                  <a:pt x="90" y="0"/>
                  <a:pt x="126" y="9"/>
                </a:cubicBezTo>
                <a:cubicBezTo>
                  <a:pt x="135" y="18"/>
                  <a:pt x="144" y="27"/>
                  <a:pt x="135" y="36"/>
                </a:cubicBezTo>
                <a:cubicBezTo>
                  <a:pt x="135" y="36"/>
                  <a:pt x="126" y="45"/>
                  <a:pt x="116" y="45"/>
                </a:cubicBezTo>
                <a:cubicBezTo>
                  <a:pt x="90" y="27"/>
                  <a:pt x="62" y="27"/>
                  <a:pt x="45" y="36"/>
                </a:cubicBezTo>
                <a:cubicBezTo>
                  <a:pt x="36" y="45"/>
                  <a:pt x="36" y="54"/>
                  <a:pt x="36" y="63"/>
                </a:cubicBezTo>
                <a:cubicBezTo>
                  <a:pt x="36" y="81"/>
                  <a:pt x="54" y="90"/>
                  <a:pt x="80" y="99"/>
                </a:cubicBezTo>
                <a:cubicBezTo>
                  <a:pt x="107" y="117"/>
                  <a:pt x="144" y="135"/>
                  <a:pt x="144" y="163"/>
                </a:cubicBezTo>
                <a:cubicBezTo>
                  <a:pt x="144" y="190"/>
                  <a:pt x="126" y="208"/>
                  <a:pt x="116" y="217"/>
                </a:cubicBezTo>
                <a:cubicBezTo>
                  <a:pt x="98" y="226"/>
                  <a:pt x="80" y="226"/>
                  <a:pt x="62" y="2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2" name="Freeform 641">
            <a:extLst>
              <a:ext uri="{FF2B5EF4-FFF2-40B4-BE49-F238E27FC236}">
                <a16:creationId xmlns:a16="http://schemas.microsoft.com/office/drawing/2014/main" id="{EDF830B2-492E-0948-B845-DA3708CFF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620" y="3740057"/>
            <a:ext cx="13524" cy="27049"/>
          </a:xfrm>
          <a:custGeom>
            <a:avLst/>
            <a:gdLst>
              <a:gd name="T0" fmla="*/ 17 w 27"/>
              <a:gd name="T1" fmla="*/ 54 h 55"/>
              <a:gd name="T2" fmla="*/ 17 w 27"/>
              <a:gd name="T3" fmla="*/ 54 h 55"/>
              <a:gd name="T4" fmla="*/ 0 w 27"/>
              <a:gd name="T5" fmla="*/ 36 h 55"/>
              <a:gd name="T6" fmla="*/ 0 w 27"/>
              <a:gd name="T7" fmla="*/ 18 h 55"/>
              <a:gd name="T8" fmla="*/ 17 w 27"/>
              <a:gd name="T9" fmla="*/ 0 h 55"/>
              <a:gd name="T10" fmla="*/ 26 w 27"/>
              <a:gd name="T11" fmla="*/ 18 h 55"/>
              <a:gd name="T12" fmla="*/ 26 w 27"/>
              <a:gd name="T13" fmla="*/ 36 h 55"/>
              <a:gd name="T14" fmla="*/ 17 w 27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55">
                <a:moveTo>
                  <a:pt x="17" y="54"/>
                </a:moveTo>
                <a:lnTo>
                  <a:pt x="17" y="54"/>
                </a:lnTo>
                <a:cubicBezTo>
                  <a:pt x="8" y="54"/>
                  <a:pt x="0" y="45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26" y="0"/>
                  <a:pt x="26" y="9"/>
                  <a:pt x="26" y="18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45"/>
                  <a:pt x="26" y="54"/>
                  <a:pt x="17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3" name="Freeform 642">
            <a:extLst>
              <a:ext uri="{FF2B5EF4-FFF2-40B4-BE49-F238E27FC236}">
                <a16:creationId xmlns:a16="http://schemas.microsoft.com/office/drawing/2014/main" id="{E93AD8D0-0CAE-3940-B475-6524980CE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620" y="3882060"/>
            <a:ext cx="13524" cy="27049"/>
          </a:xfrm>
          <a:custGeom>
            <a:avLst/>
            <a:gdLst>
              <a:gd name="T0" fmla="*/ 17 w 27"/>
              <a:gd name="T1" fmla="*/ 54 h 55"/>
              <a:gd name="T2" fmla="*/ 17 w 27"/>
              <a:gd name="T3" fmla="*/ 54 h 55"/>
              <a:gd name="T4" fmla="*/ 0 w 27"/>
              <a:gd name="T5" fmla="*/ 45 h 55"/>
              <a:gd name="T6" fmla="*/ 0 w 27"/>
              <a:gd name="T7" fmla="*/ 18 h 55"/>
              <a:gd name="T8" fmla="*/ 17 w 27"/>
              <a:gd name="T9" fmla="*/ 0 h 55"/>
              <a:gd name="T10" fmla="*/ 26 w 27"/>
              <a:gd name="T11" fmla="*/ 18 h 55"/>
              <a:gd name="T12" fmla="*/ 26 w 27"/>
              <a:gd name="T13" fmla="*/ 45 h 55"/>
              <a:gd name="T14" fmla="*/ 17 w 27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55">
                <a:moveTo>
                  <a:pt x="17" y="54"/>
                </a:moveTo>
                <a:lnTo>
                  <a:pt x="17" y="54"/>
                </a:lnTo>
                <a:cubicBezTo>
                  <a:pt x="8" y="54"/>
                  <a:pt x="0" y="54"/>
                  <a:pt x="0" y="45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26" y="0"/>
                  <a:pt x="26" y="9"/>
                  <a:pt x="26" y="18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54"/>
                  <a:pt x="26" y="54"/>
                  <a:pt x="17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4" name="Freeform 643">
            <a:extLst>
              <a:ext uri="{FF2B5EF4-FFF2-40B4-BE49-F238E27FC236}">
                <a16:creationId xmlns:a16="http://schemas.microsoft.com/office/drawing/2014/main" id="{63F3BBBE-45DF-064E-AD27-0E644E51D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7312" y="3600307"/>
            <a:ext cx="227657" cy="272737"/>
          </a:xfrm>
          <a:custGeom>
            <a:avLst/>
            <a:gdLst>
              <a:gd name="T0" fmla="*/ 226 w 444"/>
              <a:gd name="T1" fmla="*/ 534 h 535"/>
              <a:gd name="T2" fmla="*/ 226 w 444"/>
              <a:gd name="T3" fmla="*/ 534 h 535"/>
              <a:gd name="T4" fmla="*/ 0 w 444"/>
              <a:gd name="T5" fmla="*/ 308 h 535"/>
              <a:gd name="T6" fmla="*/ 100 w 444"/>
              <a:gd name="T7" fmla="*/ 27 h 535"/>
              <a:gd name="T8" fmla="*/ 118 w 444"/>
              <a:gd name="T9" fmla="*/ 10 h 535"/>
              <a:gd name="T10" fmla="*/ 154 w 444"/>
              <a:gd name="T11" fmla="*/ 10 h 535"/>
              <a:gd name="T12" fmla="*/ 154 w 444"/>
              <a:gd name="T13" fmla="*/ 46 h 535"/>
              <a:gd name="T14" fmla="*/ 145 w 444"/>
              <a:gd name="T15" fmla="*/ 64 h 535"/>
              <a:gd name="T16" fmla="*/ 54 w 444"/>
              <a:gd name="T17" fmla="*/ 308 h 535"/>
              <a:gd name="T18" fmla="*/ 226 w 444"/>
              <a:gd name="T19" fmla="*/ 480 h 535"/>
              <a:gd name="T20" fmla="*/ 398 w 444"/>
              <a:gd name="T21" fmla="*/ 308 h 535"/>
              <a:gd name="T22" fmla="*/ 308 w 444"/>
              <a:gd name="T23" fmla="*/ 64 h 535"/>
              <a:gd name="T24" fmla="*/ 289 w 444"/>
              <a:gd name="T25" fmla="*/ 46 h 535"/>
              <a:gd name="T26" fmla="*/ 299 w 444"/>
              <a:gd name="T27" fmla="*/ 10 h 535"/>
              <a:gd name="T28" fmla="*/ 325 w 444"/>
              <a:gd name="T29" fmla="*/ 10 h 535"/>
              <a:gd name="T30" fmla="*/ 344 w 444"/>
              <a:gd name="T31" fmla="*/ 27 h 535"/>
              <a:gd name="T32" fmla="*/ 443 w 444"/>
              <a:gd name="T33" fmla="*/ 308 h 535"/>
              <a:gd name="T34" fmla="*/ 226 w 444"/>
              <a:gd name="T35" fmla="*/ 534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535">
                <a:moveTo>
                  <a:pt x="226" y="534"/>
                </a:moveTo>
                <a:lnTo>
                  <a:pt x="226" y="534"/>
                </a:lnTo>
                <a:cubicBezTo>
                  <a:pt x="100" y="534"/>
                  <a:pt x="0" y="434"/>
                  <a:pt x="0" y="308"/>
                </a:cubicBezTo>
                <a:cubicBezTo>
                  <a:pt x="0" y="235"/>
                  <a:pt x="45" y="109"/>
                  <a:pt x="100" y="27"/>
                </a:cubicBezTo>
                <a:cubicBezTo>
                  <a:pt x="109" y="27"/>
                  <a:pt x="118" y="19"/>
                  <a:pt x="118" y="10"/>
                </a:cubicBezTo>
                <a:cubicBezTo>
                  <a:pt x="127" y="0"/>
                  <a:pt x="145" y="0"/>
                  <a:pt x="154" y="10"/>
                </a:cubicBezTo>
                <a:cubicBezTo>
                  <a:pt x="163" y="19"/>
                  <a:pt x="163" y="36"/>
                  <a:pt x="154" y="46"/>
                </a:cubicBezTo>
                <a:cubicBezTo>
                  <a:pt x="154" y="55"/>
                  <a:pt x="145" y="55"/>
                  <a:pt x="145" y="64"/>
                </a:cubicBezTo>
                <a:cubicBezTo>
                  <a:pt x="91" y="127"/>
                  <a:pt x="54" y="244"/>
                  <a:pt x="54" y="308"/>
                </a:cubicBezTo>
                <a:cubicBezTo>
                  <a:pt x="54" y="407"/>
                  <a:pt x="127" y="480"/>
                  <a:pt x="226" y="480"/>
                </a:cubicBezTo>
                <a:cubicBezTo>
                  <a:pt x="316" y="480"/>
                  <a:pt x="398" y="407"/>
                  <a:pt x="398" y="308"/>
                </a:cubicBezTo>
                <a:cubicBezTo>
                  <a:pt x="398" y="244"/>
                  <a:pt x="362" y="127"/>
                  <a:pt x="308" y="64"/>
                </a:cubicBezTo>
                <a:cubicBezTo>
                  <a:pt x="299" y="55"/>
                  <a:pt x="299" y="55"/>
                  <a:pt x="289" y="46"/>
                </a:cubicBezTo>
                <a:cubicBezTo>
                  <a:pt x="280" y="36"/>
                  <a:pt x="280" y="19"/>
                  <a:pt x="299" y="10"/>
                </a:cubicBezTo>
                <a:cubicBezTo>
                  <a:pt x="308" y="0"/>
                  <a:pt x="316" y="0"/>
                  <a:pt x="325" y="10"/>
                </a:cubicBezTo>
                <a:cubicBezTo>
                  <a:pt x="335" y="19"/>
                  <a:pt x="344" y="27"/>
                  <a:pt x="344" y="27"/>
                </a:cubicBezTo>
                <a:cubicBezTo>
                  <a:pt x="407" y="109"/>
                  <a:pt x="443" y="235"/>
                  <a:pt x="443" y="308"/>
                </a:cubicBezTo>
                <a:cubicBezTo>
                  <a:pt x="443" y="434"/>
                  <a:pt x="344" y="534"/>
                  <a:pt x="226" y="5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5" name="Freeform 644">
            <a:extLst>
              <a:ext uri="{FF2B5EF4-FFF2-40B4-BE49-F238E27FC236}">
                <a16:creationId xmlns:a16="http://schemas.microsoft.com/office/drawing/2014/main" id="{6019927B-A774-274E-9732-AAA700FB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138" y="3512399"/>
            <a:ext cx="144258" cy="74384"/>
          </a:xfrm>
          <a:custGeom>
            <a:avLst/>
            <a:gdLst>
              <a:gd name="T0" fmla="*/ 226 w 281"/>
              <a:gd name="T1" fmla="*/ 144 h 145"/>
              <a:gd name="T2" fmla="*/ 226 w 281"/>
              <a:gd name="T3" fmla="*/ 144 h 145"/>
              <a:gd name="T4" fmla="*/ 207 w 281"/>
              <a:gd name="T5" fmla="*/ 144 h 145"/>
              <a:gd name="T6" fmla="*/ 198 w 281"/>
              <a:gd name="T7" fmla="*/ 108 h 145"/>
              <a:gd name="T8" fmla="*/ 226 w 281"/>
              <a:gd name="T9" fmla="*/ 45 h 145"/>
              <a:gd name="T10" fmla="*/ 226 w 281"/>
              <a:gd name="T11" fmla="*/ 45 h 145"/>
              <a:gd name="T12" fmla="*/ 226 w 281"/>
              <a:gd name="T13" fmla="*/ 45 h 145"/>
              <a:gd name="T14" fmla="*/ 54 w 281"/>
              <a:gd name="T15" fmla="*/ 45 h 145"/>
              <a:gd name="T16" fmla="*/ 54 w 281"/>
              <a:gd name="T17" fmla="*/ 45 h 145"/>
              <a:gd name="T18" fmla="*/ 54 w 281"/>
              <a:gd name="T19" fmla="*/ 45 h 145"/>
              <a:gd name="T20" fmla="*/ 81 w 281"/>
              <a:gd name="T21" fmla="*/ 108 h 145"/>
              <a:gd name="T22" fmla="*/ 72 w 281"/>
              <a:gd name="T23" fmla="*/ 144 h 145"/>
              <a:gd name="T24" fmla="*/ 36 w 281"/>
              <a:gd name="T25" fmla="*/ 126 h 145"/>
              <a:gd name="T26" fmla="*/ 9 w 281"/>
              <a:gd name="T27" fmla="*/ 72 h 145"/>
              <a:gd name="T28" fmla="*/ 18 w 281"/>
              <a:gd name="T29" fmla="*/ 18 h 145"/>
              <a:gd name="T30" fmla="*/ 54 w 281"/>
              <a:gd name="T31" fmla="*/ 0 h 145"/>
              <a:gd name="T32" fmla="*/ 226 w 281"/>
              <a:gd name="T33" fmla="*/ 0 h 145"/>
              <a:gd name="T34" fmla="*/ 271 w 281"/>
              <a:gd name="T35" fmla="*/ 18 h 145"/>
              <a:gd name="T36" fmla="*/ 271 w 281"/>
              <a:gd name="T37" fmla="*/ 72 h 145"/>
              <a:gd name="T38" fmla="*/ 243 w 281"/>
              <a:gd name="T39" fmla="*/ 135 h 145"/>
              <a:gd name="T40" fmla="*/ 226 w 281"/>
              <a:gd name="T4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1" h="145">
                <a:moveTo>
                  <a:pt x="226" y="144"/>
                </a:moveTo>
                <a:lnTo>
                  <a:pt x="226" y="144"/>
                </a:lnTo>
                <a:cubicBezTo>
                  <a:pt x="217" y="144"/>
                  <a:pt x="217" y="144"/>
                  <a:pt x="207" y="144"/>
                </a:cubicBezTo>
                <a:cubicBezTo>
                  <a:pt x="198" y="135"/>
                  <a:pt x="189" y="126"/>
                  <a:pt x="198" y="108"/>
                </a:cubicBezTo>
                <a:cubicBezTo>
                  <a:pt x="226" y="45"/>
                  <a:pt x="226" y="45"/>
                  <a:pt x="226" y="45"/>
                </a:cubicBezTo>
                <a:lnTo>
                  <a:pt x="226" y="45"/>
                </a:lnTo>
                <a:lnTo>
                  <a:pt x="226" y="45"/>
                </a:lnTo>
                <a:cubicBezTo>
                  <a:pt x="54" y="45"/>
                  <a:pt x="54" y="45"/>
                  <a:pt x="54" y="45"/>
                </a:cubicBezTo>
                <a:lnTo>
                  <a:pt x="54" y="45"/>
                </a:lnTo>
                <a:lnTo>
                  <a:pt x="54" y="45"/>
                </a:lnTo>
                <a:cubicBezTo>
                  <a:pt x="81" y="108"/>
                  <a:pt x="81" y="108"/>
                  <a:pt x="81" y="108"/>
                </a:cubicBezTo>
                <a:cubicBezTo>
                  <a:pt x="90" y="117"/>
                  <a:pt x="90" y="135"/>
                  <a:pt x="72" y="144"/>
                </a:cubicBezTo>
                <a:cubicBezTo>
                  <a:pt x="63" y="144"/>
                  <a:pt x="45" y="144"/>
                  <a:pt x="36" y="126"/>
                </a:cubicBezTo>
                <a:cubicBezTo>
                  <a:pt x="9" y="72"/>
                  <a:pt x="9" y="72"/>
                  <a:pt x="9" y="72"/>
                </a:cubicBezTo>
                <a:cubicBezTo>
                  <a:pt x="0" y="54"/>
                  <a:pt x="9" y="36"/>
                  <a:pt x="18" y="18"/>
                </a:cubicBezTo>
                <a:cubicBezTo>
                  <a:pt x="27" y="9"/>
                  <a:pt x="36" y="0"/>
                  <a:pt x="54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43" y="0"/>
                  <a:pt x="262" y="9"/>
                  <a:pt x="271" y="18"/>
                </a:cubicBezTo>
                <a:cubicBezTo>
                  <a:pt x="280" y="36"/>
                  <a:pt x="280" y="54"/>
                  <a:pt x="271" y="72"/>
                </a:cubicBezTo>
                <a:cubicBezTo>
                  <a:pt x="243" y="135"/>
                  <a:pt x="243" y="135"/>
                  <a:pt x="243" y="135"/>
                </a:cubicBezTo>
                <a:cubicBezTo>
                  <a:pt x="243" y="144"/>
                  <a:pt x="234" y="144"/>
                  <a:pt x="226" y="1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6" name="Freeform 645">
            <a:extLst>
              <a:ext uri="{FF2B5EF4-FFF2-40B4-BE49-F238E27FC236}">
                <a16:creationId xmlns:a16="http://schemas.microsoft.com/office/drawing/2014/main" id="{61E6DCF7-33F6-AA44-A36D-41FF6620B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694" y="3586783"/>
            <a:ext cx="83400" cy="20286"/>
          </a:xfrm>
          <a:custGeom>
            <a:avLst/>
            <a:gdLst>
              <a:gd name="T0" fmla="*/ 144 w 164"/>
              <a:gd name="T1" fmla="*/ 37 h 38"/>
              <a:gd name="T2" fmla="*/ 144 w 164"/>
              <a:gd name="T3" fmla="*/ 37 h 38"/>
              <a:gd name="T4" fmla="*/ 18 w 164"/>
              <a:gd name="T5" fmla="*/ 37 h 38"/>
              <a:gd name="T6" fmla="*/ 0 w 164"/>
              <a:gd name="T7" fmla="*/ 18 h 38"/>
              <a:gd name="T8" fmla="*/ 18 w 164"/>
              <a:gd name="T9" fmla="*/ 0 h 38"/>
              <a:gd name="T10" fmla="*/ 144 w 164"/>
              <a:gd name="T11" fmla="*/ 0 h 38"/>
              <a:gd name="T12" fmla="*/ 163 w 164"/>
              <a:gd name="T13" fmla="*/ 18 h 38"/>
              <a:gd name="T14" fmla="*/ 144 w 164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4" h="38">
                <a:moveTo>
                  <a:pt x="144" y="37"/>
                </a:moveTo>
                <a:lnTo>
                  <a:pt x="144" y="37"/>
                </a:lnTo>
                <a:cubicBezTo>
                  <a:pt x="18" y="37"/>
                  <a:pt x="18" y="37"/>
                  <a:pt x="18" y="37"/>
                </a:cubicBezTo>
                <a:cubicBezTo>
                  <a:pt x="9" y="37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54" y="0"/>
                  <a:pt x="163" y="9"/>
                  <a:pt x="163" y="18"/>
                </a:cubicBezTo>
                <a:cubicBezTo>
                  <a:pt x="163" y="27"/>
                  <a:pt x="154" y="37"/>
                  <a:pt x="144" y="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7" name="Freeform 646">
            <a:extLst>
              <a:ext uri="{FF2B5EF4-FFF2-40B4-BE49-F238E27FC236}">
                <a16:creationId xmlns:a16="http://schemas.microsoft.com/office/drawing/2014/main" id="{74806E6F-0AED-8F48-A6C9-3A61857E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6203" y="3670181"/>
            <a:ext cx="74384" cy="121718"/>
          </a:xfrm>
          <a:custGeom>
            <a:avLst/>
            <a:gdLst>
              <a:gd name="T0" fmla="*/ 63 w 146"/>
              <a:gd name="T1" fmla="*/ 235 h 236"/>
              <a:gd name="T2" fmla="*/ 63 w 146"/>
              <a:gd name="T3" fmla="*/ 235 h 236"/>
              <a:gd name="T4" fmla="*/ 9 w 146"/>
              <a:gd name="T5" fmla="*/ 217 h 236"/>
              <a:gd name="T6" fmla="*/ 0 w 146"/>
              <a:gd name="T7" fmla="*/ 199 h 236"/>
              <a:gd name="T8" fmla="*/ 18 w 146"/>
              <a:gd name="T9" fmla="*/ 190 h 236"/>
              <a:gd name="T10" fmla="*/ 99 w 146"/>
              <a:gd name="T11" fmla="*/ 190 h 236"/>
              <a:gd name="T12" fmla="*/ 108 w 146"/>
              <a:gd name="T13" fmla="*/ 163 h 236"/>
              <a:gd name="T14" fmla="*/ 63 w 146"/>
              <a:gd name="T15" fmla="*/ 127 h 236"/>
              <a:gd name="T16" fmla="*/ 0 w 146"/>
              <a:gd name="T17" fmla="*/ 72 h 236"/>
              <a:gd name="T18" fmla="*/ 27 w 146"/>
              <a:gd name="T19" fmla="*/ 18 h 236"/>
              <a:gd name="T20" fmla="*/ 126 w 146"/>
              <a:gd name="T21" fmla="*/ 18 h 236"/>
              <a:gd name="T22" fmla="*/ 135 w 146"/>
              <a:gd name="T23" fmla="*/ 36 h 236"/>
              <a:gd name="T24" fmla="*/ 117 w 146"/>
              <a:gd name="T25" fmla="*/ 45 h 236"/>
              <a:gd name="T26" fmla="*/ 45 w 146"/>
              <a:gd name="T27" fmla="*/ 45 h 236"/>
              <a:gd name="T28" fmla="*/ 36 w 146"/>
              <a:gd name="T29" fmla="*/ 72 h 236"/>
              <a:gd name="T30" fmla="*/ 81 w 146"/>
              <a:gd name="T31" fmla="*/ 99 h 236"/>
              <a:gd name="T32" fmla="*/ 145 w 146"/>
              <a:gd name="T33" fmla="*/ 163 h 236"/>
              <a:gd name="T34" fmla="*/ 117 w 146"/>
              <a:gd name="T35" fmla="*/ 217 h 236"/>
              <a:gd name="T36" fmla="*/ 63 w 146"/>
              <a:gd name="T37" fmla="*/ 235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6" h="236">
                <a:moveTo>
                  <a:pt x="63" y="235"/>
                </a:moveTo>
                <a:lnTo>
                  <a:pt x="63" y="235"/>
                </a:lnTo>
                <a:cubicBezTo>
                  <a:pt x="45" y="235"/>
                  <a:pt x="27" y="226"/>
                  <a:pt x="9" y="217"/>
                </a:cubicBezTo>
                <a:cubicBezTo>
                  <a:pt x="0" y="217"/>
                  <a:pt x="0" y="208"/>
                  <a:pt x="0" y="199"/>
                </a:cubicBezTo>
                <a:cubicBezTo>
                  <a:pt x="9" y="190"/>
                  <a:pt x="18" y="190"/>
                  <a:pt x="18" y="190"/>
                </a:cubicBezTo>
                <a:cubicBezTo>
                  <a:pt x="54" y="199"/>
                  <a:pt x="81" y="199"/>
                  <a:pt x="99" y="190"/>
                </a:cubicBezTo>
                <a:cubicBezTo>
                  <a:pt x="108" y="181"/>
                  <a:pt x="108" y="181"/>
                  <a:pt x="108" y="163"/>
                </a:cubicBezTo>
                <a:cubicBezTo>
                  <a:pt x="108" y="154"/>
                  <a:pt x="81" y="145"/>
                  <a:pt x="63" y="127"/>
                </a:cubicBezTo>
                <a:cubicBezTo>
                  <a:pt x="36" y="117"/>
                  <a:pt x="0" y="99"/>
                  <a:pt x="0" y="72"/>
                </a:cubicBezTo>
                <a:cubicBezTo>
                  <a:pt x="0" y="45"/>
                  <a:pt x="9" y="27"/>
                  <a:pt x="27" y="18"/>
                </a:cubicBezTo>
                <a:cubicBezTo>
                  <a:pt x="54" y="0"/>
                  <a:pt x="90" y="0"/>
                  <a:pt x="126" y="18"/>
                </a:cubicBezTo>
                <a:cubicBezTo>
                  <a:pt x="135" y="18"/>
                  <a:pt x="145" y="27"/>
                  <a:pt x="135" y="36"/>
                </a:cubicBezTo>
                <a:cubicBezTo>
                  <a:pt x="135" y="45"/>
                  <a:pt x="126" y="45"/>
                  <a:pt x="117" y="45"/>
                </a:cubicBezTo>
                <a:cubicBezTo>
                  <a:pt x="90" y="36"/>
                  <a:pt x="63" y="27"/>
                  <a:pt x="45" y="45"/>
                </a:cubicBezTo>
                <a:cubicBezTo>
                  <a:pt x="36" y="45"/>
                  <a:pt x="36" y="54"/>
                  <a:pt x="36" y="72"/>
                </a:cubicBezTo>
                <a:cubicBezTo>
                  <a:pt x="36" y="81"/>
                  <a:pt x="54" y="90"/>
                  <a:pt x="81" y="99"/>
                </a:cubicBezTo>
                <a:cubicBezTo>
                  <a:pt x="108" y="117"/>
                  <a:pt x="145" y="136"/>
                  <a:pt x="145" y="163"/>
                </a:cubicBezTo>
                <a:cubicBezTo>
                  <a:pt x="145" y="190"/>
                  <a:pt x="126" y="208"/>
                  <a:pt x="117" y="217"/>
                </a:cubicBezTo>
                <a:cubicBezTo>
                  <a:pt x="99" y="226"/>
                  <a:pt x="81" y="235"/>
                  <a:pt x="63" y="2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8" name="Freeform 647">
            <a:extLst>
              <a:ext uri="{FF2B5EF4-FFF2-40B4-BE49-F238E27FC236}">
                <a16:creationId xmlns:a16="http://schemas.microsoft.com/office/drawing/2014/main" id="{C8524D12-D368-5A43-AAF6-8B5E72DEA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3251" y="3640879"/>
            <a:ext cx="13524" cy="27049"/>
          </a:xfrm>
          <a:custGeom>
            <a:avLst/>
            <a:gdLst>
              <a:gd name="T0" fmla="*/ 18 w 28"/>
              <a:gd name="T1" fmla="*/ 54 h 55"/>
              <a:gd name="T2" fmla="*/ 18 w 28"/>
              <a:gd name="T3" fmla="*/ 54 h 55"/>
              <a:gd name="T4" fmla="*/ 0 w 28"/>
              <a:gd name="T5" fmla="*/ 36 h 55"/>
              <a:gd name="T6" fmla="*/ 0 w 28"/>
              <a:gd name="T7" fmla="*/ 18 h 55"/>
              <a:gd name="T8" fmla="*/ 18 w 28"/>
              <a:gd name="T9" fmla="*/ 0 h 55"/>
              <a:gd name="T10" fmla="*/ 27 w 28"/>
              <a:gd name="T11" fmla="*/ 18 h 55"/>
              <a:gd name="T12" fmla="*/ 27 w 28"/>
              <a:gd name="T13" fmla="*/ 36 h 55"/>
              <a:gd name="T14" fmla="*/ 18 w 28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55">
                <a:moveTo>
                  <a:pt x="18" y="54"/>
                </a:moveTo>
                <a:lnTo>
                  <a:pt x="18" y="54"/>
                </a:lnTo>
                <a:cubicBezTo>
                  <a:pt x="9" y="54"/>
                  <a:pt x="0" y="45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8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45"/>
                  <a:pt x="27" y="54"/>
                  <a:pt x="18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9" name="Freeform 648">
            <a:extLst>
              <a:ext uri="{FF2B5EF4-FFF2-40B4-BE49-F238E27FC236}">
                <a16:creationId xmlns:a16="http://schemas.microsoft.com/office/drawing/2014/main" id="{1CD137F1-162E-FB40-89B4-4CD636711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3251" y="3789645"/>
            <a:ext cx="13524" cy="27049"/>
          </a:xfrm>
          <a:custGeom>
            <a:avLst/>
            <a:gdLst>
              <a:gd name="T0" fmla="*/ 18 w 28"/>
              <a:gd name="T1" fmla="*/ 54 h 55"/>
              <a:gd name="T2" fmla="*/ 18 w 28"/>
              <a:gd name="T3" fmla="*/ 54 h 55"/>
              <a:gd name="T4" fmla="*/ 0 w 28"/>
              <a:gd name="T5" fmla="*/ 36 h 55"/>
              <a:gd name="T6" fmla="*/ 0 w 28"/>
              <a:gd name="T7" fmla="*/ 9 h 55"/>
              <a:gd name="T8" fmla="*/ 18 w 28"/>
              <a:gd name="T9" fmla="*/ 0 h 55"/>
              <a:gd name="T10" fmla="*/ 27 w 28"/>
              <a:gd name="T11" fmla="*/ 9 h 55"/>
              <a:gd name="T12" fmla="*/ 27 w 28"/>
              <a:gd name="T13" fmla="*/ 36 h 55"/>
              <a:gd name="T14" fmla="*/ 18 w 28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55">
                <a:moveTo>
                  <a:pt x="18" y="54"/>
                </a:moveTo>
                <a:lnTo>
                  <a:pt x="18" y="54"/>
                </a:lnTo>
                <a:cubicBezTo>
                  <a:pt x="9" y="54"/>
                  <a:pt x="0" y="45"/>
                  <a:pt x="0" y="36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9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45"/>
                  <a:pt x="27" y="54"/>
                  <a:pt x="18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0" name="Freeform 649">
            <a:extLst>
              <a:ext uri="{FF2B5EF4-FFF2-40B4-BE49-F238E27FC236}">
                <a16:creationId xmlns:a16="http://schemas.microsoft.com/office/drawing/2014/main" id="{828824EB-A255-8B49-B88D-921486CDF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7848" y="3419984"/>
            <a:ext cx="466585" cy="540968"/>
          </a:xfrm>
          <a:custGeom>
            <a:avLst/>
            <a:gdLst>
              <a:gd name="T0" fmla="*/ 461 w 914"/>
              <a:gd name="T1" fmla="*/ 1058 h 1059"/>
              <a:gd name="T2" fmla="*/ 461 w 914"/>
              <a:gd name="T3" fmla="*/ 1058 h 1059"/>
              <a:gd name="T4" fmla="*/ 452 w 914"/>
              <a:gd name="T5" fmla="*/ 1049 h 1059"/>
              <a:gd name="T6" fmla="*/ 190 w 914"/>
              <a:gd name="T7" fmla="*/ 858 h 1059"/>
              <a:gd name="T8" fmla="*/ 9 w 914"/>
              <a:gd name="T9" fmla="*/ 226 h 1059"/>
              <a:gd name="T10" fmla="*/ 27 w 914"/>
              <a:gd name="T11" fmla="*/ 163 h 1059"/>
              <a:gd name="T12" fmla="*/ 81 w 914"/>
              <a:gd name="T13" fmla="*/ 135 h 1059"/>
              <a:gd name="T14" fmla="*/ 416 w 914"/>
              <a:gd name="T15" fmla="*/ 18 h 1059"/>
              <a:gd name="T16" fmla="*/ 506 w 914"/>
              <a:gd name="T17" fmla="*/ 18 h 1059"/>
              <a:gd name="T18" fmla="*/ 841 w 914"/>
              <a:gd name="T19" fmla="*/ 135 h 1059"/>
              <a:gd name="T20" fmla="*/ 895 w 914"/>
              <a:gd name="T21" fmla="*/ 163 h 1059"/>
              <a:gd name="T22" fmla="*/ 913 w 914"/>
              <a:gd name="T23" fmla="*/ 226 h 1059"/>
              <a:gd name="T24" fmla="*/ 723 w 914"/>
              <a:gd name="T25" fmla="*/ 858 h 1059"/>
              <a:gd name="T26" fmla="*/ 470 w 914"/>
              <a:gd name="T27" fmla="*/ 1049 h 1059"/>
              <a:gd name="T28" fmla="*/ 461 w 914"/>
              <a:gd name="T29" fmla="*/ 1058 h 1059"/>
              <a:gd name="T30" fmla="*/ 461 w 914"/>
              <a:gd name="T31" fmla="*/ 54 h 1059"/>
              <a:gd name="T32" fmla="*/ 461 w 914"/>
              <a:gd name="T33" fmla="*/ 54 h 1059"/>
              <a:gd name="T34" fmla="*/ 443 w 914"/>
              <a:gd name="T35" fmla="*/ 63 h 1059"/>
              <a:gd name="T36" fmla="*/ 81 w 914"/>
              <a:gd name="T37" fmla="*/ 190 h 1059"/>
              <a:gd name="T38" fmla="*/ 63 w 914"/>
              <a:gd name="T39" fmla="*/ 199 h 1059"/>
              <a:gd name="T40" fmla="*/ 54 w 914"/>
              <a:gd name="T41" fmla="*/ 217 h 1059"/>
              <a:gd name="T42" fmla="*/ 235 w 914"/>
              <a:gd name="T43" fmla="*/ 832 h 1059"/>
              <a:gd name="T44" fmla="*/ 461 w 914"/>
              <a:gd name="T45" fmla="*/ 1003 h 1059"/>
              <a:gd name="T46" fmla="*/ 687 w 914"/>
              <a:gd name="T47" fmla="*/ 832 h 1059"/>
              <a:gd name="T48" fmla="*/ 868 w 914"/>
              <a:gd name="T49" fmla="*/ 217 h 1059"/>
              <a:gd name="T50" fmla="*/ 859 w 914"/>
              <a:gd name="T51" fmla="*/ 199 h 1059"/>
              <a:gd name="T52" fmla="*/ 832 w 914"/>
              <a:gd name="T53" fmla="*/ 181 h 1059"/>
              <a:gd name="T54" fmla="*/ 479 w 914"/>
              <a:gd name="T55" fmla="*/ 63 h 1059"/>
              <a:gd name="T56" fmla="*/ 461 w 914"/>
              <a:gd name="T57" fmla="*/ 54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14" h="1059">
                <a:moveTo>
                  <a:pt x="461" y="1058"/>
                </a:moveTo>
                <a:lnTo>
                  <a:pt x="461" y="1058"/>
                </a:lnTo>
                <a:cubicBezTo>
                  <a:pt x="452" y="1058"/>
                  <a:pt x="452" y="1058"/>
                  <a:pt x="452" y="1049"/>
                </a:cubicBezTo>
                <a:cubicBezTo>
                  <a:pt x="443" y="1049"/>
                  <a:pt x="271" y="967"/>
                  <a:pt x="190" y="858"/>
                </a:cubicBezTo>
                <a:cubicBezTo>
                  <a:pt x="63" y="660"/>
                  <a:pt x="18" y="352"/>
                  <a:pt x="9" y="226"/>
                </a:cubicBezTo>
                <a:cubicBezTo>
                  <a:pt x="0" y="208"/>
                  <a:pt x="9" y="181"/>
                  <a:pt x="27" y="163"/>
                </a:cubicBezTo>
                <a:cubicBezTo>
                  <a:pt x="36" y="154"/>
                  <a:pt x="54" y="135"/>
                  <a:pt x="81" y="135"/>
                </a:cubicBezTo>
                <a:cubicBezTo>
                  <a:pt x="253" y="126"/>
                  <a:pt x="362" y="63"/>
                  <a:pt x="416" y="18"/>
                </a:cubicBezTo>
                <a:cubicBezTo>
                  <a:pt x="443" y="0"/>
                  <a:pt x="479" y="0"/>
                  <a:pt x="506" y="18"/>
                </a:cubicBezTo>
                <a:cubicBezTo>
                  <a:pt x="560" y="63"/>
                  <a:pt x="669" y="126"/>
                  <a:pt x="841" y="135"/>
                </a:cubicBezTo>
                <a:cubicBezTo>
                  <a:pt x="859" y="135"/>
                  <a:pt x="877" y="145"/>
                  <a:pt x="895" y="163"/>
                </a:cubicBezTo>
                <a:cubicBezTo>
                  <a:pt x="913" y="181"/>
                  <a:pt x="913" y="199"/>
                  <a:pt x="913" y="226"/>
                </a:cubicBezTo>
                <a:cubicBezTo>
                  <a:pt x="904" y="352"/>
                  <a:pt x="859" y="660"/>
                  <a:pt x="723" y="858"/>
                </a:cubicBezTo>
                <a:cubicBezTo>
                  <a:pt x="651" y="967"/>
                  <a:pt x="479" y="1049"/>
                  <a:pt x="470" y="1049"/>
                </a:cubicBezTo>
                <a:cubicBezTo>
                  <a:pt x="470" y="1058"/>
                  <a:pt x="461" y="1058"/>
                  <a:pt x="461" y="1058"/>
                </a:cubicBezTo>
                <a:close/>
                <a:moveTo>
                  <a:pt x="461" y="54"/>
                </a:moveTo>
                <a:lnTo>
                  <a:pt x="461" y="54"/>
                </a:lnTo>
                <a:cubicBezTo>
                  <a:pt x="452" y="54"/>
                  <a:pt x="443" y="54"/>
                  <a:pt x="443" y="63"/>
                </a:cubicBezTo>
                <a:cubicBezTo>
                  <a:pt x="389" y="99"/>
                  <a:pt x="262" y="171"/>
                  <a:pt x="81" y="190"/>
                </a:cubicBezTo>
                <a:cubicBezTo>
                  <a:pt x="72" y="190"/>
                  <a:pt x="63" y="190"/>
                  <a:pt x="63" y="199"/>
                </a:cubicBezTo>
                <a:cubicBezTo>
                  <a:pt x="54" y="208"/>
                  <a:pt x="54" y="217"/>
                  <a:pt x="54" y="217"/>
                </a:cubicBezTo>
                <a:cubicBezTo>
                  <a:pt x="63" y="343"/>
                  <a:pt x="109" y="642"/>
                  <a:pt x="235" y="832"/>
                </a:cubicBezTo>
                <a:cubicBezTo>
                  <a:pt x="298" y="913"/>
                  <a:pt x="425" y="985"/>
                  <a:pt x="461" y="1003"/>
                </a:cubicBezTo>
                <a:cubicBezTo>
                  <a:pt x="497" y="985"/>
                  <a:pt x="624" y="913"/>
                  <a:pt x="687" y="832"/>
                </a:cubicBezTo>
                <a:cubicBezTo>
                  <a:pt x="814" y="642"/>
                  <a:pt x="850" y="343"/>
                  <a:pt x="868" y="217"/>
                </a:cubicBezTo>
                <a:cubicBezTo>
                  <a:pt x="868" y="208"/>
                  <a:pt x="859" y="199"/>
                  <a:pt x="859" y="199"/>
                </a:cubicBezTo>
                <a:cubicBezTo>
                  <a:pt x="850" y="190"/>
                  <a:pt x="841" y="190"/>
                  <a:pt x="832" y="181"/>
                </a:cubicBezTo>
                <a:cubicBezTo>
                  <a:pt x="651" y="171"/>
                  <a:pt x="534" y="99"/>
                  <a:pt x="479" y="63"/>
                </a:cubicBezTo>
                <a:cubicBezTo>
                  <a:pt x="470" y="54"/>
                  <a:pt x="470" y="54"/>
                  <a:pt x="461" y="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1" name="Freeform 650">
            <a:extLst>
              <a:ext uri="{FF2B5EF4-FFF2-40B4-BE49-F238E27FC236}">
                <a16:creationId xmlns:a16="http://schemas.microsoft.com/office/drawing/2014/main" id="{FD0880C3-84CF-A34D-8469-4E0AA5511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959" y="2126170"/>
            <a:ext cx="365153" cy="272737"/>
          </a:xfrm>
          <a:custGeom>
            <a:avLst/>
            <a:gdLst>
              <a:gd name="T0" fmla="*/ 659 w 715"/>
              <a:gd name="T1" fmla="*/ 533 h 534"/>
              <a:gd name="T2" fmla="*/ 659 w 715"/>
              <a:gd name="T3" fmla="*/ 533 h 534"/>
              <a:gd name="T4" fmla="*/ 54 w 715"/>
              <a:gd name="T5" fmla="*/ 533 h 534"/>
              <a:gd name="T6" fmla="*/ 0 w 715"/>
              <a:gd name="T7" fmla="*/ 488 h 534"/>
              <a:gd name="T8" fmla="*/ 0 w 715"/>
              <a:gd name="T9" fmla="*/ 45 h 534"/>
              <a:gd name="T10" fmla="*/ 54 w 715"/>
              <a:gd name="T11" fmla="*/ 0 h 534"/>
              <a:gd name="T12" fmla="*/ 659 w 715"/>
              <a:gd name="T13" fmla="*/ 0 h 534"/>
              <a:gd name="T14" fmla="*/ 714 w 715"/>
              <a:gd name="T15" fmla="*/ 45 h 534"/>
              <a:gd name="T16" fmla="*/ 714 w 715"/>
              <a:gd name="T17" fmla="*/ 488 h 534"/>
              <a:gd name="T18" fmla="*/ 659 w 715"/>
              <a:gd name="T19" fmla="*/ 533 h 534"/>
              <a:gd name="T20" fmla="*/ 54 w 715"/>
              <a:gd name="T21" fmla="*/ 27 h 534"/>
              <a:gd name="T22" fmla="*/ 54 w 715"/>
              <a:gd name="T23" fmla="*/ 27 h 534"/>
              <a:gd name="T24" fmla="*/ 36 w 715"/>
              <a:gd name="T25" fmla="*/ 45 h 534"/>
              <a:gd name="T26" fmla="*/ 36 w 715"/>
              <a:gd name="T27" fmla="*/ 488 h 534"/>
              <a:gd name="T28" fmla="*/ 54 w 715"/>
              <a:gd name="T29" fmla="*/ 497 h 534"/>
              <a:gd name="T30" fmla="*/ 659 w 715"/>
              <a:gd name="T31" fmla="*/ 497 h 534"/>
              <a:gd name="T32" fmla="*/ 678 w 715"/>
              <a:gd name="T33" fmla="*/ 488 h 534"/>
              <a:gd name="T34" fmla="*/ 678 w 715"/>
              <a:gd name="T35" fmla="*/ 45 h 534"/>
              <a:gd name="T36" fmla="*/ 659 w 715"/>
              <a:gd name="T37" fmla="*/ 27 h 534"/>
              <a:gd name="T38" fmla="*/ 54 w 715"/>
              <a:gd name="T39" fmla="*/ 27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15" h="534">
                <a:moveTo>
                  <a:pt x="659" y="533"/>
                </a:moveTo>
                <a:lnTo>
                  <a:pt x="659" y="533"/>
                </a:lnTo>
                <a:cubicBezTo>
                  <a:pt x="54" y="533"/>
                  <a:pt x="54" y="533"/>
                  <a:pt x="54" y="533"/>
                </a:cubicBezTo>
                <a:cubicBezTo>
                  <a:pt x="27" y="533"/>
                  <a:pt x="0" y="515"/>
                  <a:pt x="0" y="488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8"/>
                  <a:pt x="27" y="0"/>
                  <a:pt x="54" y="0"/>
                </a:cubicBezTo>
                <a:cubicBezTo>
                  <a:pt x="659" y="0"/>
                  <a:pt x="659" y="0"/>
                  <a:pt x="659" y="0"/>
                </a:cubicBezTo>
                <a:cubicBezTo>
                  <a:pt x="687" y="0"/>
                  <a:pt x="714" y="18"/>
                  <a:pt x="714" y="45"/>
                </a:cubicBezTo>
                <a:cubicBezTo>
                  <a:pt x="714" y="488"/>
                  <a:pt x="714" y="488"/>
                  <a:pt x="714" y="488"/>
                </a:cubicBezTo>
                <a:cubicBezTo>
                  <a:pt x="714" y="515"/>
                  <a:pt x="687" y="533"/>
                  <a:pt x="659" y="533"/>
                </a:cubicBezTo>
                <a:close/>
                <a:moveTo>
                  <a:pt x="54" y="27"/>
                </a:moveTo>
                <a:lnTo>
                  <a:pt x="54" y="27"/>
                </a:lnTo>
                <a:cubicBezTo>
                  <a:pt x="45" y="27"/>
                  <a:pt x="36" y="36"/>
                  <a:pt x="36" y="45"/>
                </a:cubicBezTo>
                <a:cubicBezTo>
                  <a:pt x="36" y="488"/>
                  <a:pt x="36" y="488"/>
                  <a:pt x="36" y="488"/>
                </a:cubicBezTo>
                <a:cubicBezTo>
                  <a:pt x="36" y="497"/>
                  <a:pt x="45" y="497"/>
                  <a:pt x="54" y="497"/>
                </a:cubicBezTo>
                <a:cubicBezTo>
                  <a:pt x="659" y="497"/>
                  <a:pt x="659" y="497"/>
                  <a:pt x="659" y="497"/>
                </a:cubicBezTo>
                <a:cubicBezTo>
                  <a:pt x="668" y="497"/>
                  <a:pt x="678" y="497"/>
                  <a:pt x="678" y="488"/>
                </a:cubicBezTo>
                <a:cubicBezTo>
                  <a:pt x="678" y="45"/>
                  <a:pt x="678" y="45"/>
                  <a:pt x="678" y="45"/>
                </a:cubicBezTo>
                <a:cubicBezTo>
                  <a:pt x="678" y="36"/>
                  <a:pt x="668" y="27"/>
                  <a:pt x="659" y="27"/>
                </a:cubicBezTo>
                <a:lnTo>
                  <a:pt x="54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2" name="Freeform 651">
            <a:extLst>
              <a:ext uri="{FF2B5EF4-FFF2-40B4-BE49-F238E27FC236}">
                <a16:creationId xmlns:a16="http://schemas.microsoft.com/office/drawing/2014/main" id="{5186F6D3-399C-544D-B12A-612738096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959" y="2168996"/>
            <a:ext cx="360645" cy="18032"/>
          </a:xfrm>
          <a:custGeom>
            <a:avLst/>
            <a:gdLst>
              <a:gd name="T0" fmla="*/ 696 w 706"/>
              <a:gd name="T1" fmla="*/ 36 h 37"/>
              <a:gd name="T2" fmla="*/ 696 w 706"/>
              <a:gd name="T3" fmla="*/ 36 h 37"/>
              <a:gd name="T4" fmla="*/ 18 w 706"/>
              <a:gd name="T5" fmla="*/ 36 h 37"/>
              <a:gd name="T6" fmla="*/ 0 w 706"/>
              <a:gd name="T7" fmla="*/ 18 h 37"/>
              <a:gd name="T8" fmla="*/ 18 w 706"/>
              <a:gd name="T9" fmla="*/ 0 h 37"/>
              <a:gd name="T10" fmla="*/ 696 w 706"/>
              <a:gd name="T11" fmla="*/ 0 h 37"/>
              <a:gd name="T12" fmla="*/ 705 w 706"/>
              <a:gd name="T13" fmla="*/ 18 h 37"/>
              <a:gd name="T14" fmla="*/ 696 w 706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06" h="37">
                <a:moveTo>
                  <a:pt x="696" y="36"/>
                </a:moveTo>
                <a:lnTo>
                  <a:pt x="696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696" y="0"/>
                  <a:pt x="696" y="0"/>
                  <a:pt x="696" y="0"/>
                </a:cubicBezTo>
                <a:cubicBezTo>
                  <a:pt x="705" y="0"/>
                  <a:pt x="705" y="9"/>
                  <a:pt x="705" y="18"/>
                </a:cubicBezTo>
                <a:cubicBezTo>
                  <a:pt x="705" y="27"/>
                  <a:pt x="705" y="36"/>
                  <a:pt x="696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3" name="Freeform 652">
            <a:extLst>
              <a:ext uri="{FF2B5EF4-FFF2-40B4-BE49-F238E27FC236}">
                <a16:creationId xmlns:a16="http://schemas.microsoft.com/office/drawing/2014/main" id="{A68A667C-3BDA-F04B-8A95-BE31D58CD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959" y="2209569"/>
            <a:ext cx="360645" cy="20287"/>
          </a:xfrm>
          <a:custGeom>
            <a:avLst/>
            <a:gdLst>
              <a:gd name="T0" fmla="*/ 696 w 706"/>
              <a:gd name="T1" fmla="*/ 37 h 38"/>
              <a:gd name="T2" fmla="*/ 696 w 706"/>
              <a:gd name="T3" fmla="*/ 37 h 38"/>
              <a:gd name="T4" fmla="*/ 18 w 706"/>
              <a:gd name="T5" fmla="*/ 37 h 38"/>
              <a:gd name="T6" fmla="*/ 0 w 706"/>
              <a:gd name="T7" fmla="*/ 19 h 38"/>
              <a:gd name="T8" fmla="*/ 18 w 706"/>
              <a:gd name="T9" fmla="*/ 0 h 38"/>
              <a:gd name="T10" fmla="*/ 696 w 706"/>
              <a:gd name="T11" fmla="*/ 0 h 38"/>
              <a:gd name="T12" fmla="*/ 705 w 706"/>
              <a:gd name="T13" fmla="*/ 19 h 38"/>
              <a:gd name="T14" fmla="*/ 696 w 706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06" h="38">
                <a:moveTo>
                  <a:pt x="696" y="37"/>
                </a:moveTo>
                <a:lnTo>
                  <a:pt x="696" y="37"/>
                </a:lnTo>
                <a:cubicBezTo>
                  <a:pt x="18" y="37"/>
                  <a:pt x="18" y="37"/>
                  <a:pt x="18" y="37"/>
                </a:cubicBezTo>
                <a:cubicBezTo>
                  <a:pt x="9" y="37"/>
                  <a:pt x="0" y="28"/>
                  <a:pt x="0" y="19"/>
                </a:cubicBezTo>
                <a:cubicBezTo>
                  <a:pt x="0" y="9"/>
                  <a:pt x="9" y="0"/>
                  <a:pt x="18" y="0"/>
                </a:cubicBezTo>
                <a:cubicBezTo>
                  <a:pt x="696" y="0"/>
                  <a:pt x="696" y="0"/>
                  <a:pt x="696" y="0"/>
                </a:cubicBezTo>
                <a:cubicBezTo>
                  <a:pt x="705" y="0"/>
                  <a:pt x="705" y="9"/>
                  <a:pt x="705" y="19"/>
                </a:cubicBezTo>
                <a:cubicBezTo>
                  <a:pt x="705" y="28"/>
                  <a:pt x="705" y="37"/>
                  <a:pt x="696" y="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4" name="Freeform 653">
            <a:extLst>
              <a:ext uri="{FF2B5EF4-FFF2-40B4-BE49-F238E27FC236}">
                <a16:creationId xmlns:a16="http://schemas.microsoft.com/office/drawing/2014/main" id="{3C7A57E2-1868-E44E-AF09-A54C3714D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140" y="2297477"/>
            <a:ext cx="78892" cy="60858"/>
          </a:xfrm>
          <a:custGeom>
            <a:avLst/>
            <a:gdLst>
              <a:gd name="T0" fmla="*/ 135 w 154"/>
              <a:gd name="T1" fmla="*/ 118 h 119"/>
              <a:gd name="T2" fmla="*/ 135 w 154"/>
              <a:gd name="T3" fmla="*/ 118 h 119"/>
              <a:gd name="T4" fmla="*/ 9 w 154"/>
              <a:gd name="T5" fmla="*/ 118 h 119"/>
              <a:gd name="T6" fmla="*/ 0 w 154"/>
              <a:gd name="T7" fmla="*/ 100 h 119"/>
              <a:gd name="T8" fmla="*/ 0 w 154"/>
              <a:gd name="T9" fmla="*/ 18 h 119"/>
              <a:gd name="T10" fmla="*/ 9 w 154"/>
              <a:gd name="T11" fmla="*/ 0 h 119"/>
              <a:gd name="T12" fmla="*/ 135 w 154"/>
              <a:gd name="T13" fmla="*/ 0 h 119"/>
              <a:gd name="T14" fmla="*/ 153 w 154"/>
              <a:gd name="T15" fmla="*/ 18 h 119"/>
              <a:gd name="T16" fmla="*/ 153 w 154"/>
              <a:gd name="T17" fmla="*/ 100 h 119"/>
              <a:gd name="T18" fmla="*/ 135 w 154"/>
              <a:gd name="T19" fmla="*/ 118 h 119"/>
              <a:gd name="T20" fmla="*/ 27 w 154"/>
              <a:gd name="T21" fmla="*/ 82 h 119"/>
              <a:gd name="T22" fmla="*/ 27 w 154"/>
              <a:gd name="T23" fmla="*/ 82 h 119"/>
              <a:gd name="T24" fmla="*/ 117 w 154"/>
              <a:gd name="T25" fmla="*/ 82 h 119"/>
              <a:gd name="T26" fmla="*/ 117 w 154"/>
              <a:gd name="T27" fmla="*/ 36 h 119"/>
              <a:gd name="T28" fmla="*/ 27 w 154"/>
              <a:gd name="T29" fmla="*/ 36 h 119"/>
              <a:gd name="T30" fmla="*/ 27 w 154"/>
              <a:gd name="T31" fmla="*/ 8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4" h="119">
                <a:moveTo>
                  <a:pt x="135" y="118"/>
                </a:moveTo>
                <a:lnTo>
                  <a:pt x="135" y="118"/>
                </a:lnTo>
                <a:cubicBezTo>
                  <a:pt x="9" y="118"/>
                  <a:pt x="9" y="118"/>
                  <a:pt x="9" y="118"/>
                </a:cubicBezTo>
                <a:cubicBezTo>
                  <a:pt x="0" y="118"/>
                  <a:pt x="0" y="109"/>
                  <a:pt x="0" y="10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44" y="0"/>
                  <a:pt x="153" y="9"/>
                  <a:pt x="153" y="18"/>
                </a:cubicBezTo>
                <a:cubicBezTo>
                  <a:pt x="153" y="100"/>
                  <a:pt x="153" y="100"/>
                  <a:pt x="153" y="100"/>
                </a:cubicBezTo>
                <a:cubicBezTo>
                  <a:pt x="153" y="109"/>
                  <a:pt x="144" y="118"/>
                  <a:pt x="135" y="118"/>
                </a:cubicBezTo>
                <a:close/>
                <a:moveTo>
                  <a:pt x="27" y="82"/>
                </a:moveTo>
                <a:lnTo>
                  <a:pt x="27" y="82"/>
                </a:lnTo>
                <a:cubicBezTo>
                  <a:pt x="117" y="82"/>
                  <a:pt x="117" y="82"/>
                  <a:pt x="117" y="82"/>
                </a:cubicBezTo>
                <a:cubicBezTo>
                  <a:pt x="117" y="36"/>
                  <a:pt x="117" y="36"/>
                  <a:pt x="117" y="36"/>
                </a:cubicBezTo>
                <a:cubicBezTo>
                  <a:pt x="27" y="36"/>
                  <a:pt x="27" y="36"/>
                  <a:pt x="27" y="36"/>
                </a:cubicBezTo>
                <a:lnTo>
                  <a:pt x="27" y="8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5" name="Freeform 654">
            <a:extLst>
              <a:ext uri="{FF2B5EF4-FFF2-40B4-BE49-F238E27FC236}">
                <a16:creationId xmlns:a16="http://schemas.microsoft.com/office/drawing/2014/main" id="{BD55B372-92EE-F94D-8C6E-597DA7DD8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040" y="2297477"/>
            <a:ext cx="60858" cy="18032"/>
          </a:xfrm>
          <a:custGeom>
            <a:avLst/>
            <a:gdLst>
              <a:gd name="T0" fmla="*/ 99 w 119"/>
              <a:gd name="T1" fmla="*/ 36 h 37"/>
              <a:gd name="T2" fmla="*/ 99 w 119"/>
              <a:gd name="T3" fmla="*/ 36 h 37"/>
              <a:gd name="T4" fmla="*/ 18 w 119"/>
              <a:gd name="T5" fmla="*/ 36 h 37"/>
              <a:gd name="T6" fmla="*/ 0 w 119"/>
              <a:gd name="T7" fmla="*/ 18 h 37"/>
              <a:gd name="T8" fmla="*/ 18 w 119"/>
              <a:gd name="T9" fmla="*/ 0 h 37"/>
              <a:gd name="T10" fmla="*/ 99 w 119"/>
              <a:gd name="T11" fmla="*/ 0 h 37"/>
              <a:gd name="T12" fmla="*/ 118 w 119"/>
              <a:gd name="T13" fmla="*/ 18 h 37"/>
              <a:gd name="T14" fmla="*/ 99 w 119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" h="37">
                <a:moveTo>
                  <a:pt x="99" y="36"/>
                </a:moveTo>
                <a:lnTo>
                  <a:pt x="99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8" y="0"/>
                  <a:pt x="118" y="9"/>
                  <a:pt x="118" y="18"/>
                </a:cubicBezTo>
                <a:cubicBezTo>
                  <a:pt x="118" y="27"/>
                  <a:pt x="108" y="36"/>
                  <a:pt x="9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6" name="Freeform 655">
            <a:extLst>
              <a:ext uri="{FF2B5EF4-FFF2-40B4-BE49-F238E27FC236}">
                <a16:creationId xmlns:a16="http://schemas.microsoft.com/office/drawing/2014/main" id="{B5628620-A5FD-EC47-A2C9-F3D21105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040" y="2340303"/>
            <a:ext cx="101431" cy="18032"/>
          </a:xfrm>
          <a:custGeom>
            <a:avLst/>
            <a:gdLst>
              <a:gd name="T0" fmla="*/ 181 w 200"/>
              <a:gd name="T1" fmla="*/ 36 h 37"/>
              <a:gd name="T2" fmla="*/ 181 w 200"/>
              <a:gd name="T3" fmla="*/ 36 h 37"/>
              <a:gd name="T4" fmla="*/ 18 w 200"/>
              <a:gd name="T5" fmla="*/ 36 h 37"/>
              <a:gd name="T6" fmla="*/ 0 w 200"/>
              <a:gd name="T7" fmla="*/ 18 h 37"/>
              <a:gd name="T8" fmla="*/ 18 w 200"/>
              <a:gd name="T9" fmla="*/ 0 h 37"/>
              <a:gd name="T10" fmla="*/ 181 w 200"/>
              <a:gd name="T11" fmla="*/ 0 h 37"/>
              <a:gd name="T12" fmla="*/ 199 w 200"/>
              <a:gd name="T13" fmla="*/ 18 h 37"/>
              <a:gd name="T14" fmla="*/ 181 w 200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" h="37">
                <a:moveTo>
                  <a:pt x="181" y="36"/>
                </a:moveTo>
                <a:lnTo>
                  <a:pt x="181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0" y="0"/>
                  <a:pt x="199" y="9"/>
                  <a:pt x="199" y="18"/>
                </a:cubicBezTo>
                <a:cubicBezTo>
                  <a:pt x="199" y="27"/>
                  <a:pt x="190" y="36"/>
                  <a:pt x="181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7" name="Freeform 656">
            <a:extLst>
              <a:ext uri="{FF2B5EF4-FFF2-40B4-BE49-F238E27FC236}">
                <a16:creationId xmlns:a16="http://schemas.microsoft.com/office/drawing/2014/main" id="{6F4DBE11-5A81-4C4F-AF1D-054DEB463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019" y="1997690"/>
            <a:ext cx="290771" cy="527444"/>
          </a:xfrm>
          <a:custGeom>
            <a:avLst/>
            <a:gdLst>
              <a:gd name="T0" fmla="*/ 479 w 570"/>
              <a:gd name="T1" fmla="*/ 1030 h 1031"/>
              <a:gd name="T2" fmla="*/ 479 w 570"/>
              <a:gd name="T3" fmla="*/ 1030 h 1031"/>
              <a:gd name="T4" fmla="*/ 90 w 570"/>
              <a:gd name="T5" fmla="*/ 1030 h 1031"/>
              <a:gd name="T6" fmla="*/ 0 w 570"/>
              <a:gd name="T7" fmla="*/ 940 h 1031"/>
              <a:gd name="T8" fmla="*/ 0 w 570"/>
              <a:gd name="T9" fmla="*/ 90 h 1031"/>
              <a:gd name="T10" fmla="*/ 90 w 570"/>
              <a:gd name="T11" fmla="*/ 0 h 1031"/>
              <a:gd name="T12" fmla="*/ 479 w 570"/>
              <a:gd name="T13" fmla="*/ 0 h 1031"/>
              <a:gd name="T14" fmla="*/ 569 w 570"/>
              <a:gd name="T15" fmla="*/ 90 h 1031"/>
              <a:gd name="T16" fmla="*/ 569 w 570"/>
              <a:gd name="T17" fmla="*/ 198 h 1031"/>
              <a:gd name="T18" fmla="*/ 551 w 570"/>
              <a:gd name="T19" fmla="*/ 217 h 1031"/>
              <a:gd name="T20" fmla="*/ 533 w 570"/>
              <a:gd name="T21" fmla="*/ 198 h 1031"/>
              <a:gd name="T22" fmla="*/ 533 w 570"/>
              <a:gd name="T23" fmla="*/ 90 h 1031"/>
              <a:gd name="T24" fmla="*/ 479 w 570"/>
              <a:gd name="T25" fmla="*/ 36 h 1031"/>
              <a:gd name="T26" fmla="*/ 90 w 570"/>
              <a:gd name="T27" fmla="*/ 36 h 1031"/>
              <a:gd name="T28" fmla="*/ 36 w 570"/>
              <a:gd name="T29" fmla="*/ 90 h 1031"/>
              <a:gd name="T30" fmla="*/ 36 w 570"/>
              <a:gd name="T31" fmla="*/ 940 h 1031"/>
              <a:gd name="T32" fmla="*/ 90 w 570"/>
              <a:gd name="T33" fmla="*/ 994 h 1031"/>
              <a:gd name="T34" fmla="*/ 479 w 570"/>
              <a:gd name="T35" fmla="*/ 994 h 1031"/>
              <a:gd name="T36" fmla="*/ 533 w 570"/>
              <a:gd name="T37" fmla="*/ 940 h 1031"/>
              <a:gd name="T38" fmla="*/ 533 w 570"/>
              <a:gd name="T39" fmla="*/ 840 h 1031"/>
              <a:gd name="T40" fmla="*/ 551 w 570"/>
              <a:gd name="T41" fmla="*/ 822 h 1031"/>
              <a:gd name="T42" fmla="*/ 569 w 570"/>
              <a:gd name="T43" fmla="*/ 840 h 1031"/>
              <a:gd name="T44" fmla="*/ 569 w 570"/>
              <a:gd name="T45" fmla="*/ 940 h 1031"/>
              <a:gd name="T46" fmla="*/ 479 w 570"/>
              <a:gd name="T47" fmla="*/ 1030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0" h="1031">
                <a:moveTo>
                  <a:pt x="479" y="1030"/>
                </a:moveTo>
                <a:lnTo>
                  <a:pt x="479" y="1030"/>
                </a:lnTo>
                <a:cubicBezTo>
                  <a:pt x="90" y="1030"/>
                  <a:pt x="90" y="1030"/>
                  <a:pt x="90" y="1030"/>
                </a:cubicBezTo>
                <a:cubicBezTo>
                  <a:pt x="36" y="1030"/>
                  <a:pt x="0" y="994"/>
                  <a:pt x="0" y="94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45"/>
                  <a:pt x="36" y="0"/>
                  <a:pt x="90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533" y="0"/>
                  <a:pt x="569" y="45"/>
                  <a:pt x="569" y="90"/>
                </a:cubicBezTo>
                <a:cubicBezTo>
                  <a:pt x="569" y="198"/>
                  <a:pt x="569" y="198"/>
                  <a:pt x="569" y="198"/>
                </a:cubicBezTo>
                <a:cubicBezTo>
                  <a:pt x="569" y="207"/>
                  <a:pt x="569" y="217"/>
                  <a:pt x="551" y="217"/>
                </a:cubicBezTo>
                <a:cubicBezTo>
                  <a:pt x="542" y="217"/>
                  <a:pt x="533" y="207"/>
                  <a:pt x="533" y="198"/>
                </a:cubicBezTo>
                <a:cubicBezTo>
                  <a:pt x="533" y="90"/>
                  <a:pt x="533" y="90"/>
                  <a:pt x="533" y="90"/>
                </a:cubicBezTo>
                <a:cubicBezTo>
                  <a:pt x="533" y="63"/>
                  <a:pt x="515" y="36"/>
                  <a:pt x="479" y="36"/>
                </a:cubicBezTo>
                <a:cubicBezTo>
                  <a:pt x="90" y="36"/>
                  <a:pt x="90" y="36"/>
                  <a:pt x="90" y="36"/>
                </a:cubicBezTo>
                <a:cubicBezTo>
                  <a:pt x="63" y="36"/>
                  <a:pt x="36" y="63"/>
                  <a:pt x="36" y="90"/>
                </a:cubicBezTo>
                <a:cubicBezTo>
                  <a:pt x="36" y="940"/>
                  <a:pt x="36" y="940"/>
                  <a:pt x="36" y="940"/>
                </a:cubicBezTo>
                <a:cubicBezTo>
                  <a:pt x="36" y="976"/>
                  <a:pt x="63" y="994"/>
                  <a:pt x="90" y="994"/>
                </a:cubicBezTo>
                <a:cubicBezTo>
                  <a:pt x="479" y="994"/>
                  <a:pt x="479" y="994"/>
                  <a:pt x="479" y="994"/>
                </a:cubicBezTo>
                <a:cubicBezTo>
                  <a:pt x="515" y="994"/>
                  <a:pt x="533" y="976"/>
                  <a:pt x="533" y="940"/>
                </a:cubicBezTo>
                <a:cubicBezTo>
                  <a:pt x="533" y="840"/>
                  <a:pt x="533" y="840"/>
                  <a:pt x="533" y="840"/>
                </a:cubicBezTo>
                <a:cubicBezTo>
                  <a:pt x="533" y="831"/>
                  <a:pt x="542" y="822"/>
                  <a:pt x="551" y="822"/>
                </a:cubicBezTo>
                <a:cubicBezTo>
                  <a:pt x="569" y="822"/>
                  <a:pt x="569" y="831"/>
                  <a:pt x="569" y="840"/>
                </a:cubicBezTo>
                <a:cubicBezTo>
                  <a:pt x="569" y="940"/>
                  <a:pt x="569" y="940"/>
                  <a:pt x="569" y="940"/>
                </a:cubicBezTo>
                <a:cubicBezTo>
                  <a:pt x="569" y="994"/>
                  <a:pt x="533" y="1030"/>
                  <a:pt x="479" y="10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8" name="Freeform 657">
            <a:extLst>
              <a:ext uri="{FF2B5EF4-FFF2-40B4-BE49-F238E27FC236}">
                <a16:creationId xmlns:a16="http://schemas.microsoft.com/office/drawing/2014/main" id="{272BBFF7-6FD6-7E40-A5FA-3961F70CE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008" y="2430464"/>
            <a:ext cx="22541" cy="22541"/>
          </a:xfrm>
          <a:custGeom>
            <a:avLst/>
            <a:gdLst>
              <a:gd name="T0" fmla="*/ 27 w 46"/>
              <a:gd name="T1" fmla="*/ 45 h 46"/>
              <a:gd name="T2" fmla="*/ 27 w 46"/>
              <a:gd name="T3" fmla="*/ 45 h 46"/>
              <a:gd name="T4" fmla="*/ 0 w 46"/>
              <a:gd name="T5" fmla="*/ 19 h 46"/>
              <a:gd name="T6" fmla="*/ 27 w 46"/>
              <a:gd name="T7" fmla="*/ 0 h 46"/>
              <a:gd name="T8" fmla="*/ 45 w 46"/>
              <a:gd name="T9" fmla="*/ 19 h 46"/>
              <a:gd name="T10" fmla="*/ 27 w 46"/>
              <a:gd name="T11" fmla="*/ 45 h 46"/>
              <a:gd name="T12" fmla="*/ 27 w 46"/>
              <a:gd name="T13" fmla="*/ 9 h 46"/>
              <a:gd name="T14" fmla="*/ 27 w 46"/>
              <a:gd name="T15" fmla="*/ 9 h 46"/>
              <a:gd name="T16" fmla="*/ 9 w 46"/>
              <a:gd name="T17" fmla="*/ 19 h 46"/>
              <a:gd name="T18" fmla="*/ 27 w 46"/>
              <a:gd name="T19" fmla="*/ 36 h 46"/>
              <a:gd name="T20" fmla="*/ 36 w 46"/>
              <a:gd name="T21" fmla="*/ 19 h 46"/>
              <a:gd name="T22" fmla="*/ 27 w 46"/>
              <a:gd name="T23" fmla="*/ 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46">
                <a:moveTo>
                  <a:pt x="27" y="45"/>
                </a:moveTo>
                <a:lnTo>
                  <a:pt x="27" y="45"/>
                </a:lnTo>
                <a:cubicBezTo>
                  <a:pt x="9" y="45"/>
                  <a:pt x="0" y="36"/>
                  <a:pt x="0" y="19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45" y="9"/>
                  <a:pt x="45" y="19"/>
                </a:cubicBezTo>
                <a:cubicBezTo>
                  <a:pt x="45" y="36"/>
                  <a:pt x="36" y="45"/>
                  <a:pt x="27" y="45"/>
                </a:cubicBezTo>
                <a:close/>
                <a:moveTo>
                  <a:pt x="27" y="9"/>
                </a:moveTo>
                <a:lnTo>
                  <a:pt x="27" y="9"/>
                </a:lnTo>
                <a:cubicBezTo>
                  <a:pt x="18" y="9"/>
                  <a:pt x="9" y="19"/>
                  <a:pt x="9" y="19"/>
                </a:cubicBezTo>
                <a:cubicBezTo>
                  <a:pt x="9" y="28"/>
                  <a:pt x="18" y="36"/>
                  <a:pt x="27" y="36"/>
                </a:cubicBezTo>
                <a:cubicBezTo>
                  <a:pt x="27" y="36"/>
                  <a:pt x="36" y="28"/>
                  <a:pt x="36" y="19"/>
                </a:cubicBezTo>
                <a:lnTo>
                  <a:pt x="27" y="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9" name="Freeform 658">
            <a:extLst>
              <a:ext uri="{FF2B5EF4-FFF2-40B4-BE49-F238E27FC236}">
                <a16:creationId xmlns:a16="http://schemas.microsoft.com/office/drawing/2014/main" id="{B555E18C-A4EA-EC4C-AD2E-94AC99203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959" y="2056295"/>
            <a:ext cx="83399" cy="18032"/>
          </a:xfrm>
          <a:custGeom>
            <a:avLst/>
            <a:gdLst>
              <a:gd name="T0" fmla="*/ 144 w 163"/>
              <a:gd name="T1" fmla="*/ 36 h 37"/>
              <a:gd name="T2" fmla="*/ 144 w 163"/>
              <a:gd name="T3" fmla="*/ 36 h 37"/>
              <a:gd name="T4" fmla="*/ 18 w 163"/>
              <a:gd name="T5" fmla="*/ 36 h 37"/>
              <a:gd name="T6" fmla="*/ 0 w 163"/>
              <a:gd name="T7" fmla="*/ 18 h 37"/>
              <a:gd name="T8" fmla="*/ 18 w 163"/>
              <a:gd name="T9" fmla="*/ 0 h 37"/>
              <a:gd name="T10" fmla="*/ 144 w 163"/>
              <a:gd name="T11" fmla="*/ 0 h 37"/>
              <a:gd name="T12" fmla="*/ 162 w 163"/>
              <a:gd name="T13" fmla="*/ 18 h 37"/>
              <a:gd name="T14" fmla="*/ 144 w 163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" h="37">
                <a:moveTo>
                  <a:pt x="144" y="36"/>
                </a:moveTo>
                <a:lnTo>
                  <a:pt x="144" y="36"/>
                </a:lnTo>
                <a:cubicBezTo>
                  <a:pt x="18" y="36"/>
                  <a:pt x="18" y="36"/>
                  <a:pt x="18" y="36"/>
                </a:cubicBezTo>
                <a:cubicBezTo>
                  <a:pt x="0" y="36"/>
                  <a:pt x="0" y="27"/>
                  <a:pt x="0" y="18"/>
                </a:cubicBezTo>
                <a:cubicBezTo>
                  <a:pt x="0" y="9"/>
                  <a:pt x="0" y="0"/>
                  <a:pt x="18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53" y="0"/>
                  <a:pt x="162" y="9"/>
                  <a:pt x="162" y="18"/>
                </a:cubicBezTo>
                <a:cubicBezTo>
                  <a:pt x="162" y="27"/>
                  <a:pt x="153" y="36"/>
                  <a:pt x="144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0" name="CuadroTexto 829">
            <a:extLst>
              <a:ext uri="{FF2B5EF4-FFF2-40B4-BE49-F238E27FC236}">
                <a16:creationId xmlns:a16="http://schemas.microsoft.com/office/drawing/2014/main" id="{1B926A74-4F89-AD4C-A43D-562DEEE91CB7}"/>
              </a:ext>
            </a:extLst>
          </p:cNvPr>
          <p:cNvSpPr txBox="1"/>
          <p:nvPr/>
        </p:nvSpPr>
        <p:spPr>
          <a:xfrm>
            <a:off x="4758936" y="524939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  <a:endParaRPr lang="en-US" sz="4000" b="1" dirty="0">
              <a:solidFill>
                <a:schemeClr val="tx2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grpSp>
        <p:nvGrpSpPr>
          <p:cNvPr id="831" name="Group 38">
            <a:extLst>
              <a:ext uri="{FF2B5EF4-FFF2-40B4-BE49-F238E27FC236}">
                <a16:creationId xmlns:a16="http://schemas.microsoft.com/office/drawing/2014/main" id="{7098A4B7-BF4A-5046-9481-3AE12FCC8EF1}"/>
              </a:ext>
            </a:extLst>
          </p:cNvPr>
          <p:cNvGrpSpPr/>
          <p:nvPr/>
        </p:nvGrpSpPr>
        <p:grpSpPr>
          <a:xfrm>
            <a:off x="2516188" y="2014915"/>
            <a:ext cx="1330479" cy="682440"/>
            <a:chOff x="6713403" y="11304611"/>
            <a:chExt cx="2660958" cy="1364879"/>
          </a:xfrm>
        </p:grpSpPr>
        <p:sp>
          <p:nvSpPr>
            <p:cNvPr id="832" name="CuadroTexto 395">
              <a:extLst>
                <a:ext uri="{FF2B5EF4-FFF2-40B4-BE49-F238E27FC236}">
                  <a16:creationId xmlns:a16="http://schemas.microsoft.com/office/drawing/2014/main" id="{AF0D7E31-373B-BF4D-9173-2260DBC888F4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833" name="Rectangle 40">
              <a:extLst>
                <a:ext uri="{FF2B5EF4-FFF2-40B4-BE49-F238E27FC236}">
                  <a16:creationId xmlns:a16="http://schemas.microsoft.com/office/drawing/2014/main" id="{747D7471-812E-1D43-888A-2A3E4CDC3335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34" name="Group 38">
            <a:extLst>
              <a:ext uri="{FF2B5EF4-FFF2-40B4-BE49-F238E27FC236}">
                <a16:creationId xmlns:a16="http://schemas.microsoft.com/office/drawing/2014/main" id="{A88D3610-A30B-5643-9EDB-0B241B05471B}"/>
              </a:ext>
            </a:extLst>
          </p:cNvPr>
          <p:cNvGrpSpPr/>
          <p:nvPr/>
        </p:nvGrpSpPr>
        <p:grpSpPr>
          <a:xfrm>
            <a:off x="8446931" y="1996150"/>
            <a:ext cx="1330479" cy="682440"/>
            <a:chOff x="6713403" y="11304611"/>
            <a:chExt cx="2660958" cy="1364879"/>
          </a:xfrm>
        </p:grpSpPr>
        <p:sp>
          <p:nvSpPr>
            <p:cNvPr id="835" name="CuadroTexto 395">
              <a:extLst>
                <a:ext uri="{FF2B5EF4-FFF2-40B4-BE49-F238E27FC236}">
                  <a16:creationId xmlns:a16="http://schemas.microsoft.com/office/drawing/2014/main" id="{7BFC3419-D698-3E4D-8EB1-00671C22AD51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836" name="Rectangle 40">
              <a:extLst>
                <a:ext uri="{FF2B5EF4-FFF2-40B4-BE49-F238E27FC236}">
                  <a16:creationId xmlns:a16="http://schemas.microsoft.com/office/drawing/2014/main" id="{65048002-30C2-F247-B343-7DE16A1F189A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37" name="Group 38">
            <a:extLst>
              <a:ext uri="{FF2B5EF4-FFF2-40B4-BE49-F238E27FC236}">
                <a16:creationId xmlns:a16="http://schemas.microsoft.com/office/drawing/2014/main" id="{5A7C0985-FD72-D549-973B-56B0B92472E8}"/>
              </a:ext>
            </a:extLst>
          </p:cNvPr>
          <p:cNvGrpSpPr/>
          <p:nvPr/>
        </p:nvGrpSpPr>
        <p:grpSpPr>
          <a:xfrm>
            <a:off x="1067466" y="5725332"/>
            <a:ext cx="1310579" cy="536630"/>
            <a:chOff x="5999600" y="11104223"/>
            <a:chExt cx="2621158" cy="1073260"/>
          </a:xfrm>
        </p:grpSpPr>
        <p:sp>
          <p:nvSpPr>
            <p:cNvPr id="838" name="CuadroTexto 395">
              <a:extLst>
                <a:ext uri="{FF2B5EF4-FFF2-40B4-BE49-F238E27FC236}">
                  <a16:creationId xmlns:a16="http://schemas.microsoft.com/office/drawing/2014/main" id="{30B551FC-5442-B444-B6CD-429867526B40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839" name="Rectangle 40">
              <a:extLst>
                <a:ext uri="{FF2B5EF4-FFF2-40B4-BE49-F238E27FC236}">
                  <a16:creationId xmlns:a16="http://schemas.microsoft.com/office/drawing/2014/main" id="{E671214E-B088-0D4E-973E-1583DB9ED5F6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40" name="Group 38">
            <a:extLst>
              <a:ext uri="{FF2B5EF4-FFF2-40B4-BE49-F238E27FC236}">
                <a16:creationId xmlns:a16="http://schemas.microsoft.com/office/drawing/2014/main" id="{84F05A54-F2C5-754F-8860-49FA16A95EC2}"/>
              </a:ext>
            </a:extLst>
          </p:cNvPr>
          <p:cNvGrpSpPr/>
          <p:nvPr/>
        </p:nvGrpSpPr>
        <p:grpSpPr>
          <a:xfrm>
            <a:off x="3254301" y="5729662"/>
            <a:ext cx="1310579" cy="536630"/>
            <a:chOff x="5999600" y="11104223"/>
            <a:chExt cx="2621158" cy="1073260"/>
          </a:xfrm>
        </p:grpSpPr>
        <p:sp>
          <p:nvSpPr>
            <p:cNvPr id="841" name="CuadroTexto 395">
              <a:extLst>
                <a:ext uri="{FF2B5EF4-FFF2-40B4-BE49-F238E27FC236}">
                  <a16:creationId xmlns:a16="http://schemas.microsoft.com/office/drawing/2014/main" id="{8BD48F88-BCAC-5D40-97DE-932127F335D4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42" name="Rectangle 40">
              <a:extLst>
                <a:ext uri="{FF2B5EF4-FFF2-40B4-BE49-F238E27FC236}">
                  <a16:creationId xmlns:a16="http://schemas.microsoft.com/office/drawing/2014/main" id="{C42596D4-10D9-414E-87CE-984C21827CE5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43" name="Group 38">
            <a:extLst>
              <a:ext uri="{FF2B5EF4-FFF2-40B4-BE49-F238E27FC236}">
                <a16:creationId xmlns:a16="http://schemas.microsoft.com/office/drawing/2014/main" id="{7C5778C0-50C2-A945-AFCF-1E76F40C7099}"/>
              </a:ext>
            </a:extLst>
          </p:cNvPr>
          <p:cNvGrpSpPr/>
          <p:nvPr/>
        </p:nvGrpSpPr>
        <p:grpSpPr>
          <a:xfrm>
            <a:off x="5430287" y="5730368"/>
            <a:ext cx="1310579" cy="536630"/>
            <a:chOff x="5999600" y="11104223"/>
            <a:chExt cx="2621158" cy="1073260"/>
          </a:xfrm>
        </p:grpSpPr>
        <p:sp>
          <p:nvSpPr>
            <p:cNvPr id="844" name="CuadroTexto 395">
              <a:extLst>
                <a:ext uri="{FF2B5EF4-FFF2-40B4-BE49-F238E27FC236}">
                  <a16:creationId xmlns:a16="http://schemas.microsoft.com/office/drawing/2014/main" id="{05400EE1-5CA0-B84B-8B2A-E30B06ACD812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845" name="Rectangle 40">
              <a:extLst>
                <a:ext uri="{FF2B5EF4-FFF2-40B4-BE49-F238E27FC236}">
                  <a16:creationId xmlns:a16="http://schemas.microsoft.com/office/drawing/2014/main" id="{EB649ACC-17B8-864C-8811-1FE14EDF776C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46" name="Group 38">
            <a:extLst>
              <a:ext uri="{FF2B5EF4-FFF2-40B4-BE49-F238E27FC236}">
                <a16:creationId xmlns:a16="http://schemas.microsoft.com/office/drawing/2014/main" id="{EE5CBDEE-7F13-E042-B56B-4BBD9C839BCF}"/>
              </a:ext>
            </a:extLst>
          </p:cNvPr>
          <p:cNvGrpSpPr/>
          <p:nvPr/>
        </p:nvGrpSpPr>
        <p:grpSpPr>
          <a:xfrm>
            <a:off x="7601199" y="5721350"/>
            <a:ext cx="1310579" cy="536630"/>
            <a:chOff x="5999600" y="11104223"/>
            <a:chExt cx="2621158" cy="1073260"/>
          </a:xfrm>
        </p:grpSpPr>
        <p:sp>
          <p:nvSpPr>
            <p:cNvPr id="847" name="CuadroTexto 395">
              <a:extLst>
                <a:ext uri="{FF2B5EF4-FFF2-40B4-BE49-F238E27FC236}">
                  <a16:creationId xmlns:a16="http://schemas.microsoft.com/office/drawing/2014/main" id="{06C88064-F398-E447-BF97-7965E0D8100D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48" name="Rectangle 40">
              <a:extLst>
                <a:ext uri="{FF2B5EF4-FFF2-40B4-BE49-F238E27FC236}">
                  <a16:creationId xmlns:a16="http://schemas.microsoft.com/office/drawing/2014/main" id="{18D47E73-19C2-0A44-BAF6-25FF0B80A5A1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49" name="Group 38">
            <a:extLst>
              <a:ext uri="{FF2B5EF4-FFF2-40B4-BE49-F238E27FC236}">
                <a16:creationId xmlns:a16="http://schemas.microsoft.com/office/drawing/2014/main" id="{D4E74061-40ED-204F-87A5-906776508746}"/>
              </a:ext>
            </a:extLst>
          </p:cNvPr>
          <p:cNvGrpSpPr/>
          <p:nvPr/>
        </p:nvGrpSpPr>
        <p:grpSpPr>
          <a:xfrm>
            <a:off x="1066130" y="3972536"/>
            <a:ext cx="1310579" cy="536630"/>
            <a:chOff x="5999600" y="11104223"/>
            <a:chExt cx="2621158" cy="1073260"/>
          </a:xfrm>
        </p:grpSpPr>
        <p:sp>
          <p:nvSpPr>
            <p:cNvPr id="850" name="CuadroTexto 395">
              <a:extLst>
                <a:ext uri="{FF2B5EF4-FFF2-40B4-BE49-F238E27FC236}">
                  <a16:creationId xmlns:a16="http://schemas.microsoft.com/office/drawing/2014/main" id="{904778D4-F10D-724E-9541-0CF736AEF373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51" name="Rectangle 40">
              <a:extLst>
                <a:ext uri="{FF2B5EF4-FFF2-40B4-BE49-F238E27FC236}">
                  <a16:creationId xmlns:a16="http://schemas.microsoft.com/office/drawing/2014/main" id="{00685E65-2EAE-2940-93B9-968EC574CEA2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52" name="Group 38">
            <a:extLst>
              <a:ext uri="{FF2B5EF4-FFF2-40B4-BE49-F238E27FC236}">
                <a16:creationId xmlns:a16="http://schemas.microsoft.com/office/drawing/2014/main" id="{9FCADBBB-CF01-0848-A10C-EA6E09C9CF6B}"/>
              </a:ext>
            </a:extLst>
          </p:cNvPr>
          <p:cNvGrpSpPr/>
          <p:nvPr/>
        </p:nvGrpSpPr>
        <p:grpSpPr>
          <a:xfrm>
            <a:off x="3253664" y="3965460"/>
            <a:ext cx="1310579" cy="536630"/>
            <a:chOff x="5999600" y="11104223"/>
            <a:chExt cx="2621158" cy="1073260"/>
          </a:xfrm>
        </p:grpSpPr>
        <p:sp>
          <p:nvSpPr>
            <p:cNvPr id="853" name="CuadroTexto 395">
              <a:extLst>
                <a:ext uri="{FF2B5EF4-FFF2-40B4-BE49-F238E27FC236}">
                  <a16:creationId xmlns:a16="http://schemas.microsoft.com/office/drawing/2014/main" id="{B2C4BA88-3BD4-4949-807B-3A24CB2FE0A1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854" name="Rectangle 40">
              <a:extLst>
                <a:ext uri="{FF2B5EF4-FFF2-40B4-BE49-F238E27FC236}">
                  <a16:creationId xmlns:a16="http://schemas.microsoft.com/office/drawing/2014/main" id="{0AA3C2BA-C62D-E543-9ADD-56DC6F0FC1B0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55" name="Group 38">
            <a:extLst>
              <a:ext uri="{FF2B5EF4-FFF2-40B4-BE49-F238E27FC236}">
                <a16:creationId xmlns:a16="http://schemas.microsoft.com/office/drawing/2014/main" id="{FFB66CFD-2F8D-9C4C-8E4E-F70AA5A06081}"/>
              </a:ext>
            </a:extLst>
          </p:cNvPr>
          <p:cNvGrpSpPr/>
          <p:nvPr/>
        </p:nvGrpSpPr>
        <p:grpSpPr>
          <a:xfrm>
            <a:off x="5441205" y="3966164"/>
            <a:ext cx="1310579" cy="536630"/>
            <a:chOff x="5999600" y="11104223"/>
            <a:chExt cx="2621158" cy="1073260"/>
          </a:xfrm>
        </p:grpSpPr>
        <p:sp>
          <p:nvSpPr>
            <p:cNvPr id="856" name="CuadroTexto 395">
              <a:extLst>
                <a:ext uri="{FF2B5EF4-FFF2-40B4-BE49-F238E27FC236}">
                  <a16:creationId xmlns:a16="http://schemas.microsoft.com/office/drawing/2014/main" id="{5A79F359-6FCC-EF41-AC6D-AE3850A7672C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57" name="Rectangle 40">
              <a:extLst>
                <a:ext uri="{FF2B5EF4-FFF2-40B4-BE49-F238E27FC236}">
                  <a16:creationId xmlns:a16="http://schemas.microsoft.com/office/drawing/2014/main" id="{AE69D3A3-81AA-D847-8334-2480596E31D8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58" name="Group 38">
            <a:extLst>
              <a:ext uri="{FF2B5EF4-FFF2-40B4-BE49-F238E27FC236}">
                <a16:creationId xmlns:a16="http://schemas.microsoft.com/office/drawing/2014/main" id="{231D6039-B798-D84B-A13F-EE9620D30681}"/>
              </a:ext>
            </a:extLst>
          </p:cNvPr>
          <p:cNvGrpSpPr/>
          <p:nvPr/>
        </p:nvGrpSpPr>
        <p:grpSpPr>
          <a:xfrm>
            <a:off x="7604580" y="3967698"/>
            <a:ext cx="1310579" cy="536630"/>
            <a:chOff x="5999600" y="11104223"/>
            <a:chExt cx="2621158" cy="1073260"/>
          </a:xfrm>
        </p:grpSpPr>
        <p:sp>
          <p:nvSpPr>
            <p:cNvPr id="859" name="CuadroTexto 395">
              <a:extLst>
                <a:ext uri="{FF2B5EF4-FFF2-40B4-BE49-F238E27FC236}">
                  <a16:creationId xmlns:a16="http://schemas.microsoft.com/office/drawing/2014/main" id="{48FD2BC2-3B30-EE44-AB53-4D27310DCF6A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860" name="Rectangle 40">
              <a:extLst>
                <a:ext uri="{FF2B5EF4-FFF2-40B4-BE49-F238E27FC236}">
                  <a16:creationId xmlns:a16="http://schemas.microsoft.com/office/drawing/2014/main" id="{05DF1C48-D3F4-5540-8334-86120CD0A9A5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61" name="Group 38">
            <a:extLst>
              <a:ext uri="{FF2B5EF4-FFF2-40B4-BE49-F238E27FC236}">
                <a16:creationId xmlns:a16="http://schemas.microsoft.com/office/drawing/2014/main" id="{AFD75F8C-FD55-4448-A66F-CC9A7A6CBAD9}"/>
              </a:ext>
            </a:extLst>
          </p:cNvPr>
          <p:cNvGrpSpPr/>
          <p:nvPr/>
        </p:nvGrpSpPr>
        <p:grpSpPr>
          <a:xfrm>
            <a:off x="9796627" y="3975832"/>
            <a:ext cx="1310579" cy="536630"/>
            <a:chOff x="5999600" y="11104223"/>
            <a:chExt cx="2621158" cy="1073260"/>
          </a:xfrm>
        </p:grpSpPr>
        <p:sp>
          <p:nvSpPr>
            <p:cNvPr id="862" name="CuadroTexto 395">
              <a:extLst>
                <a:ext uri="{FF2B5EF4-FFF2-40B4-BE49-F238E27FC236}">
                  <a16:creationId xmlns:a16="http://schemas.microsoft.com/office/drawing/2014/main" id="{F35C66B7-E855-EF4F-AE18-67FD51868C97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63" name="Rectangle 40">
              <a:extLst>
                <a:ext uri="{FF2B5EF4-FFF2-40B4-BE49-F238E27FC236}">
                  <a16:creationId xmlns:a16="http://schemas.microsoft.com/office/drawing/2014/main" id="{29533D74-493E-6942-8F0E-B940019EF829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64" name="Group 38">
            <a:extLst>
              <a:ext uri="{FF2B5EF4-FFF2-40B4-BE49-F238E27FC236}">
                <a16:creationId xmlns:a16="http://schemas.microsoft.com/office/drawing/2014/main" id="{5B828D44-AF95-714E-92EB-59EED6E3693D}"/>
              </a:ext>
            </a:extLst>
          </p:cNvPr>
          <p:cNvGrpSpPr/>
          <p:nvPr/>
        </p:nvGrpSpPr>
        <p:grpSpPr>
          <a:xfrm>
            <a:off x="9819446" y="5734169"/>
            <a:ext cx="1310579" cy="536630"/>
            <a:chOff x="5999600" y="11104223"/>
            <a:chExt cx="2621158" cy="1073260"/>
          </a:xfrm>
        </p:grpSpPr>
        <p:sp>
          <p:nvSpPr>
            <p:cNvPr id="865" name="CuadroTexto 395">
              <a:extLst>
                <a:ext uri="{FF2B5EF4-FFF2-40B4-BE49-F238E27FC236}">
                  <a16:creationId xmlns:a16="http://schemas.microsoft.com/office/drawing/2014/main" id="{97A05E93-48EA-A34C-BC25-7100C6130BCD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866" name="Rectangle 40">
              <a:extLst>
                <a:ext uri="{FF2B5EF4-FFF2-40B4-BE49-F238E27FC236}">
                  <a16:creationId xmlns:a16="http://schemas.microsoft.com/office/drawing/2014/main" id="{B5829861-D1EB-6142-98DE-C2CE0CE5D624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pic>
        <p:nvPicPr>
          <p:cNvPr id="168" name="Picture 167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048" y="6587586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43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2022-04-07T06:31:04Z</dcterms:created>
  <dcterms:modified xsi:type="dcterms:W3CDTF">2022-04-07T10:38:17Z</dcterms:modified>
</cp:coreProperties>
</file>