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3" r:id="rId1"/>
  </p:sldMasterIdLst>
  <p:notesMasterIdLst>
    <p:notesMasterId r:id="rId3"/>
  </p:notesMasterIdLst>
  <p:sldIdLst>
    <p:sldId id="301" r:id="rId2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88A"/>
    <a:srgbClr val="8D9AA9"/>
    <a:srgbClr val="84DCA8"/>
    <a:srgbClr val="C85834"/>
    <a:srgbClr val="D3EBF5"/>
    <a:srgbClr val="C4D4E2"/>
    <a:srgbClr val="F2F2F2"/>
    <a:srgbClr val="5A5A66"/>
    <a:srgbClr val="000000"/>
    <a:srgbClr val="EFF1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D27102A9-8310-4765-A935-A1911B00CA55}" styleName="Light Style 1 - Accent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90" autoAdjust="0"/>
    <p:restoredTop sz="50000" autoAdjust="0"/>
  </p:normalViewPr>
  <p:slideViewPr>
    <p:cSldViewPr snapToGrid="0" snapToObjects="1">
      <p:cViewPr varScale="1">
        <p:scale>
          <a:sx n="32" d="100"/>
          <a:sy n="32" d="100"/>
        </p:scale>
        <p:origin x="1060" y="52"/>
      </p:cViewPr>
      <p:guideLst/>
    </p:cSldViewPr>
  </p:slideViewPr>
  <p:notesTextViewPr>
    <p:cViewPr>
      <p:scale>
        <a:sx n="20" d="100"/>
        <a:sy n="20" d="100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 snapToGrid="0" snapToObjects="1"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EFC10EE1-B198-C942-8235-326C972CBB30}" type="datetimeFigureOut">
              <a:rPr lang="en-US" smtClean="0"/>
              <a:pPr/>
              <a:t>5/23/2022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Montserrat Light" charset="0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Montserrat Light" charset="0"/>
              </a:defRPr>
            </a:lvl1pPr>
          </a:lstStyle>
          <a:p>
            <a:fld id="{006BE02D-20C0-F840-AFAC-BEA99C74FDC2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1pPr>
    <a:lvl2pPr marL="914217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2pPr>
    <a:lvl3pPr marL="1828434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3pPr>
    <a:lvl4pPr marL="2742651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4pPr>
    <a:lvl5pPr marL="3656868" algn="l" defTabSz="914217" rtl="0" eaLnBrk="1" latinLnBrk="0" hangingPunct="1">
      <a:defRPr sz="2400" b="0" i="0" kern="1200">
        <a:solidFill>
          <a:schemeClr val="tx1"/>
        </a:solidFill>
        <a:latin typeface="Montserrat Light" charset="0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6"/>
          <p:cNvSpPr>
            <a:spLocks noGrp="1" noChangeArrowheads="1"/>
          </p:cNvSpPr>
          <p:nvPr>
            <p:ph type="sldNum" sz="quarter"/>
          </p:nvPr>
        </p:nvSpPr>
        <p:spPr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>
            <a:lvl1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1pPr>
            <a:lvl2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2pPr>
            <a:lvl3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3pPr>
            <a:lvl4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4pPr>
            <a:lvl5pPr>
              <a:lnSpc>
                <a:spcPct val="93000"/>
              </a:lnSpc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</a:tabLst>
              <a:defRPr>
                <a:solidFill>
                  <a:schemeClr val="tx1"/>
                </a:solidFill>
                <a:latin typeface="Arial" charset="0"/>
                <a:ea typeface="Arial Unicode MS" charset="0"/>
              </a:defRPr>
            </a:lvl9pPr>
          </a:lstStyle>
          <a:p>
            <a:fld id="{B10E75A7-B0F9-5642-96AB-06237E68FE07}" type="slidenum">
              <a:rPr lang="en-US" altLang="en-US">
                <a:solidFill>
                  <a:srgbClr val="000000"/>
                </a:solidFill>
                <a:latin typeface="Times New Roman" charset="0"/>
              </a:rPr>
              <a:pPr/>
              <a:t>1</a:t>
            </a:fld>
            <a:endParaRPr lang="en-US" altLang="en-US">
              <a:solidFill>
                <a:srgbClr val="000000"/>
              </a:solidFill>
              <a:latin typeface="Times New Roman" charset="0"/>
            </a:endParaRPr>
          </a:p>
        </p:txBody>
      </p:sp>
      <p:sp>
        <p:nvSpPr>
          <p:cNvPr id="4099" name="Text Box 1"/>
          <p:cNvSpPr txBox="1">
            <a:spLocks noGrp="1" noRot="1" noChangeAspect="1" noChangeArrowheads="1" noTextEdit="1"/>
          </p:cNvSpPr>
          <p:nvPr>
            <p:ph type="sldImg"/>
          </p:nvPr>
        </p:nvSpPr>
        <p:spPr>
          <a:xfrm>
            <a:off x="534988" y="763588"/>
            <a:ext cx="6702425" cy="37719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4100" name="Text Box 2"/>
          <p:cNvSpPr txBox="1">
            <a:spLocks noGrp="1" noChangeArrowheads="1"/>
          </p:cNvSpPr>
          <p:nvPr>
            <p:ph type="body" idx="1"/>
          </p:nvPr>
        </p:nvSpPr>
        <p:spPr>
          <a:xfrm>
            <a:off x="777875" y="4776788"/>
            <a:ext cx="6218238" cy="4525962"/>
          </a:xfrm>
          <a:noFill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wrap="none" anchor="ctr"/>
          <a:lstStyle/>
          <a:p>
            <a:endParaRPr lang="en-US" altLang="en-US" dirty="0">
              <a:latin typeface="Times New Roman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6338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Mas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0158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675964" y="730251"/>
            <a:ext cx="21025723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Clic para editar título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75964" y="3651250"/>
            <a:ext cx="21025723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75964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smtClean="0"/>
              <a:t>5/23/2022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75097" y="12712701"/>
            <a:ext cx="8227457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7216715" y="12712701"/>
            <a:ext cx="5484971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004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</p:sldLayoutIdLst>
  <p:hf hdr="0" ftr="0" dt="0"/>
  <p:txStyles>
    <p:titleStyle>
      <a:lvl1pPr algn="l" defTabSz="1828343" rtl="0" eaLnBrk="1" latinLnBrk="0" hangingPunct="1">
        <a:lnSpc>
          <a:spcPct val="90000"/>
        </a:lnSpc>
        <a:spcBef>
          <a:spcPct val="0"/>
        </a:spcBef>
        <a:buNone/>
        <a:defRPr sz="87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086" indent="-457086" algn="l" defTabSz="1828343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sz="5599" kern="1200">
          <a:solidFill>
            <a:schemeClr val="tx1"/>
          </a:solidFill>
          <a:latin typeface="+mn-lt"/>
          <a:ea typeface="+mn-ea"/>
          <a:cs typeface="+mn-cs"/>
        </a:defRPr>
      </a:lvl1pPr>
      <a:lvl2pPr marL="13712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4799" kern="1200">
          <a:solidFill>
            <a:schemeClr val="tx1"/>
          </a:solidFill>
          <a:latin typeface="+mn-lt"/>
          <a:ea typeface="+mn-ea"/>
          <a:cs typeface="+mn-cs"/>
        </a:defRPr>
      </a:lvl2pPr>
      <a:lvl3pPr marL="2285429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999" kern="1200">
          <a:solidFill>
            <a:schemeClr val="tx1"/>
          </a:solidFill>
          <a:latin typeface="+mn-lt"/>
          <a:ea typeface="+mn-ea"/>
          <a:cs typeface="+mn-cs"/>
        </a:defRPr>
      </a:lvl3pPr>
      <a:lvl4pPr marL="3199600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4113771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5027943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942114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856286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770457" indent="-457086" algn="l" defTabSz="1828343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1pPr>
      <a:lvl2pPr marL="9141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2pPr>
      <a:lvl3pPr marL="1828343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3pPr>
      <a:lvl4pPr marL="2742514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4pPr>
      <a:lvl5pPr marL="3656686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5pPr>
      <a:lvl6pPr marL="4570857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6pPr>
      <a:lvl7pPr marL="5485028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7pPr>
      <a:lvl8pPr marL="6399200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8pPr>
      <a:lvl9pPr marL="7313371" algn="l" defTabSz="1828343" rtl="0" eaLnBrk="1" latinLnBrk="0" hangingPunct="1">
        <a:defRPr sz="359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Line 1">
            <a:extLst>
              <a:ext uri="{FF2B5EF4-FFF2-40B4-BE49-F238E27FC236}">
                <a16:creationId xmlns:a16="http://schemas.microsoft.com/office/drawing/2014/main" id="{8191F341-2397-174A-9D51-8ABFCDF8EE17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19644" y="4476854"/>
            <a:ext cx="4465" cy="2378916"/>
          </a:xfrm>
          <a:prstGeom prst="line">
            <a:avLst/>
          </a:prstGeom>
          <a:noFill/>
          <a:ln w="63500" cap="flat">
            <a:solidFill>
              <a:schemeClr val="bg1">
                <a:lumMod val="50000"/>
                <a:alpha val="3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187" name="Freeform 21">
            <a:extLst>
              <a:ext uri="{FF2B5EF4-FFF2-40B4-BE49-F238E27FC236}">
                <a16:creationId xmlns:a16="http://schemas.microsoft.com/office/drawing/2014/main" id="{B33A7138-9D09-0846-9094-C9B0B7B009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73706" y="9480163"/>
            <a:ext cx="2811850" cy="2811850"/>
          </a:xfrm>
          <a:custGeom>
            <a:avLst/>
            <a:gdLst>
              <a:gd name="T0" fmla="*/ 2777 w 2778"/>
              <a:gd name="T1" fmla="*/ 1388 h 2778"/>
              <a:gd name="T2" fmla="*/ 2777 w 2778"/>
              <a:gd name="T3" fmla="*/ 1388 h 2778"/>
              <a:gd name="T4" fmla="*/ 1388 w 2778"/>
              <a:gd name="T5" fmla="*/ 2777 h 2778"/>
              <a:gd name="T6" fmla="*/ 0 w 2778"/>
              <a:gd name="T7" fmla="*/ 1388 h 2778"/>
              <a:gd name="T8" fmla="*/ 1388 w 2778"/>
              <a:gd name="T9" fmla="*/ 0 h 2778"/>
              <a:gd name="T10" fmla="*/ 2777 w 2778"/>
              <a:gd name="T11" fmla="*/ 1388 h 2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78" h="2778">
                <a:moveTo>
                  <a:pt x="2777" y="1388"/>
                </a:moveTo>
                <a:lnTo>
                  <a:pt x="2777" y="1388"/>
                </a:lnTo>
                <a:cubicBezTo>
                  <a:pt x="2777" y="2149"/>
                  <a:pt x="2158" y="2777"/>
                  <a:pt x="1388" y="2777"/>
                </a:cubicBezTo>
                <a:cubicBezTo>
                  <a:pt x="619" y="2777"/>
                  <a:pt x="0" y="2149"/>
                  <a:pt x="0" y="1388"/>
                </a:cubicBezTo>
                <a:cubicBezTo>
                  <a:pt x="0" y="619"/>
                  <a:pt x="619" y="0"/>
                  <a:pt x="1388" y="0"/>
                </a:cubicBezTo>
                <a:cubicBezTo>
                  <a:pt x="2158" y="0"/>
                  <a:pt x="2777" y="619"/>
                  <a:pt x="2777" y="1388"/>
                </a:cubicBezTo>
              </a:path>
            </a:pathLst>
          </a:custGeom>
          <a:solidFill>
            <a:srgbClr val="8D9AA9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36" name="Freeform 69">
            <a:extLst>
              <a:ext uri="{FF2B5EF4-FFF2-40B4-BE49-F238E27FC236}">
                <a16:creationId xmlns:a16="http://schemas.microsoft.com/office/drawing/2014/main" id="{A6B20907-5123-3347-ABF9-59C8A1BCA7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27188" y="9480163"/>
            <a:ext cx="2811850" cy="2811850"/>
          </a:xfrm>
          <a:custGeom>
            <a:avLst/>
            <a:gdLst>
              <a:gd name="T0" fmla="*/ 2777 w 2778"/>
              <a:gd name="T1" fmla="*/ 1388 h 2778"/>
              <a:gd name="T2" fmla="*/ 2777 w 2778"/>
              <a:gd name="T3" fmla="*/ 1388 h 2778"/>
              <a:gd name="T4" fmla="*/ 1388 w 2778"/>
              <a:gd name="T5" fmla="*/ 2777 h 2778"/>
              <a:gd name="T6" fmla="*/ 0 w 2778"/>
              <a:gd name="T7" fmla="*/ 1388 h 2778"/>
              <a:gd name="T8" fmla="*/ 1388 w 2778"/>
              <a:gd name="T9" fmla="*/ 0 h 2778"/>
              <a:gd name="T10" fmla="*/ 2777 w 2778"/>
              <a:gd name="T11" fmla="*/ 1388 h 2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78" h="2778">
                <a:moveTo>
                  <a:pt x="2777" y="1388"/>
                </a:moveTo>
                <a:lnTo>
                  <a:pt x="2777" y="1388"/>
                </a:lnTo>
                <a:cubicBezTo>
                  <a:pt x="2777" y="2149"/>
                  <a:pt x="2158" y="2777"/>
                  <a:pt x="1388" y="2777"/>
                </a:cubicBezTo>
                <a:cubicBezTo>
                  <a:pt x="628" y="2777"/>
                  <a:pt x="0" y="2149"/>
                  <a:pt x="0" y="1388"/>
                </a:cubicBezTo>
                <a:cubicBezTo>
                  <a:pt x="0" y="619"/>
                  <a:pt x="628" y="0"/>
                  <a:pt x="1388" y="0"/>
                </a:cubicBezTo>
                <a:cubicBezTo>
                  <a:pt x="2158" y="0"/>
                  <a:pt x="2777" y="619"/>
                  <a:pt x="2777" y="1388"/>
                </a:cubicBezTo>
              </a:path>
            </a:pathLst>
          </a:custGeom>
          <a:solidFill>
            <a:schemeClr val="accent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284" name="Freeform 116">
            <a:extLst>
              <a:ext uri="{FF2B5EF4-FFF2-40B4-BE49-F238E27FC236}">
                <a16:creationId xmlns:a16="http://schemas.microsoft.com/office/drawing/2014/main" id="{75671752-D84D-2F46-9B77-BAB4F2037A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80668" y="9480163"/>
            <a:ext cx="2811850" cy="2811850"/>
          </a:xfrm>
          <a:custGeom>
            <a:avLst/>
            <a:gdLst>
              <a:gd name="T0" fmla="*/ 2776 w 2777"/>
              <a:gd name="T1" fmla="*/ 1388 h 2778"/>
              <a:gd name="T2" fmla="*/ 2776 w 2777"/>
              <a:gd name="T3" fmla="*/ 1388 h 2778"/>
              <a:gd name="T4" fmla="*/ 1388 w 2777"/>
              <a:gd name="T5" fmla="*/ 2777 h 2778"/>
              <a:gd name="T6" fmla="*/ 0 w 2777"/>
              <a:gd name="T7" fmla="*/ 1388 h 2778"/>
              <a:gd name="T8" fmla="*/ 1388 w 2777"/>
              <a:gd name="T9" fmla="*/ 0 h 2778"/>
              <a:gd name="T10" fmla="*/ 2776 w 2777"/>
              <a:gd name="T11" fmla="*/ 1388 h 2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77" h="2778">
                <a:moveTo>
                  <a:pt x="2776" y="1388"/>
                </a:moveTo>
                <a:lnTo>
                  <a:pt x="2776" y="1388"/>
                </a:lnTo>
                <a:cubicBezTo>
                  <a:pt x="2776" y="2149"/>
                  <a:pt x="2157" y="2777"/>
                  <a:pt x="1388" y="2777"/>
                </a:cubicBezTo>
                <a:cubicBezTo>
                  <a:pt x="628" y="2777"/>
                  <a:pt x="0" y="2149"/>
                  <a:pt x="0" y="1388"/>
                </a:cubicBezTo>
                <a:cubicBezTo>
                  <a:pt x="0" y="619"/>
                  <a:pt x="628" y="0"/>
                  <a:pt x="1388" y="0"/>
                </a:cubicBezTo>
                <a:cubicBezTo>
                  <a:pt x="2157" y="0"/>
                  <a:pt x="2776" y="619"/>
                  <a:pt x="2776" y="1388"/>
                </a:cubicBezTo>
              </a:path>
            </a:pathLst>
          </a:custGeom>
          <a:solidFill>
            <a:schemeClr val="accent3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34" name="Freeform 165">
            <a:extLst>
              <a:ext uri="{FF2B5EF4-FFF2-40B4-BE49-F238E27FC236}">
                <a16:creationId xmlns:a16="http://schemas.microsoft.com/office/drawing/2014/main" id="{854E634D-58E9-084B-91CE-2D14344E881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029686" y="9480163"/>
            <a:ext cx="2820777" cy="2811850"/>
          </a:xfrm>
          <a:custGeom>
            <a:avLst/>
            <a:gdLst>
              <a:gd name="T0" fmla="*/ 2786 w 2787"/>
              <a:gd name="T1" fmla="*/ 1388 h 2778"/>
              <a:gd name="T2" fmla="*/ 2786 w 2787"/>
              <a:gd name="T3" fmla="*/ 1388 h 2778"/>
              <a:gd name="T4" fmla="*/ 1397 w 2787"/>
              <a:gd name="T5" fmla="*/ 2777 h 2778"/>
              <a:gd name="T6" fmla="*/ 0 w 2787"/>
              <a:gd name="T7" fmla="*/ 1388 h 2778"/>
              <a:gd name="T8" fmla="*/ 1397 w 2787"/>
              <a:gd name="T9" fmla="*/ 0 h 2778"/>
              <a:gd name="T10" fmla="*/ 2786 w 2787"/>
              <a:gd name="T11" fmla="*/ 1388 h 2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87" h="2778">
                <a:moveTo>
                  <a:pt x="2786" y="1388"/>
                </a:moveTo>
                <a:lnTo>
                  <a:pt x="2786" y="1388"/>
                </a:lnTo>
                <a:cubicBezTo>
                  <a:pt x="2786" y="2149"/>
                  <a:pt x="2158" y="2777"/>
                  <a:pt x="1397" y="2777"/>
                </a:cubicBezTo>
                <a:cubicBezTo>
                  <a:pt x="628" y="2777"/>
                  <a:pt x="0" y="2149"/>
                  <a:pt x="0" y="1388"/>
                </a:cubicBezTo>
                <a:cubicBezTo>
                  <a:pt x="0" y="619"/>
                  <a:pt x="628" y="0"/>
                  <a:pt x="1397" y="0"/>
                </a:cubicBezTo>
                <a:cubicBezTo>
                  <a:pt x="2158" y="0"/>
                  <a:pt x="2786" y="619"/>
                  <a:pt x="2786" y="1388"/>
                </a:cubicBezTo>
              </a:path>
            </a:pathLst>
          </a:custGeom>
          <a:solidFill>
            <a:srgbClr val="FFC88A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386" name="Freeform 215">
            <a:extLst>
              <a:ext uri="{FF2B5EF4-FFF2-40B4-BE49-F238E27FC236}">
                <a16:creationId xmlns:a16="http://schemas.microsoft.com/office/drawing/2014/main" id="{F70C995E-A369-A140-99E6-FF1CF1FFF1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292095" y="9480163"/>
            <a:ext cx="2811850" cy="2811850"/>
          </a:xfrm>
          <a:custGeom>
            <a:avLst/>
            <a:gdLst>
              <a:gd name="T0" fmla="*/ 2777 w 2778"/>
              <a:gd name="T1" fmla="*/ 1388 h 2778"/>
              <a:gd name="T2" fmla="*/ 2777 w 2778"/>
              <a:gd name="T3" fmla="*/ 1388 h 2778"/>
              <a:gd name="T4" fmla="*/ 1388 w 2778"/>
              <a:gd name="T5" fmla="*/ 2777 h 2778"/>
              <a:gd name="T6" fmla="*/ 0 w 2778"/>
              <a:gd name="T7" fmla="*/ 1388 h 2778"/>
              <a:gd name="T8" fmla="*/ 1388 w 2778"/>
              <a:gd name="T9" fmla="*/ 0 h 2778"/>
              <a:gd name="T10" fmla="*/ 2777 w 2778"/>
              <a:gd name="T11" fmla="*/ 1388 h 27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2778" h="2778">
                <a:moveTo>
                  <a:pt x="2777" y="1388"/>
                </a:moveTo>
                <a:lnTo>
                  <a:pt x="2777" y="1388"/>
                </a:lnTo>
                <a:cubicBezTo>
                  <a:pt x="2777" y="2149"/>
                  <a:pt x="2149" y="2777"/>
                  <a:pt x="1388" y="2777"/>
                </a:cubicBezTo>
                <a:cubicBezTo>
                  <a:pt x="619" y="2777"/>
                  <a:pt x="0" y="2149"/>
                  <a:pt x="0" y="1388"/>
                </a:cubicBezTo>
                <a:cubicBezTo>
                  <a:pt x="0" y="619"/>
                  <a:pt x="619" y="0"/>
                  <a:pt x="1388" y="0"/>
                </a:cubicBezTo>
                <a:cubicBezTo>
                  <a:pt x="2149" y="0"/>
                  <a:pt x="2777" y="619"/>
                  <a:pt x="2777" y="1388"/>
                </a:cubicBezTo>
              </a:path>
            </a:pathLst>
          </a:custGeom>
          <a:solidFill>
            <a:schemeClr val="accent4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40" name="Freeform 268">
            <a:extLst>
              <a:ext uri="{FF2B5EF4-FFF2-40B4-BE49-F238E27FC236}">
                <a16:creationId xmlns:a16="http://schemas.microsoft.com/office/drawing/2014/main" id="{C6F86DC9-BFF1-B944-98DD-9110BD22E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303101" y="6855770"/>
            <a:ext cx="3900884" cy="1441630"/>
          </a:xfrm>
          <a:custGeom>
            <a:avLst/>
            <a:gdLst>
              <a:gd name="T0" fmla="*/ 3855 w 3856"/>
              <a:gd name="T1" fmla="*/ 1423 h 1424"/>
              <a:gd name="T2" fmla="*/ 0 w 3856"/>
              <a:gd name="T3" fmla="*/ 1423 h 1424"/>
              <a:gd name="T4" fmla="*/ 0 w 3856"/>
              <a:gd name="T5" fmla="*/ 0 h 1424"/>
              <a:gd name="T6" fmla="*/ 3855 w 3856"/>
              <a:gd name="T7" fmla="*/ 0 h 1424"/>
              <a:gd name="T8" fmla="*/ 3855 w 3856"/>
              <a:gd name="T9" fmla="*/ 1423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56" h="1424">
                <a:moveTo>
                  <a:pt x="3855" y="1423"/>
                </a:moveTo>
                <a:lnTo>
                  <a:pt x="0" y="1423"/>
                </a:lnTo>
                <a:lnTo>
                  <a:pt x="0" y="0"/>
                </a:lnTo>
                <a:lnTo>
                  <a:pt x="3855" y="0"/>
                </a:lnTo>
                <a:lnTo>
                  <a:pt x="3855" y="1423"/>
                </a:lnTo>
              </a:path>
            </a:pathLst>
          </a:custGeom>
          <a:solidFill>
            <a:srgbClr val="8D9AA9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490" name="Freeform 317">
            <a:extLst>
              <a:ext uri="{FF2B5EF4-FFF2-40B4-BE49-F238E27FC236}">
                <a16:creationId xmlns:a16="http://schemas.microsoft.com/office/drawing/2014/main" id="{1D78EFBF-9457-B34D-A932-B9EF0A5FB7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788670" y="6855770"/>
            <a:ext cx="3896422" cy="1441630"/>
          </a:xfrm>
          <a:custGeom>
            <a:avLst/>
            <a:gdLst>
              <a:gd name="T0" fmla="*/ 3847 w 3848"/>
              <a:gd name="T1" fmla="*/ 1423 h 1424"/>
              <a:gd name="T2" fmla="*/ 0 w 3848"/>
              <a:gd name="T3" fmla="*/ 1423 h 1424"/>
              <a:gd name="T4" fmla="*/ 0 w 3848"/>
              <a:gd name="T5" fmla="*/ 0 h 1424"/>
              <a:gd name="T6" fmla="*/ 3847 w 3848"/>
              <a:gd name="T7" fmla="*/ 0 h 1424"/>
              <a:gd name="T8" fmla="*/ 3847 w 3848"/>
              <a:gd name="T9" fmla="*/ 1423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48" h="1424">
                <a:moveTo>
                  <a:pt x="3847" y="1423"/>
                </a:moveTo>
                <a:lnTo>
                  <a:pt x="0" y="1423"/>
                </a:lnTo>
                <a:lnTo>
                  <a:pt x="0" y="0"/>
                </a:lnTo>
                <a:lnTo>
                  <a:pt x="3847" y="0"/>
                </a:lnTo>
                <a:lnTo>
                  <a:pt x="3847" y="1423"/>
                </a:lnTo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34" name="Freeform 360">
            <a:extLst>
              <a:ext uri="{FF2B5EF4-FFF2-40B4-BE49-F238E27FC236}">
                <a16:creationId xmlns:a16="http://schemas.microsoft.com/office/drawing/2014/main" id="{6C55A8F7-FF84-6447-BB3C-8AAE901A9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871089" y="6855770"/>
            <a:ext cx="3905349" cy="1441630"/>
          </a:xfrm>
          <a:custGeom>
            <a:avLst/>
            <a:gdLst>
              <a:gd name="T0" fmla="*/ 3856 w 3857"/>
              <a:gd name="T1" fmla="*/ 1423 h 1424"/>
              <a:gd name="T2" fmla="*/ 0 w 3857"/>
              <a:gd name="T3" fmla="*/ 1423 h 1424"/>
              <a:gd name="T4" fmla="*/ 0 w 3857"/>
              <a:gd name="T5" fmla="*/ 0 h 1424"/>
              <a:gd name="T6" fmla="*/ 3856 w 3857"/>
              <a:gd name="T7" fmla="*/ 0 h 1424"/>
              <a:gd name="T8" fmla="*/ 3856 w 3857"/>
              <a:gd name="T9" fmla="*/ 1423 h 14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3857" h="1424">
                <a:moveTo>
                  <a:pt x="3856" y="1423"/>
                </a:moveTo>
                <a:lnTo>
                  <a:pt x="0" y="1423"/>
                </a:lnTo>
                <a:lnTo>
                  <a:pt x="0" y="0"/>
                </a:lnTo>
                <a:lnTo>
                  <a:pt x="3856" y="0"/>
                </a:lnTo>
                <a:lnTo>
                  <a:pt x="3856" y="1423"/>
                </a:lnTo>
              </a:path>
            </a:pathLst>
          </a:custGeom>
          <a:solidFill>
            <a:srgbClr val="FFC88A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584" name="Freeform 409">
            <a:extLst>
              <a:ext uri="{FF2B5EF4-FFF2-40B4-BE49-F238E27FC236}">
                <a16:creationId xmlns:a16="http://schemas.microsoft.com/office/drawing/2014/main" id="{5E6A9CF8-4FA6-3947-A348-C29EA208B1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499485" y="2803135"/>
            <a:ext cx="3240322" cy="3079645"/>
          </a:xfrm>
          <a:custGeom>
            <a:avLst/>
            <a:gdLst>
              <a:gd name="T0" fmla="*/ 1273 w 3201"/>
              <a:gd name="T1" fmla="*/ 141 h 3043"/>
              <a:gd name="T2" fmla="*/ 1273 w 3201"/>
              <a:gd name="T3" fmla="*/ 141 h 3043"/>
              <a:gd name="T4" fmla="*/ 274 w 3201"/>
              <a:gd name="T5" fmla="*/ 866 h 3043"/>
              <a:gd name="T6" fmla="*/ 79 w 3201"/>
              <a:gd name="T7" fmla="*/ 1485 h 3043"/>
              <a:gd name="T8" fmla="*/ 460 w 3201"/>
              <a:gd name="T9" fmla="*/ 2662 h 3043"/>
              <a:gd name="T10" fmla="*/ 982 w 3201"/>
              <a:gd name="T11" fmla="*/ 3042 h 3043"/>
              <a:gd name="T12" fmla="*/ 2219 w 3201"/>
              <a:gd name="T13" fmla="*/ 3042 h 3043"/>
              <a:gd name="T14" fmla="*/ 2740 w 3201"/>
              <a:gd name="T15" fmla="*/ 2662 h 3043"/>
              <a:gd name="T16" fmla="*/ 3121 w 3201"/>
              <a:gd name="T17" fmla="*/ 1485 h 3043"/>
              <a:gd name="T18" fmla="*/ 2926 w 3201"/>
              <a:gd name="T19" fmla="*/ 866 h 3043"/>
              <a:gd name="T20" fmla="*/ 1927 w 3201"/>
              <a:gd name="T21" fmla="*/ 141 h 3043"/>
              <a:gd name="T22" fmla="*/ 1273 w 3201"/>
              <a:gd name="T23" fmla="*/ 141 h 304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201" h="3043">
                <a:moveTo>
                  <a:pt x="1273" y="141"/>
                </a:moveTo>
                <a:lnTo>
                  <a:pt x="1273" y="141"/>
                </a:lnTo>
                <a:cubicBezTo>
                  <a:pt x="274" y="866"/>
                  <a:pt x="274" y="866"/>
                  <a:pt x="274" y="866"/>
                </a:cubicBezTo>
                <a:cubicBezTo>
                  <a:pt x="79" y="1008"/>
                  <a:pt x="0" y="1255"/>
                  <a:pt x="79" y="1485"/>
                </a:cubicBezTo>
                <a:cubicBezTo>
                  <a:pt x="460" y="2662"/>
                  <a:pt x="460" y="2662"/>
                  <a:pt x="460" y="2662"/>
                </a:cubicBezTo>
                <a:cubicBezTo>
                  <a:pt x="530" y="2892"/>
                  <a:pt x="743" y="3042"/>
                  <a:pt x="982" y="3042"/>
                </a:cubicBezTo>
                <a:cubicBezTo>
                  <a:pt x="2219" y="3042"/>
                  <a:pt x="2219" y="3042"/>
                  <a:pt x="2219" y="3042"/>
                </a:cubicBezTo>
                <a:cubicBezTo>
                  <a:pt x="2457" y="3042"/>
                  <a:pt x="2670" y="2892"/>
                  <a:pt x="2740" y="2662"/>
                </a:cubicBezTo>
                <a:cubicBezTo>
                  <a:pt x="3121" y="1485"/>
                  <a:pt x="3121" y="1485"/>
                  <a:pt x="3121" y="1485"/>
                </a:cubicBezTo>
                <a:cubicBezTo>
                  <a:pt x="3200" y="1255"/>
                  <a:pt x="3121" y="1008"/>
                  <a:pt x="2926" y="866"/>
                </a:cubicBezTo>
                <a:cubicBezTo>
                  <a:pt x="1927" y="141"/>
                  <a:pt x="1927" y="141"/>
                  <a:pt x="1927" y="141"/>
                </a:cubicBezTo>
                <a:cubicBezTo>
                  <a:pt x="1732" y="0"/>
                  <a:pt x="1468" y="0"/>
                  <a:pt x="1273" y="141"/>
                </a:cubicBezTo>
              </a:path>
            </a:pathLst>
          </a:custGeom>
          <a:solidFill>
            <a:srgbClr val="84DCA8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30" name="Freeform 454">
            <a:extLst>
              <a:ext uri="{FF2B5EF4-FFF2-40B4-BE49-F238E27FC236}">
                <a16:creationId xmlns:a16="http://schemas.microsoft.com/office/drawing/2014/main" id="{C39EDBD0-CED2-0F4C-BED6-0E39D58A33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8876" y="6364812"/>
            <a:ext cx="9051479" cy="490958"/>
          </a:xfrm>
          <a:custGeom>
            <a:avLst/>
            <a:gdLst>
              <a:gd name="T0" fmla="*/ 0 w 8942"/>
              <a:gd name="T1" fmla="*/ 486 h 487"/>
              <a:gd name="T2" fmla="*/ 0 w 8942"/>
              <a:gd name="T3" fmla="*/ 0 h 487"/>
              <a:gd name="T4" fmla="*/ 8941 w 8942"/>
              <a:gd name="T5" fmla="*/ 0 h 487"/>
              <a:gd name="T6" fmla="*/ 8941 w 8942"/>
              <a:gd name="T7" fmla="*/ 486 h 4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42" h="487">
                <a:moveTo>
                  <a:pt x="0" y="486"/>
                </a:moveTo>
                <a:lnTo>
                  <a:pt x="0" y="0"/>
                </a:lnTo>
                <a:lnTo>
                  <a:pt x="8941" y="0"/>
                </a:lnTo>
                <a:lnTo>
                  <a:pt x="8941" y="486"/>
                </a:lnTo>
              </a:path>
            </a:pathLst>
          </a:custGeom>
          <a:noFill/>
          <a:ln w="63500" cap="flat">
            <a:solidFill>
              <a:schemeClr val="bg1">
                <a:lumMod val="50000"/>
                <a:alpha val="3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31" name="Freeform 455">
            <a:extLst>
              <a:ext uri="{FF2B5EF4-FFF2-40B4-BE49-F238E27FC236}">
                <a16:creationId xmlns:a16="http://schemas.microsoft.com/office/drawing/2014/main" id="{4D1ACC0C-0288-6548-ABF2-9B9771894A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8876" y="8297399"/>
            <a:ext cx="9051479" cy="504349"/>
          </a:xfrm>
          <a:custGeom>
            <a:avLst/>
            <a:gdLst>
              <a:gd name="T0" fmla="*/ 0 w 8942"/>
              <a:gd name="T1" fmla="*/ 0 h 497"/>
              <a:gd name="T2" fmla="*/ 0 w 8942"/>
              <a:gd name="T3" fmla="*/ 496 h 497"/>
              <a:gd name="T4" fmla="*/ 8941 w 8942"/>
              <a:gd name="T5" fmla="*/ 496 h 497"/>
              <a:gd name="T6" fmla="*/ 8941 w 8942"/>
              <a:gd name="T7" fmla="*/ 0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8942" h="497">
                <a:moveTo>
                  <a:pt x="0" y="0"/>
                </a:moveTo>
                <a:lnTo>
                  <a:pt x="0" y="496"/>
                </a:lnTo>
                <a:lnTo>
                  <a:pt x="8941" y="496"/>
                </a:lnTo>
                <a:lnTo>
                  <a:pt x="8941" y="0"/>
                </a:lnTo>
              </a:path>
            </a:pathLst>
          </a:custGeom>
          <a:noFill/>
          <a:ln w="63500" cap="flat">
            <a:solidFill>
              <a:schemeClr val="bg1">
                <a:lumMod val="50000"/>
                <a:alpha val="3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32" name="Freeform 456">
            <a:extLst>
              <a:ext uri="{FF2B5EF4-FFF2-40B4-BE49-F238E27FC236}">
                <a16:creationId xmlns:a16="http://schemas.microsoft.com/office/drawing/2014/main" id="{DC573ED6-FC3D-D34A-8665-A92C75A8E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79632" y="9123103"/>
            <a:ext cx="17018386" cy="361522"/>
          </a:xfrm>
          <a:custGeom>
            <a:avLst/>
            <a:gdLst>
              <a:gd name="T0" fmla="*/ 0 w 16813"/>
              <a:gd name="T1" fmla="*/ 354 h 355"/>
              <a:gd name="T2" fmla="*/ 0 w 16813"/>
              <a:gd name="T3" fmla="*/ 0 h 355"/>
              <a:gd name="T4" fmla="*/ 16812 w 16813"/>
              <a:gd name="T5" fmla="*/ 0 h 355"/>
              <a:gd name="T6" fmla="*/ 16812 w 16813"/>
              <a:gd name="T7" fmla="*/ 354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6813" h="355">
                <a:moveTo>
                  <a:pt x="0" y="354"/>
                </a:moveTo>
                <a:lnTo>
                  <a:pt x="0" y="0"/>
                </a:lnTo>
                <a:lnTo>
                  <a:pt x="16812" y="0"/>
                </a:lnTo>
                <a:lnTo>
                  <a:pt x="16812" y="354"/>
                </a:lnTo>
              </a:path>
            </a:pathLst>
          </a:custGeom>
          <a:noFill/>
          <a:ln w="63500" cap="flat">
            <a:solidFill>
              <a:schemeClr val="bg1">
                <a:lumMod val="50000"/>
                <a:alpha val="3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33" name="Line 457">
            <a:extLst>
              <a:ext uri="{FF2B5EF4-FFF2-40B4-BE49-F238E27FC236}">
                <a16:creationId xmlns:a16="http://schemas.microsoft.com/office/drawing/2014/main" id="{640BF36F-5ED3-BB45-B84D-2CD0C5EC881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115183" y="8801748"/>
            <a:ext cx="4462" cy="678415"/>
          </a:xfrm>
          <a:prstGeom prst="line">
            <a:avLst/>
          </a:prstGeom>
          <a:noFill/>
          <a:ln w="63500" cap="flat">
            <a:solidFill>
              <a:schemeClr val="bg1">
                <a:lumMod val="50000"/>
                <a:alpha val="3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34" name="Line 458">
            <a:extLst>
              <a:ext uri="{FF2B5EF4-FFF2-40B4-BE49-F238E27FC236}">
                <a16:creationId xmlns:a16="http://schemas.microsoft.com/office/drawing/2014/main" id="{7A3DE2E1-E580-DA46-AA1A-F734B82FD8D4}"/>
              </a:ext>
            </a:extLst>
          </p:cNvPr>
          <p:cNvSpPr>
            <a:spLocks noChangeShapeType="1"/>
          </p:cNvSpPr>
          <p:nvPr/>
        </p:nvSpPr>
        <p:spPr bwMode="auto">
          <a:xfrm>
            <a:off x="16444539" y="9123103"/>
            <a:ext cx="4462" cy="357060"/>
          </a:xfrm>
          <a:prstGeom prst="line">
            <a:avLst/>
          </a:prstGeom>
          <a:noFill/>
          <a:ln w="63500" cap="flat">
            <a:solidFill>
              <a:schemeClr val="bg1">
                <a:lumMod val="50000"/>
                <a:alpha val="3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35" name="Line 459">
            <a:extLst>
              <a:ext uri="{FF2B5EF4-FFF2-40B4-BE49-F238E27FC236}">
                <a16:creationId xmlns:a16="http://schemas.microsoft.com/office/drawing/2014/main" id="{17D56C81-1CE2-2F43-A0FA-99B1CD17C7F5}"/>
              </a:ext>
            </a:extLst>
          </p:cNvPr>
          <p:cNvSpPr>
            <a:spLocks noChangeShapeType="1"/>
          </p:cNvSpPr>
          <p:nvPr/>
        </p:nvSpPr>
        <p:spPr bwMode="auto">
          <a:xfrm>
            <a:off x="7933112" y="9123103"/>
            <a:ext cx="4465" cy="357060"/>
          </a:xfrm>
          <a:prstGeom prst="line">
            <a:avLst/>
          </a:prstGeom>
          <a:noFill/>
          <a:ln w="63500" cap="flat">
            <a:solidFill>
              <a:schemeClr val="bg1">
                <a:lumMod val="50000"/>
                <a:alpha val="3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endParaRPr lang="es-MX"/>
          </a:p>
        </p:txBody>
      </p:sp>
      <p:sp>
        <p:nvSpPr>
          <p:cNvPr id="636" name="Freeform 460">
            <a:extLst>
              <a:ext uri="{FF2B5EF4-FFF2-40B4-BE49-F238E27FC236}">
                <a16:creationId xmlns:a16="http://schemas.microsoft.com/office/drawing/2014/main" id="{CCBED0E6-B92A-B845-ADEB-13CCE511D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9272" y="9997900"/>
            <a:ext cx="727512" cy="611464"/>
          </a:xfrm>
          <a:custGeom>
            <a:avLst/>
            <a:gdLst>
              <a:gd name="T0" fmla="*/ 363 w 718"/>
              <a:gd name="T1" fmla="*/ 601 h 602"/>
              <a:gd name="T2" fmla="*/ 363 w 718"/>
              <a:gd name="T3" fmla="*/ 601 h 602"/>
              <a:gd name="T4" fmla="*/ 363 w 718"/>
              <a:gd name="T5" fmla="*/ 601 h 602"/>
              <a:gd name="T6" fmla="*/ 345 w 718"/>
              <a:gd name="T7" fmla="*/ 592 h 602"/>
              <a:gd name="T8" fmla="*/ 9 w 718"/>
              <a:gd name="T9" fmla="*/ 133 h 602"/>
              <a:gd name="T10" fmla="*/ 9 w 718"/>
              <a:gd name="T11" fmla="*/ 115 h 602"/>
              <a:gd name="T12" fmla="*/ 124 w 718"/>
              <a:gd name="T13" fmla="*/ 0 h 602"/>
              <a:gd name="T14" fmla="*/ 133 w 718"/>
              <a:gd name="T15" fmla="*/ 0 h 602"/>
              <a:gd name="T16" fmla="*/ 133 w 718"/>
              <a:gd name="T17" fmla="*/ 0 h 602"/>
              <a:gd name="T18" fmla="*/ 584 w 718"/>
              <a:gd name="T19" fmla="*/ 0 h 602"/>
              <a:gd name="T20" fmla="*/ 601 w 718"/>
              <a:gd name="T21" fmla="*/ 0 h 602"/>
              <a:gd name="T22" fmla="*/ 708 w 718"/>
              <a:gd name="T23" fmla="*/ 115 h 602"/>
              <a:gd name="T24" fmla="*/ 717 w 718"/>
              <a:gd name="T25" fmla="*/ 141 h 602"/>
              <a:gd name="T26" fmla="*/ 372 w 718"/>
              <a:gd name="T27" fmla="*/ 592 h 602"/>
              <a:gd name="T28" fmla="*/ 363 w 718"/>
              <a:gd name="T29" fmla="*/ 601 h 602"/>
              <a:gd name="T30" fmla="*/ 45 w 718"/>
              <a:gd name="T31" fmla="*/ 123 h 602"/>
              <a:gd name="T32" fmla="*/ 45 w 718"/>
              <a:gd name="T33" fmla="*/ 123 h 602"/>
              <a:gd name="T34" fmla="*/ 363 w 718"/>
              <a:gd name="T35" fmla="*/ 557 h 602"/>
              <a:gd name="T36" fmla="*/ 681 w 718"/>
              <a:gd name="T37" fmla="*/ 133 h 602"/>
              <a:gd name="T38" fmla="*/ 584 w 718"/>
              <a:gd name="T39" fmla="*/ 26 h 602"/>
              <a:gd name="T40" fmla="*/ 142 w 718"/>
              <a:gd name="T41" fmla="*/ 26 h 602"/>
              <a:gd name="T42" fmla="*/ 45 w 718"/>
              <a:gd name="T43" fmla="*/ 123 h 60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718" h="602">
                <a:moveTo>
                  <a:pt x="363" y="601"/>
                </a:moveTo>
                <a:lnTo>
                  <a:pt x="363" y="601"/>
                </a:lnTo>
                <a:lnTo>
                  <a:pt x="363" y="601"/>
                </a:lnTo>
                <a:cubicBezTo>
                  <a:pt x="354" y="601"/>
                  <a:pt x="354" y="592"/>
                  <a:pt x="345" y="592"/>
                </a:cubicBezTo>
                <a:cubicBezTo>
                  <a:pt x="9" y="133"/>
                  <a:pt x="9" y="133"/>
                  <a:pt x="9" y="133"/>
                </a:cubicBezTo>
                <a:cubicBezTo>
                  <a:pt x="0" y="133"/>
                  <a:pt x="0" y="123"/>
                  <a:pt x="9" y="115"/>
                </a:cubicBezTo>
                <a:cubicBezTo>
                  <a:pt x="124" y="0"/>
                  <a:pt x="124" y="0"/>
                  <a:pt x="124" y="0"/>
                </a:cubicBezTo>
                <a:cubicBezTo>
                  <a:pt x="124" y="0"/>
                  <a:pt x="124" y="0"/>
                  <a:pt x="133" y="0"/>
                </a:cubicBezTo>
                <a:lnTo>
                  <a:pt x="133" y="0"/>
                </a:lnTo>
                <a:cubicBezTo>
                  <a:pt x="584" y="0"/>
                  <a:pt x="584" y="0"/>
                  <a:pt x="584" y="0"/>
                </a:cubicBezTo>
                <a:cubicBezTo>
                  <a:pt x="593" y="0"/>
                  <a:pt x="593" y="0"/>
                  <a:pt x="601" y="0"/>
                </a:cubicBezTo>
                <a:cubicBezTo>
                  <a:pt x="708" y="115"/>
                  <a:pt x="708" y="115"/>
                  <a:pt x="708" y="115"/>
                </a:cubicBezTo>
                <a:cubicBezTo>
                  <a:pt x="717" y="123"/>
                  <a:pt x="717" y="133"/>
                  <a:pt x="717" y="141"/>
                </a:cubicBezTo>
                <a:cubicBezTo>
                  <a:pt x="372" y="592"/>
                  <a:pt x="372" y="592"/>
                  <a:pt x="372" y="592"/>
                </a:cubicBezTo>
                <a:lnTo>
                  <a:pt x="363" y="601"/>
                </a:lnTo>
                <a:close/>
                <a:moveTo>
                  <a:pt x="45" y="123"/>
                </a:moveTo>
                <a:lnTo>
                  <a:pt x="45" y="123"/>
                </a:lnTo>
                <a:cubicBezTo>
                  <a:pt x="363" y="557"/>
                  <a:pt x="363" y="557"/>
                  <a:pt x="363" y="557"/>
                </a:cubicBezTo>
                <a:cubicBezTo>
                  <a:pt x="681" y="133"/>
                  <a:pt x="681" y="133"/>
                  <a:pt x="681" y="133"/>
                </a:cubicBezTo>
                <a:cubicBezTo>
                  <a:pt x="584" y="26"/>
                  <a:pt x="584" y="26"/>
                  <a:pt x="584" y="26"/>
                </a:cubicBezTo>
                <a:cubicBezTo>
                  <a:pt x="142" y="26"/>
                  <a:pt x="142" y="26"/>
                  <a:pt x="142" y="26"/>
                </a:cubicBezTo>
                <a:lnTo>
                  <a:pt x="45" y="123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37" name="Freeform 461">
            <a:extLst>
              <a:ext uri="{FF2B5EF4-FFF2-40B4-BE49-F238E27FC236}">
                <a16:creationId xmlns:a16="http://schemas.microsoft.com/office/drawing/2014/main" id="{665BDDA8-842F-2C47-AD85-4BB4EBBF77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65317" y="9988974"/>
            <a:ext cx="490958" cy="151751"/>
          </a:xfrm>
          <a:custGeom>
            <a:avLst/>
            <a:gdLst>
              <a:gd name="T0" fmla="*/ 133 w 487"/>
              <a:gd name="T1" fmla="*/ 150 h 151"/>
              <a:gd name="T2" fmla="*/ 133 w 487"/>
              <a:gd name="T3" fmla="*/ 150 h 151"/>
              <a:gd name="T4" fmla="*/ 115 w 487"/>
              <a:gd name="T5" fmla="*/ 150 h 151"/>
              <a:gd name="T6" fmla="*/ 9 w 487"/>
              <a:gd name="T7" fmla="*/ 35 h 151"/>
              <a:gd name="T8" fmla="*/ 9 w 487"/>
              <a:gd name="T9" fmla="*/ 9 h 151"/>
              <a:gd name="T10" fmla="*/ 27 w 487"/>
              <a:gd name="T11" fmla="*/ 9 h 151"/>
              <a:gd name="T12" fmla="*/ 133 w 487"/>
              <a:gd name="T13" fmla="*/ 115 h 151"/>
              <a:gd name="T14" fmla="*/ 230 w 487"/>
              <a:gd name="T15" fmla="*/ 9 h 151"/>
              <a:gd name="T16" fmla="*/ 257 w 487"/>
              <a:gd name="T17" fmla="*/ 9 h 151"/>
              <a:gd name="T18" fmla="*/ 363 w 487"/>
              <a:gd name="T19" fmla="*/ 115 h 151"/>
              <a:gd name="T20" fmla="*/ 460 w 487"/>
              <a:gd name="T21" fmla="*/ 9 h 151"/>
              <a:gd name="T22" fmla="*/ 486 w 487"/>
              <a:gd name="T23" fmla="*/ 9 h 151"/>
              <a:gd name="T24" fmla="*/ 486 w 487"/>
              <a:gd name="T25" fmla="*/ 35 h 151"/>
              <a:gd name="T26" fmla="*/ 372 w 487"/>
              <a:gd name="T27" fmla="*/ 150 h 151"/>
              <a:gd name="T28" fmla="*/ 345 w 487"/>
              <a:gd name="T29" fmla="*/ 150 h 151"/>
              <a:gd name="T30" fmla="*/ 248 w 487"/>
              <a:gd name="T31" fmla="*/ 44 h 151"/>
              <a:gd name="T32" fmla="*/ 142 w 487"/>
              <a:gd name="T33" fmla="*/ 150 h 151"/>
              <a:gd name="T34" fmla="*/ 133 w 487"/>
              <a:gd name="T35" fmla="*/ 150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487" h="151">
                <a:moveTo>
                  <a:pt x="133" y="150"/>
                </a:moveTo>
                <a:lnTo>
                  <a:pt x="133" y="150"/>
                </a:lnTo>
                <a:cubicBezTo>
                  <a:pt x="124" y="150"/>
                  <a:pt x="124" y="150"/>
                  <a:pt x="115" y="150"/>
                </a:cubicBezTo>
                <a:cubicBezTo>
                  <a:pt x="9" y="35"/>
                  <a:pt x="9" y="35"/>
                  <a:pt x="9" y="35"/>
                </a:cubicBezTo>
                <a:cubicBezTo>
                  <a:pt x="0" y="26"/>
                  <a:pt x="0" y="18"/>
                  <a:pt x="9" y="9"/>
                </a:cubicBezTo>
                <a:cubicBezTo>
                  <a:pt x="9" y="0"/>
                  <a:pt x="27" y="0"/>
                  <a:pt x="27" y="9"/>
                </a:cubicBezTo>
                <a:cubicBezTo>
                  <a:pt x="133" y="115"/>
                  <a:pt x="133" y="115"/>
                  <a:pt x="133" y="115"/>
                </a:cubicBezTo>
                <a:cubicBezTo>
                  <a:pt x="230" y="9"/>
                  <a:pt x="230" y="9"/>
                  <a:pt x="230" y="9"/>
                </a:cubicBezTo>
                <a:cubicBezTo>
                  <a:pt x="239" y="0"/>
                  <a:pt x="248" y="0"/>
                  <a:pt x="257" y="9"/>
                </a:cubicBezTo>
                <a:cubicBezTo>
                  <a:pt x="363" y="115"/>
                  <a:pt x="363" y="115"/>
                  <a:pt x="363" y="115"/>
                </a:cubicBezTo>
                <a:cubicBezTo>
                  <a:pt x="460" y="9"/>
                  <a:pt x="460" y="9"/>
                  <a:pt x="460" y="9"/>
                </a:cubicBezTo>
                <a:cubicBezTo>
                  <a:pt x="469" y="0"/>
                  <a:pt x="478" y="0"/>
                  <a:pt x="486" y="9"/>
                </a:cubicBezTo>
                <a:cubicBezTo>
                  <a:pt x="486" y="18"/>
                  <a:pt x="486" y="26"/>
                  <a:pt x="486" y="35"/>
                </a:cubicBezTo>
                <a:cubicBezTo>
                  <a:pt x="372" y="150"/>
                  <a:pt x="372" y="150"/>
                  <a:pt x="372" y="150"/>
                </a:cubicBezTo>
                <a:cubicBezTo>
                  <a:pt x="363" y="150"/>
                  <a:pt x="354" y="150"/>
                  <a:pt x="345" y="150"/>
                </a:cubicBezTo>
                <a:cubicBezTo>
                  <a:pt x="248" y="44"/>
                  <a:pt x="248" y="44"/>
                  <a:pt x="248" y="44"/>
                </a:cubicBezTo>
                <a:cubicBezTo>
                  <a:pt x="142" y="150"/>
                  <a:pt x="142" y="150"/>
                  <a:pt x="142" y="150"/>
                </a:cubicBezTo>
                <a:lnTo>
                  <a:pt x="133" y="150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38" name="Freeform 462">
            <a:extLst>
              <a:ext uri="{FF2B5EF4-FFF2-40B4-BE49-F238E27FC236}">
                <a16:creationId xmlns:a16="http://schemas.microsoft.com/office/drawing/2014/main" id="{3382CB26-FE43-244F-8915-B1D7DCA5B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81361" y="10105019"/>
            <a:ext cx="267795" cy="499884"/>
          </a:xfrm>
          <a:custGeom>
            <a:avLst/>
            <a:gdLst>
              <a:gd name="T0" fmla="*/ 133 w 266"/>
              <a:gd name="T1" fmla="*/ 495 h 496"/>
              <a:gd name="T2" fmla="*/ 133 w 266"/>
              <a:gd name="T3" fmla="*/ 495 h 496"/>
              <a:gd name="T4" fmla="*/ 115 w 266"/>
              <a:gd name="T5" fmla="*/ 477 h 496"/>
              <a:gd name="T6" fmla="*/ 0 w 266"/>
              <a:gd name="T7" fmla="*/ 27 h 496"/>
              <a:gd name="T8" fmla="*/ 9 w 266"/>
              <a:gd name="T9" fmla="*/ 9 h 496"/>
              <a:gd name="T10" fmla="*/ 36 w 266"/>
              <a:gd name="T11" fmla="*/ 17 h 496"/>
              <a:gd name="T12" fmla="*/ 133 w 266"/>
              <a:gd name="T13" fmla="*/ 407 h 496"/>
              <a:gd name="T14" fmla="*/ 230 w 266"/>
              <a:gd name="T15" fmla="*/ 17 h 496"/>
              <a:gd name="T16" fmla="*/ 248 w 266"/>
              <a:gd name="T17" fmla="*/ 9 h 496"/>
              <a:gd name="T18" fmla="*/ 257 w 266"/>
              <a:gd name="T19" fmla="*/ 27 h 496"/>
              <a:gd name="T20" fmla="*/ 142 w 266"/>
              <a:gd name="T21" fmla="*/ 477 h 496"/>
              <a:gd name="T22" fmla="*/ 133 w 266"/>
              <a:gd name="T23" fmla="*/ 495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66" h="496">
                <a:moveTo>
                  <a:pt x="133" y="495"/>
                </a:moveTo>
                <a:lnTo>
                  <a:pt x="133" y="495"/>
                </a:lnTo>
                <a:cubicBezTo>
                  <a:pt x="124" y="495"/>
                  <a:pt x="115" y="486"/>
                  <a:pt x="115" y="477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17"/>
                  <a:pt x="0" y="9"/>
                  <a:pt x="9" y="9"/>
                </a:cubicBezTo>
                <a:cubicBezTo>
                  <a:pt x="18" y="0"/>
                  <a:pt x="27" y="9"/>
                  <a:pt x="36" y="17"/>
                </a:cubicBezTo>
                <a:cubicBezTo>
                  <a:pt x="133" y="407"/>
                  <a:pt x="133" y="407"/>
                  <a:pt x="133" y="407"/>
                </a:cubicBezTo>
                <a:cubicBezTo>
                  <a:pt x="230" y="17"/>
                  <a:pt x="230" y="17"/>
                  <a:pt x="230" y="17"/>
                </a:cubicBezTo>
                <a:cubicBezTo>
                  <a:pt x="230" y="9"/>
                  <a:pt x="239" y="0"/>
                  <a:pt x="248" y="9"/>
                </a:cubicBezTo>
                <a:cubicBezTo>
                  <a:pt x="257" y="9"/>
                  <a:pt x="265" y="17"/>
                  <a:pt x="257" y="27"/>
                </a:cubicBezTo>
                <a:cubicBezTo>
                  <a:pt x="142" y="477"/>
                  <a:pt x="142" y="477"/>
                  <a:pt x="142" y="477"/>
                </a:cubicBezTo>
                <a:cubicBezTo>
                  <a:pt x="142" y="486"/>
                  <a:pt x="142" y="495"/>
                  <a:pt x="133" y="49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39" name="Freeform 463">
            <a:extLst>
              <a:ext uri="{FF2B5EF4-FFF2-40B4-BE49-F238E27FC236}">
                <a16:creationId xmlns:a16="http://schemas.microsoft.com/office/drawing/2014/main" id="{E05F86F7-3157-7441-8D72-6D2C6FAFB91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49272" y="10105019"/>
            <a:ext cx="727512" cy="35706"/>
          </a:xfrm>
          <a:custGeom>
            <a:avLst/>
            <a:gdLst>
              <a:gd name="T0" fmla="*/ 699 w 718"/>
              <a:gd name="T1" fmla="*/ 35 h 36"/>
              <a:gd name="T2" fmla="*/ 699 w 718"/>
              <a:gd name="T3" fmla="*/ 35 h 36"/>
              <a:gd name="T4" fmla="*/ 699 w 718"/>
              <a:gd name="T5" fmla="*/ 35 h 36"/>
              <a:gd name="T6" fmla="*/ 18 w 718"/>
              <a:gd name="T7" fmla="*/ 35 h 36"/>
              <a:gd name="T8" fmla="*/ 0 w 718"/>
              <a:gd name="T9" fmla="*/ 17 h 36"/>
              <a:gd name="T10" fmla="*/ 18 w 718"/>
              <a:gd name="T11" fmla="*/ 0 h 36"/>
              <a:gd name="T12" fmla="*/ 18 w 718"/>
              <a:gd name="T13" fmla="*/ 0 h 36"/>
              <a:gd name="T14" fmla="*/ 699 w 718"/>
              <a:gd name="T15" fmla="*/ 9 h 36"/>
              <a:gd name="T16" fmla="*/ 717 w 718"/>
              <a:gd name="T17" fmla="*/ 27 h 36"/>
              <a:gd name="T18" fmla="*/ 699 w 718"/>
              <a:gd name="T19" fmla="*/ 35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718" h="36">
                <a:moveTo>
                  <a:pt x="699" y="35"/>
                </a:moveTo>
                <a:lnTo>
                  <a:pt x="699" y="35"/>
                </a:lnTo>
                <a:lnTo>
                  <a:pt x="699" y="35"/>
                </a:lnTo>
                <a:cubicBezTo>
                  <a:pt x="18" y="35"/>
                  <a:pt x="18" y="35"/>
                  <a:pt x="18" y="35"/>
                </a:cubicBezTo>
                <a:cubicBezTo>
                  <a:pt x="9" y="35"/>
                  <a:pt x="0" y="27"/>
                  <a:pt x="0" y="17"/>
                </a:cubicBezTo>
                <a:cubicBezTo>
                  <a:pt x="0" y="9"/>
                  <a:pt x="9" y="0"/>
                  <a:pt x="18" y="0"/>
                </a:cubicBezTo>
                <a:lnTo>
                  <a:pt x="18" y="0"/>
                </a:lnTo>
                <a:cubicBezTo>
                  <a:pt x="699" y="9"/>
                  <a:pt x="699" y="9"/>
                  <a:pt x="699" y="9"/>
                </a:cubicBezTo>
                <a:cubicBezTo>
                  <a:pt x="708" y="9"/>
                  <a:pt x="717" y="17"/>
                  <a:pt x="717" y="27"/>
                </a:cubicBezTo>
                <a:cubicBezTo>
                  <a:pt x="717" y="35"/>
                  <a:pt x="708" y="35"/>
                  <a:pt x="699" y="3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40" name="Freeform 464">
            <a:extLst>
              <a:ext uri="{FF2B5EF4-FFF2-40B4-BE49-F238E27FC236}">
                <a16:creationId xmlns:a16="http://schemas.microsoft.com/office/drawing/2014/main" id="{9733FE8A-4793-F94E-8DDB-2D138B0714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223687" y="7261924"/>
            <a:ext cx="611464" cy="718585"/>
          </a:xfrm>
          <a:custGeom>
            <a:avLst/>
            <a:gdLst>
              <a:gd name="T0" fmla="*/ 575 w 603"/>
              <a:gd name="T1" fmla="*/ 707 h 708"/>
              <a:gd name="T2" fmla="*/ 575 w 603"/>
              <a:gd name="T3" fmla="*/ 707 h 708"/>
              <a:gd name="T4" fmla="*/ 27 w 603"/>
              <a:gd name="T5" fmla="*/ 707 h 708"/>
              <a:gd name="T6" fmla="*/ 0 w 603"/>
              <a:gd name="T7" fmla="*/ 681 h 708"/>
              <a:gd name="T8" fmla="*/ 0 w 603"/>
              <a:gd name="T9" fmla="*/ 26 h 708"/>
              <a:gd name="T10" fmla="*/ 27 w 603"/>
              <a:gd name="T11" fmla="*/ 0 h 708"/>
              <a:gd name="T12" fmla="*/ 133 w 603"/>
              <a:gd name="T13" fmla="*/ 0 h 708"/>
              <a:gd name="T14" fmla="*/ 151 w 603"/>
              <a:gd name="T15" fmla="*/ 17 h 708"/>
              <a:gd name="T16" fmla="*/ 133 w 603"/>
              <a:gd name="T17" fmla="*/ 35 h 708"/>
              <a:gd name="T18" fmla="*/ 36 w 603"/>
              <a:gd name="T19" fmla="*/ 35 h 708"/>
              <a:gd name="T20" fmla="*/ 36 w 603"/>
              <a:gd name="T21" fmla="*/ 672 h 708"/>
              <a:gd name="T22" fmla="*/ 566 w 603"/>
              <a:gd name="T23" fmla="*/ 672 h 708"/>
              <a:gd name="T24" fmla="*/ 566 w 603"/>
              <a:gd name="T25" fmla="*/ 35 h 708"/>
              <a:gd name="T26" fmla="*/ 469 w 603"/>
              <a:gd name="T27" fmla="*/ 35 h 708"/>
              <a:gd name="T28" fmla="*/ 451 w 603"/>
              <a:gd name="T29" fmla="*/ 17 h 708"/>
              <a:gd name="T30" fmla="*/ 469 w 603"/>
              <a:gd name="T31" fmla="*/ 0 h 708"/>
              <a:gd name="T32" fmla="*/ 575 w 603"/>
              <a:gd name="T33" fmla="*/ 0 h 708"/>
              <a:gd name="T34" fmla="*/ 602 w 603"/>
              <a:gd name="T35" fmla="*/ 26 h 708"/>
              <a:gd name="T36" fmla="*/ 602 w 603"/>
              <a:gd name="T37" fmla="*/ 681 h 708"/>
              <a:gd name="T38" fmla="*/ 575 w 603"/>
              <a:gd name="T39" fmla="*/ 707 h 708"/>
              <a:gd name="T40" fmla="*/ 575 w 603"/>
              <a:gd name="T41" fmla="*/ 35 h 708"/>
              <a:gd name="T42" fmla="*/ 575 w 603"/>
              <a:gd name="T43" fmla="*/ 35 h 7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603" h="708">
                <a:moveTo>
                  <a:pt x="575" y="707"/>
                </a:moveTo>
                <a:lnTo>
                  <a:pt x="575" y="707"/>
                </a:lnTo>
                <a:cubicBezTo>
                  <a:pt x="27" y="707"/>
                  <a:pt x="27" y="707"/>
                  <a:pt x="27" y="707"/>
                </a:cubicBezTo>
                <a:cubicBezTo>
                  <a:pt x="18" y="707"/>
                  <a:pt x="0" y="698"/>
                  <a:pt x="0" y="681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9"/>
                  <a:pt x="18" y="0"/>
                  <a:pt x="27" y="0"/>
                </a:cubicBezTo>
                <a:cubicBezTo>
                  <a:pt x="133" y="0"/>
                  <a:pt x="133" y="0"/>
                  <a:pt x="133" y="0"/>
                </a:cubicBezTo>
                <a:cubicBezTo>
                  <a:pt x="142" y="0"/>
                  <a:pt x="151" y="9"/>
                  <a:pt x="151" y="17"/>
                </a:cubicBezTo>
                <a:cubicBezTo>
                  <a:pt x="151" y="26"/>
                  <a:pt x="142" y="35"/>
                  <a:pt x="133" y="35"/>
                </a:cubicBezTo>
                <a:cubicBezTo>
                  <a:pt x="36" y="35"/>
                  <a:pt x="36" y="35"/>
                  <a:pt x="36" y="35"/>
                </a:cubicBezTo>
                <a:cubicBezTo>
                  <a:pt x="36" y="672"/>
                  <a:pt x="36" y="672"/>
                  <a:pt x="36" y="672"/>
                </a:cubicBezTo>
                <a:cubicBezTo>
                  <a:pt x="566" y="672"/>
                  <a:pt x="566" y="672"/>
                  <a:pt x="566" y="672"/>
                </a:cubicBezTo>
                <a:cubicBezTo>
                  <a:pt x="566" y="35"/>
                  <a:pt x="566" y="35"/>
                  <a:pt x="566" y="35"/>
                </a:cubicBezTo>
                <a:cubicBezTo>
                  <a:pt x="469" y="35"/>
                  <a:pt x="469" y="35"/>
                  <a:pt x="469" y="35"/>
                </a:cubicBezTo>
                <a:cubicBezTo>
                  <a:pt x="460" y="35"/>
                  <a:pt x="451" y="26"/>
                  <a:pt x="451" y="17"/>
                </a:cubicBezTo>
                <a:cubicBezTo>
                  <a:pt x="451" y="9"/>
                  <a:pt x="460" y="0"/>
                  <a:pt x="469" y="0"/>
                </a:cubicBezTo>
                <a:cubicBezTo>
                  <a:pt x="575" y="0"/>
                  <a:pt x="575" y="0"/>
                  <a:pt x="575" y="0"/>
                </a:cubicBezTo>
                <a:cubicBezTo>
                  <a:pt x="593" y="0"/>
                  <a:pt x="602" y="9"/>
                  <a:pt x="602" y="26"/>
                </a:cubicBezTo>
                <a:cubicBezTo>
                  <a:pt x="602" y="681"/>
                  <a:pt x="602" y="681"/>
                  <a:pt x="602" y="681"/>
                </a:cubicBezTo>
                <a:cubicBezTo>
                  <a:pt x="602" y="698"/>
                  <a:pt x="593" y="707"/>
                  <a:pt x="575" y="707"/>
                </a:cubicBezTo>
                <a:close/>
                <a:moveTo>
                  <a:pt x="575" y="35"/>
                </a:moveTo>
                <a:lnTo>
                  <a:pt x="575" y="35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41" name="Freeform 465">
            <a:extLst>
              <a:ext uri="{FF2B5EF4-FFF2-40B4-BE49-F238E27FC236}">
                <a16:creationId xmlns:a16="http://schemas.microsoft.com/office/drawing/2014/main" id="{824A957D-B25D-F940-9FC9-D4918BDD9F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9732" y="7431528"/>
            <a:ext cx="116045" cy="116045"/>
          </a:xfrm>
          <a:custGeom>
            <a:avLst/>
            <a:gdLst>
              <a:gd name="T0" fmla="*/ 106 w 116"/>
              <a:gd name="T1" fmla="*/ 115 h 116"/>
              <a:gd name="T2" fmla="*/ 106 w 116"/>
              <a:gd name="T3" fmla="*/ 115 h 116"/>
              <a:gd name="T4" fmla="*/ 18 w 116"/>
              <a:gd name="T5" fmla="*/ 115 h 116"/>
              <a:gd name="T6" fmla="*/ 0 w 116"/>
              <a:gd name="T7" fmla="*/ 97 h 116"/>
              <a:gd name="T8" fmla="*/ 0 w 116"/>
              <a:gd name="T9" fmla="*/ 18 h 116"/>
              <a:gd name="T10" fmla="*/ 18 w 116"/>
              <a:gd name="T11" fmla="*/ 0 h 116"/>
              <a:gd name="T12" fmla="*/ 106 w 116"/>
              <a:gd name="T13" fmla="*/ 0 h 116"/>
              <a:gd name="T14" fmla="*/ 115 w 116"/>
              <a:gd name="T15" fmla="*/ 18 h 116"/>
              <a:gd name="T16" fmla="*/ 115 w 116"/>
              <a:gd name="T17" fmla="*/ 97 h 116"/>
              <a:gd name="T18" fmla="*/ 106 w 116"/>
              <a:gd name="T19" fmla="*/ 115 h 116"/>
              <a:gd name="T20" fmla="*/ 36 w 116"/>
              <a:gd name="T21" fmla="*/ 79 h 116"/>
              <a:gd name="T22" fmla="*/ 36 w 116"/>
              <a:gd name="T23" fmla="*/ 79 h 116"/>
              <a:gd name="T24" fmla="*/ 89 w 116"/>
              <a:gd name="T25" fmla="*/ 79 h 116"/>
              <a:gd name="T26" fmla="*/ 89 w 116"/>
              <a:gd name="T27" fmla="*/ 35 h 116"/>
              <a:gd name="T28" fmla="*/ 36 w 116"/>
              <a:gd name="T29" fmla="*/ 35 h 116"/>
              <a:gd name="T30" fmla="*/ 36 w 116"/>
              <a:gd name="T31" fmla="*/ 79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6" h="116">
                <a:moveTo>
                  <a:pt x="106" y="115"/>
                </a:moveTo>
                <a:lnTo>
                  <a:pt x="106" y="115"/>
                </a:lnTo>
                <a:cubicBezTo>
                  <a:pt x="18" y="115"/>
                  <a:pt x="18" y="115"/>
                  <a:pt x="18" y="115"/>
                </a:cubicBezTo>
                <a:cubicBezTo>
                  <a:pt x="9" y="115"/>
                  <a:pt x="0" y="106"/>
                  <a:pt x="0" y="97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8"/>
                  <a:pt x="9" y="0"/>
                  <a:pt x="18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115" y="0"/>
                  <a:pt x="115" y="8"/>
                  <a:pt x="115" y="18"/>
                </a:cubicBezTo>
                <a:cubicBezTo>
                  <a:pt x="115" y="97"/>
                  <a:pt x="115" y="97"/>
                  <a:pt x="115" y="97"/>
                </a:cubicBezTo>
                <a:cubicBezTo>
                  <a:pt x="115" y="106"/>
                  <a:pt x="115" y="115"/>
                  <a:pt x="106" y="115"/>
                </a:cubicBezTo>
                <a:close/>
                <a:moveTo>
                  <a:pt x="36" y="79"/>
                </a:moveTo>
                <a:lnTo>
                  <a:pt x="36" y="79"/>
                </a:lnTo>
                <a:cubicBezTo>
                  <a:pt x="89" y="79"/>
                  <a:pt x="89" y="79"/>
                  <a:pt x="89" y="79"/>
                </a:cubicBezTo>
                <a:cubicBezTo>
                  <a:pt x="89" y="35"/>
                  <a:pt x="89" y="35"/>
                  <a:pt x="89" y="35"/>
                </a:cubicBezTo>
                <a:cubicBezTo>
                  <a:pt x="36" y="35"/>
                  <a:pt x="36" y="35"/>
                  <a:pt x="36" y="35"/>
                </a:cubicBezTo>
                <a:lnTo>
                  <a:pt x="36" y="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42" name="Freeform 466">
            <a:extLst>
              <a:ext uri="{FF2B5EF4-FFF2-40B4-BE49-F238E27FC236}">
                <a16:creationId xmlns:a16="http://schemas.microsoft.com/office/drawing/2014/main" id="{0A315403-92E5-F544-8F5C-52DCC8F6F6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9732" y="7601132"/>
            <a:ext cx="116045" cy="116045"/>
          </a:xfrm>
          <a:custGeom>
            <a:avLst/>
            <a:gdLst>
              <a:gd name="T0" fmla="*/ 106 w 116"/>
              <a:gd name="T1" fmla="*/ 115 h 116"/>
              <a:gd name="T2" fmla="*/ 106 w 116"/>
              <a:gd name="T3" fmla="*/ 115 h 116"/>
              <a:gd name="T4" fmla="*/ 18 w 116"/>
              <a:gd name="T5" fmla="*/ 115 h 116"/>
              <a:gd name="T6" fmla="*/ 0 w 116"/>
              <a:gd name="T7" fmla="*/ 97 h 116"/>
              <a:gd name="T8" fmla="*/ 0 w 116"/>
              <a:gd name="T9" fmla="*/ 17 h 116"/>
              <a:gd name="T10" fmla="*/ 18 w 116"/>
              <a:gd name="T11" fmla="*/ 0 h 116"/>
              <a:gd name="T12" fmla="*/ 106 w 116"/>
              <a:gd name="T13" fmla="*/ 0 h 116"/>
              <a:gd name="T14" fmla="*/ 115 w 116"/>
              <a:gd name="T15" fmla="*/ 17 h 116"/>
              <a:gd name="T16" fmla="*/ 115 w 116"/>
              <a:gd name="T17" fmla="*/ 97 h 116"/>
              <a:gd name="T18" fmla="*/ 106 w 116"/>
              <a:gd name="T19" fmla="*/ 115 h 116"/>
              <a:gd name="T20" fmla="*/ 36 w 116"/>
              <a:gd name="T21" fmla="*/ 79 h 116"/>
              <a:gd name="T22" fmla="*/ 36 w 116"/>
              <a:gd name="T23" fmla="*/ 79 h 116"/>
              <a:gd name="T24" fmla="*/ 89 w 116"/>
              <a:gd name="T25" fmla="*/ 79 h 116"/>
              <a:gd name="T26" fmla="*/ 89 w 116"/>
              <a:gd name="T27" fmla="*/ 35 h 116"/>
              <a:gd name="T28" fmla="*/ 36 w 116"/>
              <a:gd name="T29" fmla="*/ 35 h 116"/>
              <a:gd name="T30" fmla="*/ 36 w 116"/>
              <a:gd name="T31" fmla="*/ 79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6" h="116">
                <a:moveTo>
                  <a:pt x="106" y="115"/>
                </a:moveTo>
                <a:lnTo>
                  <a:pt x="106" y="115"/>
                </a:lnTo>
                <a:cubicBezTo>
                  <a:pt x="18" y="115"/>
                  <a:pt x="18" y="115"/>
                  <a:pt x="18" y="115"/>
                </a:cubicBezTo>
                <a:cubicBezTo>
                  <a:pt x="9" y="115"/>
                  <a:pt x="0" y="106"/>
                  <a:pt x="0" y="9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9"/>
                  <a:pt x="9" y="0"/>
                  <a:pt x="18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115" y="0"/>
                  <a:pt x="115" y="9"/>
                  <a:pt x="115" y="17"/>
                </a:cubicBezTo>
                <a:cubicBezTo>
                  <a:pt x="115" y="97"/>
                  <a:pt x="115" y="97"/>
                  <a:pt x="115" y="97"/>
                </a:cubicBezTo>
                <a:cubicBezTo>
                  <a:pt x="115" y="106"/>
                  <a:pt x="115" y="115"/>
                  <a:pt x="106" y="115"/>
                </a:cubicBezTo>
                <a:close/>
                <a:moveTo>
                  <a:pt x="36" y="79"/>
                </a:moveTo>
                <a:lnTo>
                  <a:pt x="36" y="79"/>
                </a:lnTo>
                <a:cubicBezTo>
                  <a:pt x="89" y="79"/>
                  <a:pt x="89" y="79"/>
                  <a:pt x="89" y="79"/>
                </a:cubicBezTo>
                <a:cubicBezTo>
                  <a:pt x="89" y="35"/>
                  <a:pt x="89" y="35"/>
                  <a:pt x="89" y="35"/>
                </a:cubicBezTo>
                <a:cubicBezTo>
                  <a:pt x="36" y="35"/>
                  <a:pt x="36" y="35"/>
                  <a:pt x="36" y="35"/>
                </a:cubicBezTo>
                <a:lnTo>
                  <a:pt x="36" y="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43" name="Freeform 467">
            <a:extLst>
              <a:ext uri="{FF2B5EF4-FFF2-40B4-BE49-F238E27FC236}">
                <a16:creationId xmlns:a16="http://schemas.microsoft.com/office/drawing/2014/main" id="{1F14BFCA-D532-944F-9796-264288FC3C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39732" y="7770735"/>
            <a:ext cx="116045" cy="116045"/>
          </a:xfrm>
          <a:custGeom>
            <a:avLst/>
            <a:gdLst>
              <a:gd name="T0" fmla="*/ 106 w 116"/>
              <a:gd name="T1" fmla="*/ 115 h 116"/>
              <a:gd name="T2" fmla="*/ 106 w 116"/>
              <a:gd name="T3" fmla="*/ 115 h 116"/>
              <a:gd name="T4" fmla="*/ 18 w 116"/>
              <a:gd name="T5" fmla="*/ 115 h 116"/>
              <a:gd name="T6" fmla="*/ 0 w 116"/>
              <a:gd name="T7" fmla="*/ 97 h 116"/>
              <a:gd name="T8" fmla="*/ 0 w 116"/>
              <a:gd name="T9" fmla="*/ 17 h 116"/>
              <a:gd name="T10" fmla="*/ 18 w 116"/>
              <a:gd name="T11" fmla="*/ 0 h 116"/>
              <a:gd name="T12" fmla="*/ 106 w 116"/>
              <a:gd name="T13" fmla="*/ 0 h 116"/>
              <a:gd name="T14" fmla="*/ 115 w 116"/>
              <a:gd name="T15" fmla="*/ 17 h 116"/>
              <a:gd name="T16" fmla="*/ 115 w 116"/>
              <a:gd name="T17" fmla="*/ 97 h 116"/>
              <a:gd name="T18" fmla="*/ 106 w 116"/>
              <a:gd name="T19" fmla="*/ 115 h 116"/>
              <a:gd name="T20" fmla="*/ 36 w 116"/>
              <a:gd name="T21" fmla="*/ 79 h 116"/>
              <a:gd name="T22" fmla="*/ 36 w 116"/>
              <a:gd name="T23" fmla="*/ 79 h 116"/>
              <a:gd name="T24" fmla="*/ 89 w 116"/>
              <a:gd name="T25" fmla="*/ 79 h 116"/>
              <a:gd name="T26" fmla="*/ 89 w 116"/>
              <a:gd name="T27" fmla="*/ 35 h 116"/>
              <a:gd name="T28" fmla="*/ 36 w 116"/>
              <a:gd name="T29" fmla="*/ 35 h 116"/>
              <a:gd name="T30" fmla="*/ 36 w 116"/>
              <a:gd name="T31" fmla="*/ 79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16" h="116">
                <a:moveTo>
                  <a:pt x="106" y="115"/>
                </a:moveTo>
                <a:lnTo>
                  <a:pt x="106" y="115"/>
                </a:lnTo>
                <a:cubicBezTo>
                  <a:pt x="18" y="115"/>
                  <a:pt x="18" y="115"/>
                  <a:pt x="18" y="115"/>
                </a:cubicBezTo>
                <a:cubicBezTo>
                  <a:pt x="9" y="115"/>
                  <a:pt x="0" y="106"/>
                  <a:pt x="0" y="9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9"/>
                  <a:pt x="9" y="0"/>
                  <a:pt x="18" y="0"/>
                </a:cubicBezTo>
                <a:cubicBezTo>
                  <a:pt x="106" y="0"/>
                  <a:pt x="106" y="0"/>
                  <a:pt x="106" y="0"/>
                </a:cubicBezTo>
                <a:cubicBezTo>
                  <a:pt x="115" y="0"/>
                  <a:pt x="115" y="9"/>
                  <a:pt x="115" y="17"/>
                </a:cubicBezTo>
                <a:cubicBezTo>
                  <a:pt x="115" y="97"/>
                  <a:pt x="115" y="97"/>
                  <a:pt x="115" y="97"/>
                </a:cubicBezTo>
                <a:cubicBezTo>
                  <a:pt x="115" y="106"/>
                  <a:pt x="115" y="115"/>
                  <a:pt x="106" y="115"/>
                </a:cubicBezTo>
                <a:close/>
                <a:moveTo>
                  <a:pt x="36" y="79"/>
                </a:moveTo>
                <a:lnTo>
                  <a:pt x="36" y="79"/>
                </a:lnTo>
                <a:cubicBezTo>
                  <a:pt x="89" y="79"/>
                  <a:pt x="89" y="79"/>
                  <a:pt x="89" y="79"/>
                </a:cubicBezTo>
                <a:cubicBezTo>
                  <a:pt x="89" y="35"/>
                  <a:pt x="89" y="35"/>
                  <a:pt x="89" y="35"/>
                </a:cubicBezTo>
                <a:cubicBezTo>
                  <a:pt x="36" y="35"/>
                  <a:pt x="36" y="35"/>
                  <a:pt x="36" y="35"/>
                </a:cubicBezTo>
                <a:lnTo>
                  <a:pt x="36" y="7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44" name="Freeform 468">
            <a:extLst>
              <a:ext uri="{FF2B5EF4-FFF2-40B4-BE49-F238E27FC236}">
                <a16:creationId xmlns:a16="http://schemas.microsoft.com/office/drawing/2014/main" id="{00868D79-8415-9B4B-BEF6-0E2FAC3EC07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9335" y="7476160"/>
            <a:ext cx="205310" cy="26780"/>
          </a:xfrm>
          <a:custGeom>
            <a:avLst/>
            <a:gdLst>
              <a:gd name="T0" fmla="*/ 186 w 205"/>
              <a:gd name="T1" fmla="*/ 26 h 27"/>
              <a:gd name="T2" fmla="*/ 186 w 205"/>
              <a:gd name="T3" fmla="*/ 26 h 27"/>
              <a:gd name="T4" fmla="*/ 18 w 205"/>
              <a:gd name="T5" fmla="*/ 26 h 27"/>
              <a:gd name="T6" fmla="*/ 0 w 205"/>
              <a:gd name="T7" fmla="*/ 18 h 27"/>
              <a:gd name="T8" fmla="*/ 18 w 205"/>
              <a:gd name="T9" fmla="*/ 0 h 27"/>
              <a:gd name="T10" fmla="*/ 186 w 205"/>
              <a:gd name="T11" fmla="*/ 0 h 27"/>
              <a:gd name="T12" fmla="*/ 204 w 205"/>
              <a:gd name="T13" fmla="*/ 18 h 27"/>
              <a:gd name="T14" fmla="*/ 186 w 205"/>
              <a:gd name="T15" fmla="*/ 26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5" h="27">
                <a:moveTo>
                  <a:pt x="186" y="26"/>
                </a:moveTo>
                <a:lnTo>
                  <a:pt x="186" y="26"/>
                </a:lnTo>
                <a:cubicBezTo>
                  <a:pt x="18" y="26"/>
                  <a:pt x="18" y="26"/>
                  <a:pt x="18" y="26"/>
                </a:cubicBezTo>
                <a:cubicBezTo>
                  <a:pt x="9" y="26"/>
                  <a:pt x="0" y="26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186" y="0"/>
                  <a:pt x="186" y="0"/>
                  <a:pt x="186" y="0"/>
                </a:cubicBezTo>
                <a:cubicBezTo>
                  <a:pt x="195" y="0"/>
                  <a:pt x="204" y="9"/>
                  <a:pt x="204" y="18"/>
                </a:cubicBezTo>
                <a:cubicBezTo>
                  <a:pt x="204" y="26"/>
                  <a:pt x="195" y="26"/>
                  <a:pt x="186" y="2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45" name="Freeform 469">
            <a:extLst>
              <a:ext uri="{FF2B5EF4-FFF2-40B4-BE49-F238E27FC236}">
                <a16:creationId xmlns:a16="http://schemas.microsoft.com/office/drawing/2014/main" id="{053ED9AF-E455-2146-8637-2F1A6DAB44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9335" y="7645764"/>
            <a:ext cx="205310" cy="26780"/>
          </a:xfrm>
          <a:custGeom>
            <a:avLst/>
            <a:gdLst>
              <a:gd name="T0" fmla="*/ 186 w 205"/>
              <a:gd name="T1" fmla="*/ 27 h 28"/>
              <a:gd name="T2" fmla="*/ 186 w 205"/>
              <a:gd name="T3" fmla="*/ 27 h 28"/>
              <a:gd name="T4" fmla="*/ 18 w 205"/>
              <a:gd name="T5" fmla="*/ 27 h 28"/>
              <a:gd name="T6" fmla="*/ 0 w 205"/>
              <a:gd name="T7" fmla="*/ 9 h 28"/>
              <a:gd name="T8" fmla="*/ 18 w 205"/>
              <a:gd name="T9" fmla="*/ 0 h 28"/>
              <a:gd name="T10" fmla="*/ 186 w 205"/>
              <a:gd name="T11" fmla="*/ 0 h 28"/>
              <a:gd name="T12" fmla="*/ 204 w 205"/>
              <a:gd name="T13" fmla="*/ 9 h 28"/>
              <a:gd name="T14" fmla="*/ 186 w 205"/>
              <a:gd name="T15" fmla="*/ 27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5" h="28">
                <a:moveTo>
                  <a:pt x="186" y="27"/>
                </a:moveTo>
                <a:lnTo>
                  <a:pt x="186" y="27"/>
                </a:lnTo>
                <a:cubicBezTo>
                  <a:pt x="18" y="27"/>
                  <a:pt x="18" y="27"/>
                  <a:pt x="18" y="27"/>
                </a:cubicBezTo>
                <a:cubicBezTo>
                  <a:pt x="9" y="27"/>
                  <a:pt x="0" y="18"/>
                  <a:pt x="0" y="9"/>
                </a:cubicBezTo>
                <a:cubicBezTo>
                  <a:pt x="0" y="0"/>
                  <a:pt x="9" y="0"/>
                  <a:pt x="18" y="0"/>
                </a:cubicBezTo>
                <a:cubicBezTo>
                  <a:pt x="186" y="0"/>
                  <a:pt x="186" y="0"/>
                  <a:pt x="186" y="0"/>
                </a:cubicBezTo>
                <a:cubicBezTo>
                  <a:pt x="195" y="0"/>
                  <a:pt x="204" y="0"/>
                  <a:pt x="204" y="9"/>
                </a:cubicBezTo>
                <a:cubicBezTo>
                  <a:pt x="204" y="18"/>
                  <a:pt x="195" y="27"/>
                  <a:pt x="186" y="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46" name="Freeform 470">
            <a:extLst>
              <a:ext uri="{FF2B5EF4-FFF2-40B4-BE49-F238E27FC236}">
                <a16:creationId xmlns:a16="http://schemas.microsoft.com/office/drawing/2014/main" id="{1BD11B00-A1E6-FD4F-A437-0B09A322BD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9335" y="7815368"/>
            <a:ext cx="205310" cy="26780"/>
          </a:xfrm>
          <a:custGeom>
            <a:avLst/>
            <a:gdLst>
              <a:gd name="T0" fmla="*/ 186 w 205"/>
              <a:gd name="T1" fmla="*/ 27 h 28"/>
              <a:gd name="T2" fmla="*/ 186 w 205"/>
              <a:gd name="T3" fmla="*/ 27 h 28"/>
              <a:gd name="T4" fmla="*/ 18 w 205"/>
              <a:gd name="T5" fmla="*/ 27 h 28"/>
              <a:gd name="T6" fmla="*/ 0 w 205"/>
              <a:gd name="T7" fmla="*/ 9 h 28"/>
              <a:gd name="T8" fmla="*/ 18 w 205"/>
              <a:gd name="T9" fmla="*/ 0 h 28"/>
              <a:gd name="T10" fmla="*/ 186 w 205"/>
              <a:gd name="T11" fmla="*/ 0 h 28"/>
              <a:gd name="T12" fmla="*/ 204 w 205"/>
              <a:gd name="T13" fmla="*/ 9 h 28"/>
              <a:gd name="T14" fmla="*/ 186 w 205"/>
              <a:gd name="T15" fmla="*/ 27 h 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205" h="28">
                <a:moveTo>
                  <a:pt x="186" y="27"/>
                </a:moveTo>
                <a:lnTo>
                  <a:pt x="186" y="27"/>
                </a:lnTo>
                <a:cubicBezTo>
                  <a:pt x="18" y="27"/>
                  <a:pt x="18" y="27"/>
                  <a:pt x="18" y="27"/>
                </a:cubicBezTo>
                <a:cubicBezTo>
                  <a:pt x="9" y="27"/>
                  <a:pt x="0" y="18"/>
                  <a:pt x="0" y="9"/>
                </a:cubicBezTo>
                <a:cubicBezTo>
                  <a:pt x="0" y="0"/>
                  <a:pt x="9" y="0"/>
                  <a:pt x="18" y="0"/>
                </a:cubicBezTo>
                <a:cubicBezTo>
                  <a:pt x="186" y="0"/>
                  <a:pt x="186" y="0"/>
                  <a:pt x="186" y="0"/>
                </a:cubicBezTo>
                <a:cubicBezTo>
                  <a:pt x="195" y="0"/>
                  <a:pt x="204" y="0"/>
                  <a:pt x="204" y="9"/>
                </a:cubicBezTo>
                <a:cubicBezTo>
                  <a:pt x="204" y="18"/>
                  <a:pt x="195" y="27"/>
                  <a:pt x="186" y="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47" name="Freeform 471">
            <a:extLst>
              <a:ext uri="{FF2B5EF4-FFF2-40B4-BE49-F238E27FC236}">
                <a16:creationId xmlns:a16="http://schemas.microsoft.com/office/drawing/2014/main" id="{33551EED-2E6F-3440-90C9-63F70FFBD8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384364" y="7181586"/>
            <a:ext cx="285648" cy="187457"/>
          </a:xfrm>
          <a:custGeom>
            <a:avLst/>
            <a:gdLst>
              <a:gd name="T0" fmla="*/ 265 w 284"/>
              <a:gd name="T1" fmla="*/ 186 h 187"/>
              <a:gd name="T2" fmla="*/ 265 w 284"/>
              <a:gd name="T3" fmla="*/ 186 h 187"/>
              <a:gd name="T4" fmla="*/ 26 w 284"/>
              <a:gd name="T5" fmla="*/ 186 h 187"/>
              <a:gd name="T6" fmla="*/ 0 w 284"/>
              <a:gd name="T7" fmla="*/ 168 h 187"/>
              <a:gd name="T8" fmla="*/ 0 w 284"/>
              <a:gd name="T9" fmla="*/ 97 h 187"/>
              <a:gd name="T10" fmla="*/ 0 w 284"/>
              <a:gd name="T11" fmla="*/ 89 h 187"/>
              <a:gd name="T12" fmla="*/ 61 w 284"/>
              <a:gd name="T13" fmla="*/ 27 h 187"/>
              <a:gd name="T14" fmla="*/ 141 w 284"/>
              <a:gd name="T15" fmla="*/ 0 h 187"/>
              <a:gd name="T16" fmla="*/ 229 w 284"/>
              <a:gd name="T17" fmla="*/ 27 h 187"/>
              <a:gd name="T18" fmla="*/ 283 w 284"/>
              <a:gd name="T19" fmla="*/ 89 h 187"/>
              <a:gd name="T20" fmla="*/ 283 w 284"/>
              <a:gd name="T21" fmla="*/ 97 h 187"/>
              <a:gd name="T22" fmla="*/ 283 w 284"/>
              <a:gd name="T23" fmla="*/ 168 h 187"/>
              <a:gd name="T24" fmla="*/ 265 w 284"/>
              <a:gd name="T25" fmla="*/ 186 h 187"/>
              <a:gd name="T26" fmla="*/ 35 w 284"/>
              <a:gd name="T27" fmla="*/ 150 h 187"/>
              <a:gd name="T28" fmla="*/ 35 w 284"/>
              <a:gd name="T29" fmla="*/ 150 h 187"/>
              <a:gd name="T30" fmla="*/ 247 w 284"/>
              <a:gd name="T31" fmla="*/ 150 h 187"/>
              <a:gd name="T32" fmla="*/ 247 w 284"/>
              <a:gd name="T33" fmla="*/ 97 h 187"/>
              <a:gd name="T34" fmla="*/ 212 w 284"/>
              <a:gd name="T35" fmla="*/ 53 h 187"/>
              <a:gd name="T36" fmla="*/ 141 w 284"/>
              <a:gd name="T37" fmla="*/ 27 h 187"/>
              <a:gd name="T38" fmla="*/ 79 w 284"/>
              <a:gd name="T39" fmla="*/ 53 h 187"/>
              <a:gd name="T40" fmla="*/ 35 w 284"/>
              <a:gd name="T41" fmla="*/ 97 h 187"/>
              <a:gd name="T42" fmla="*/ 35 w 284"/>
              <a:gd name="T43" fmla="*/ 150 h 18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284" h="187">
                <a:moveTo>
                  <a:pt x="265" y="186"/>
                </a:moveTo>
                <a:lnTo>
                  <a:pt x="265" y="186"/>
                </a:lnTo>
                <a:cubicBezTo>
                  <a:pt x="26" y="186"/>
                  <a:pt x="26" y="186"/>
                  <a:pt x="26" y="186"/>
                </a:cubicBezTo>
                <a:cubicBezTo>
                  <a:pt x="8" y="186"/>
                  <a:pt x="0" y="177"/>
                  <a:pt x="0" y="168"/>
                </a:cubicBezTo>
                <a:cubicBezTo>
                  <a:pt x="0" y="97"/>
                  <a:pt x="0" y="97"/>
                  <a:pt x="0" y="97"/>
                </a:cubicBezTo>
                <a:lnTo>
                  <a:pt x="0" y="89"/>
                </a:lnTo>
                <a:cubicBezTo>
                  <a:pt x="17" y="62"/>
                  <a:pt x="35" y="44"/>
                  <a:pt x="61" y="27"/>
                </a:cubicBezTo>
                <a:cubicBezTo>
                  <a:pt x="79" y="9"/>
                  <a:pt x="114" y="0"/>
                  <a:pt x="141" y="0"/>
                </a:cubicBezTo>
                <a:cubicBezTo>
                  <a:pt x="176" y="0"/>
                  <a:pt x="203" y="9"/>
                  <a:pt x="229" y="27"/>
                </a:cubicBezTo>
                <a:cubicBezTo>
                  <a:pt x="256" y="44"/>
                  <a:pt x="274" y="62"/>
                  <a:pt x="283" y="89"/>
                </a:cubicBezTo>
                <a:lnTo>
                  <a:pt x="283" y="97"/>
                </a:lnTo>
                <a:cubicBezTo>
                  <a:pt x="283" y="168"/>
                  <a:pt x="283" y="168"/>
                  <a:pt x="283" y="168"/>
                </a:cubicBezTo>
                <a:cubicBezTo>
                  <a:pt x="283" y="177"/>
                  <a:pt x="274" y="186"/>
                  <a:pt x="265" y="186"/>
                </a:cubicBezTo>
                <a:close/>
                <a:moveTo>
                  <a:pt x="35" y="150"/>
                </a:moveTo>
                <a:lnTo>
                  <a:pt x="35" y="150"/>
                </a:lnTo>
                <a:cubicBezTo>
                  <a:pt x="247" y="150"/>
                  <a:pt x="247" y="150"/>
                  <a:pt x="247" y="150"/>
                </a:cubicBezTo>
                <a:cubicBezTo>
                  <a:pt x="247" y="97"/>
                  <a:pt x="247" y="97"/>
                  <a:pt x="247" y="97"/>
                </a:cubicBezTo>
                <a:cubicBezTo>
                  <a:pt x="238" y="80"/>
                  <a:pt x="229" y="62"/>
                  <a:pt x="212" y="53"/>
                </a:cubicBezTo>
                <a:cubicBezTo>
                  <a:pt x="194" y="35"/>
                  <a:pt x="168" y="27"/>
                  <a:pt x="141" y="27"/>
                </a:cubicBezTo>
                <a:cubicBezTo>
                  <a:pt x="114" y="27"/>
                  <a:pt x="97" y="35"/>
                  <a:pt x="79" y="53"/>
                </a:cubicBezTo>
                <a:cubicBezTo>
                  <a:pt x="61" y="62"/>
                  <a:pt x="44" y="80"/>
                  <a:pt x="35" y="97"/>
                </a:cubicBezTo>
                <a:lnTo>
                  <a:pt x="35" y="15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48" name="Freeform 472">
            <a:extLst>
              <a:ext uri="{FF2B5EF4-FFF2-40B4-BE49-F238E27FC236}">
                <a16:creationId xmlns:a16="http://schemas.microsoft.com/office/drawing/2014/main" id="{7F68E88B-0A22-E643-866F-E2212B6BBF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39537" y="7244071"/>
            <a:ext cx="107118" cy="276722"/>
          </a:xfrm>
          <a:custGeom>
            <a:avLst/>
            <a:gdLst>
              <a:gd name="T0" fmla="*/ 9 w 108"/>
              <a:gd name="T1" fmla="*/ 274 h 275"/>
              <a:gd name="T2" fmla="*/ 9 w 108"/>
              <a:gd name="T3" fmla="*/ 274 h 275"/>
              <a:gd name="T4" fmla="*/ 9 w 108"/>
              <a:gd name="T5" fmla="*/ 274 h 275"/>
              <a:gd name="T6" fmla="*/ 0 w 108"/>
              <a:gd name="T7" fmla="*/ 265 h 275"/>
              <a:gd name="T8" fmla="*/ 0 w 108"/>
              <a:gd name="T9" fmla="*/ 97 h 275"/>
              <a:gd name="T10" fmla="*/ 27 w 108"/>
              <a:gd name="T11" fmla="*/ 27 h 275"/>
              <a:gd name="T12" fmla="*/ 98 w 108"/>
              <a:gd name="T13" fmla="*/ 0 h 275"/>
              <a:gd name="T14" fmla="*/ 98 w 108"/>
              <a:gd name="T15" fmla="*/ 0 h 275"/>
              <a:gd name="T16" fmla="*/ 107 w 108"/>
              <a:gd name="T17" fmla="*/ 9 h 275"/>
              <a:gd name="T18" fmla="*/ 98 w 108"/>
              <a:gd name="T19" fmla="*/ 18 h 275"/>
              <a:gd name="T20" fmla="*/ 45 w 108"/>
              <a:gd name="T21" fmla="*/ 44 h 275"/>
              <a:gd name="T22" fmla="*/ 27 w 108"/>
              <a:gd name="T23" fmla="*/ 97 h 275"/>
              <a:gd name="T24" fmla="*/ 27 w 108"/>
              <a:gd name="T25" fmla="*/ 97 h 275"/>
              <a:gd name="T26" fmla="*/ 27 w 108"/>
              <a:gd name="T27" fmla="*/ 265 h 275"/>
              <a:gd name="T28" fmla="*/ 9 w 108"/>
              <a:gd name="T29" fmla="*/ 274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08" h="275">
                <a:moveTo>
                  <a:pt x="9" y="274"/>
                </a:moveTo>
                <a:lnTo>
                  <a:pt x="9" y="274"/>
                </a:lnTo>
                <a:lnTo>
                  <a:pt x="9" y="274"/>
                </a:lnTo>
                <a:lnTo>
                  <a:pt x="0" y="265"/>
                </a:lnTo>
                <a:cubicBezTo>
                  <a:pt x="0" y="97"/>
                  <a:pt x="0" y="97"/>
                  <a:pt x="0" y="97"/>
                </a:cubicBezTo>
                <a:cubicBezTo>
                  <a:pt x="0" y="97"/>
                  <a:pt x="0" y="53"/>
                  <a:pt x="27" y="27"/>
                </a:cubicBezTo>
                <a:cubicBezTo>
                  <a:pt x="45" y="9"/>
                  <a:pt x="71" y="0"/>
                  <a:pt x="98" y="0"/>
                </a:cubicBezTo>
                <a:lnTo>
                  <a:pt x="98" y="0"/>
                </a:lnTo>
                <a:lnTo>
                  <a:pt x="107" y="9"/>
                </a:lnTo>
                <a:cubicBezTo>
                  <a:pt x="107" y="18"/>
                  <a:pt x="98" y="18"/>
                  <a:pt x="98" y="18"/>
                </a:cubicBezTo>
                <a:cubicBezTo>
                  <a:pt x="71" y="18"/>
                  <a:pt x="53" y="27"/>
                  <a:pt x="45" y="44"/>
                </a:cubicBezTo>
                <a:cubicBezTo>
                  <a:pt x="18" y="62"/>
                  <a:pt x="27" y="97"/>
                  <a:pt x="27" y="97"/>
                </a:cubicBezTo>
                <a:lnTo>
                  <a:pt x="27" y="97"/>
                </a:lnTo>
                <a:cubicBezTo>
                  <a:pt x="27" y="265"/>
                  <a:pt x="27" y="265"/>
                  <a:pt x="27" y="265"/>
                </a:cubicBezTo>
                <a:cubicBezTo>
                  <a:pt x="27" y="265"/>
                  <a:pt x="18" y="274"/>
                  <a:pt x="9" y="27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49" name="Freeform 473">
            <a:extLst>
              <a:ext uri="{FF2B5EF4-FFF2-40B4-BE49-F238E27FC236}">
                <a16:creationId xmlns:a16="http://schemas.microsoft.com/office/drawing/2014/main" id="{9DCE232F-4DFF-AC47-A6FF-32754EA6BA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78860" y="7315483"/>
            <a:ext cx="187457" cy="124971"/>
          </a:xfrm>
          <a:custGeom>
            <a:avLst/>
            <a:gdLst>
              <a:gd name="T0" fmla="*/ 168 w 187"/>
              <a:gd name="T1" fmla="*/ 123 h 124"/>
              <a:gd name="T2" fmla="*/ 168 w 187"/>
              <a:gd name="T3" fmla="*/ 123 h 124"/>
              <a:gd name="T4" fmla="*/ 168 w 187"/>
              <a:gd name="T5" fmla="*/ 123 h 124"/>
              <a:gd name="T6" fmla="*/ 159 w 187"/>
              <a:gd name="T7" fmla="*/ 115 h 124"/>
              <a:gd name="T8" fmla="*/ 159 w 187"/>
              <a:gd name="T9" fmla="*/ 115 h 124"/>
              <a:gd name="T10" fmla="*/ 142 w 187"/>
              <a:gd name="T11" fmla="*/ 53 h 124"/>
              <a:gd name="T12" fmla="*/ 89 w 187"/>
              <a:gd name="T13" fmla="*/ 35 h 124"/>
              <a:gd name="T14" fmla="*/ 89 w 187"/>
              <a:gd name="T15" fmla="*/ 35 h 124"/>
              <a:gd name="T16" fmla="*/ 18 w 187"/>
              <a:gd name="T17" fmla="*/ 26 h 124"/>
              <a:gd name="T18" fmla="*/ 0 w 187"/>
              <a:gd name="T19" fmla="*/ 17 h 124"/>
              <a:gd name="T20" fmla="*/ 9 w 187"/>
              <a:gd name="T21" fmla="*/ 9 h 124"/>
              <a:gd name="T22" fmla="*/ 89 w 187"/>
              <a:gd name="T23" fmla="*/ 17 h 124"/>
              <a:gd name="T24" fmla="*/ 159 w 187"/>
              <a:gd name="T25" fmla="*/ 44 h 124"/>
              <a:gd name="T26" fmla="*/ 186 w 187"/>
              <a:gd name="T27" fmla="*/ 115 h 124"/>
              <a:gd name="T28" fmla="*/ 168 w 187"/>
              <a:gd name="T29" fmla="*/ 123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</a:cxnLst>
            <a:rect l="0" t="0" r="r" b="b"/>
            <a:pathLst>
              <a:path w="187" h="124">
                <a:moveTo>
                  <a:pt x="168" y="123"/>
                </a:moveTo>
                <a:lnTo>
                  <a:pt x="168" y="123"/>
                </a:lnTo>
                <a:lnTo>
                  <a:pt x="168" y="123"/>
                </a:lnTo>
                <a:lnTo>
                  <a:pt x="159" y="115"/>
                </a:lnTo>
                <a:lnTo>
                  <a:pt x="159" y="115"/>
                </a:lnTo>
                <a:cubicBezTo>
                  <a:pt x="159" y="115"/>
                  <a:pt x="159" y="79"/>
                  <a:pt x="142" y="53"/>
                </a:cubicBezTo>
                <a:cubicBezTo>
                  <a:pt x="133" y="44"/>
                  <a:pt x="115" y="35"/>
                  <a:pt x="89" y="35"/>
                </a:cubicBezTo>
                <a:lnTo>
                  <a:pt x="89" y="35"/>
                </a:lnTo>
                <a:cubicBezTo>
                  <a:pt x="71" y="35"/>
                  <a:pt x="35" y="26"/>
                  <a:pt x="18" y="26"/>
                </a:cubicBezTo>
                <a:cubicBezTo>
                  <a:pt x="9" y="26"/>
                  <a:pt x="0" y="26"/>
                  <a:pt x="0" y="17"/>
                </a:cubicBezTo>
                <a:cubicBezTo>
                  <a:pt x="0" y="17"/>
                  <a:pt x="0" y="9"/>
                  <a:pt x="9" y="9"/>
                </a:cubicBezTo>
                <a:cubicBezTo>
                  <a:pt x="35" y="0"/>
                  <a:pt x="80" y="9"/>
                  <a:pt x="89" y="17"/>
                </a:cubicBezTo>
                <a:cubicBezTo>
                  <a:pt x="115" y="17"/>
                  <a:pt x="142" y="26"/>
                  <a:pt x="159" y="44"/>
                </a:cubicBezTo>
                <a:cubicBezTo>
                  <a:pt x="186" y="71"/>
                  <a:pt x="186" y="115"/>
                  <a:pt x="186" y="115"/>
                </a:cubicBezTo>
                <a:cubicBezTo>
                  <a:pt x="186" y="115"/>
                  <a:pt x="177" y="123"/>
                  <a:pt x="168" y="12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50" name="Freeform 474">
            <a:extLst>
              <a:ext uri="{FF2B5EF4-FFF2-40B4-BE49-F238E27FC236}">
                <a16:creationId xmlns:a16="http://schemas.microsoft.com/office/drawing/2014/main" id="{2BBB99B7-91E5-D94B-9BDA-E9AE2D6FEEF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9875" y="7181586"/>
            <a:ext cx="276722" cy="151751"/>
          </a:xfrm>
          <a:custGeom>
            <a:avLst/>
            <a:gdLst>
              <a:gd name="T0" fmla="*/ 79 w 275"/>
              <a:gd name="T1" fmla="*/ 150 h 151"/>
              <a:gd name="T2" fmla="*/ 79 w 275"/>
              <a:gd name="T3" fmla="*/ 150 h 151"/>
              <a:gd name="T4" fmla="*/ 62 w 275"/>
              <a:gd name="T5" fmla="*/ 142 h 151"/>
              <a:gd name="T6" fmla="*/ 9 w 275"/>
              <a:gd name="T7" fmla="*/ 71 h 151"/>
              <a:gd name="T8" fmla="*/ 71 w 275"/>
              <a:gd name="T9" fmla="*/ 9 h 151"/>
              <a:gd name="T10" fmla="*/ 186 w 275"/>
              <a:gd name="T11" fmla="*/ 18 h 151"/>
              <a:gd name="T12" fmla="*/ 265 w 275"/>
              <a:gd name="T13" fmla="*/ 71 h 151"/>
              <a:gd name="T14" fmla="*/ 265 w 275"/>
              <a:gd name="T15" fmla="*/ 89 h 151"/>
              <a:gd name="T16" fmla="*/ 256 w 275"/>
              <a:gd name="T17" fmla="*/ 89 h 151"/>
              <a:gd name="T18" fmla="*/ 159 w 275"/>
              <a:gd name="T19" fmla="*/ 106 h 151"/>
              <a:gd name="T20" fmla="*/ 141 w 275"/>
              <a:gd name="T21" fmla="*/ 115 h 151"/>
              <a:gd name="T22" fmla="*/ 97 w 275"/>
              <a:gd name="T23" fmla="*/ 142 h 151"/>
              <a:gd name="T24" fmla="*/ 79 w 275"/>
              <a:gd name="T25" fmla="*/ 150 h 151"/>
              <a:gd name="T26" fmla="*/ 106 w 275"/>
              <a:gd name="T27" fmla="*/ 27 h 151"/>
              <a:gd name="T28" fmla="*/ 106 w 275"/>
              <a:gd name="T29" fmla="*/ 27 h 151"/>
              <a:gd name="T30" fmla="*/ 71 w 275"/>
              <a:gd name="T31" fmla="*/ 27 h 151"/>
              <a:gd name="T32" fmla="*/ 71 w 275"/>
              <a:gd name="T33" fmla="*/ 27 h 151"/>
              <a:gd name="T34" fmla="*/ 27 w 275"/>
              <a:gd name="T35" fmla="*/ 71 h 151"/>
              <a:gd name="T36" fmla="*/ 62 w 275"/>
              <a:gd name="T37" fmla="*/ 124 h 151"/>
              <a:gd name="T38" fmla="*/ 62 w 275"/>
              <a:gd name="T39" fmla="*/ 124 h 151"/>
              <a:gd name="T40" fmla="*/ 89 w 275"/>
              <a:gd name="T41" fmla="*/ 124 h 151"/>
              <a:gd name="T42" fmla="*/ 133 w 275"/>
              <a:gd name="T43" fmla="*/ 97 h 151"/>
              <a:gd name="T44" fmla="*/ 141 w 275"/>
              <a:gd name="T45" fmla="*/ 89 h 151"/>
              <a:gd name="T46" fmla="*/ 230 w 275"/>
              <a:gd name="T47" fmla="*/ 71 h 151"/>
              <a:gd name="T48" fmla="*/ 177 w 275"/>
              <a:gd name="T49" fmla="*/ 35 h 151"/>
              <a:gd name="T50" fmla="*/ 106 w 275"/>
              <a:gd name="T51" fmla="*/ 27 h 151"/>
              <a:gd name="T52" fmla="*/ 71 w 275"/>
              <a:gd name="T53" fmla="*/ 18 h 151"/>
              <a:gd name="T54" fmla="*/ 71 w 275"/>
              <a:gd name="T55" fmla="*/ 18 h 15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275" h="151">
                <a:moveTo>
                  <a:pt x="79" y="150"/>
                </a:moveTo>
                <a:lnTo>
                  <a:pt x="79" y="150"/>
                </a:lnTo>
                <a:cubicBezTo>
                  <a:pt x="71" y="150"/>
                  <a:pt x="71" y="142"/>
                  <a:pt x="62" y="142"/>
                </a:cubicBezTo>
                <a:cubicBezTo>
                  <a:pt x="27" y="133"/>
                  <a:pt x="0" y="106"/>
                  <a:pt x="9" y="71"/>
                </a:cubicBezTo>
                <a:cubicBezTo>
                  <a:pt x="9" y="35"/>
                  <a:pt x="35" y="9"/>
                  <a:pt x="71" y="9"/>
                </a:cubicBezTo>
                <a:cubicBezTo>
                  <a:pt x="97" y="0"/>
                  <a:pt x="141" y="0"/>
                  <a:pt x="186" y="18"/>
                </a:cubicBezTo>
                <a:cubicBezTo>
                  <a:pt x="221" y="35"/>
                  <a:pt x="248" y="53"/>
                  <a:pt x="265" y="71"/>
                </a:cubicBezTo>
                <a:cubicBezTo>
                  <a:pt x="274" y="80"/>
                  <a:pt x="274" y="80"/>
                  <a:pt x="265" y="89"/>
                </a:cubicBezTo>
                <a:cubicBezTo>
                  <a:pt x="265" y="89"/>
                  <a:pt x="265" y="97"/>
                  <a:pt x="256" y="89"/>
                </a:cubicBezTo>
                <a:cubicBezTo>
                  <a:pt x="212" y="80"/>
                  <a:pt x="177" y="89"/>
                  <a:pt x="159" y="106"/>
                </a:cubicBezTo>
                <a:cubicBezTo>
                  <a:pt x="150" y="106"/>
                  <a:pt x="150" y="115"/>
                  <a:pt x="141" y="115"/>
                </a:cubicBezTo>
                <a:cubicBezTo>
                  <a:pt x="133" y="124"/>
                  <a:pt x="124" y="142"/>
                  <a:pt x="97" y="142"/>
                </a:cubicBezTo>
                <a:cubicBezTo>
                  <a:pt x="89" y="142"/>
                  <a:pt x="89" y="150"/>
                  <a:pt x="79" y="150"/>
                </a:cubicBezTo>
                <a:close/>
                <a:moveTo>
                  <a:pt x="106" y="27"/>
                </a:moveTo>
                <a:lnTo>
                  <a:pt x="106" y="27"/>
                </a:lnTo>
                <a:cubicBezTo>
                  <a:pt x="97" y="27"/>
                  <a:pt x="79" y="27"/>
                  <a:pt x="71" y="27"/>
                </a:cubicBezTo>
                <a:lnTo>
                  <a:pt x="71" y="27"/>
                </a:lnTo>
                <a:cubicBezTo>
                  <a:pt x="44" y="27"/>
                  <a:pt x="27" y="53"/>
                  <a:pt x="27" y="71"/>
                </a:cubicBezTo>
                <a:cubicBezTo>
                  <a:pt x="27" y="97"/>
                  <a:pt x="44" y="115"/>
                  <a:pt x="62" y="124"/>
                </a:cubicBezTo>
                <a:lnTo>
                  <a:pt x="62" y="124"/>
                </a:lnTo>
                <a:cubicBezTo>
                  <a:pt x="71" y="124"/>
                  <a:pt x="79" y="124"/>
                  <a:pt x="89" y="124"/>
                </a:cubicBezTo>
                <a:cubicBezTo>
                  <a:pt x="106" y="124"/>
                  <a:pt x="124" y="106"/>
                  <a:pt x="133" y="97"/>
                </a:cubicBezTo>
                <a:lnTo>
                  <a:pt x="141" y="89"/>
                </a:lnTo>
                <a:cubicBezTo>
                  <a:pt x="159" y="71"/>
                  <a:pt x="195" y="62"/>
                  <a:pt x="230" y="71"/>
                </a:cubicBezTo>
                <a:cubicBezTo>
                  <a:pt x="212" y="53"/>
                  <a:pt x="195" y="44"/>
                  <a:pt x="177" y="35"/>
                </a:cubicBezTo>
                <a:cubicBezTo>
                  <a:pt x="150" y="27"/>
                  <a:pt x="124" y="27"/>
                  <a:pt x="106" y="27"/>
                </a:cubicBezTo>
                <a:close/>
                <a:moveTo>
                  <a:pt x="71" y="18"/>
                </a:moveTo>
                <a:lnTo>
                  <a:pt x="71" y="1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51" name="Freeform 475">
            <a:extLst>
              <a:ext uri="{FF2B5EF4-FFF2-40B4-BE49-F238E27FC236}">
                <a16:creationId xmlns:a16="http://schemas.microsoft.com/office/drawing/2014/main" id="{D711D643-AF5A-3B49-821F-11FD56719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2815" y="7279777"/>
            <a:ext cx="214236" cy="124971"/>
          </a:xfrm>
          <a:custGeom>
            <a:avLst/>
            <a:gdLst>
              <a:gd name="T0" fmla="*/ 124 w 213"/>
              <a:gd name="T1" fmla="*/ 18 h 125"/>
              <a:gd name="T2" fmla="*/ 124 w 213"/>
              <a:gd name="T3" fmla="*/ 18 h 125"/>
              <a:gd name="T4" fmla="*/ 150 w 213"/>
              <a:gd name="T5" fmla="*/ 18 h 125"/>
              <a:gd name="T6" fmla="*/ 186 w 213"/>
              <a:gd name="T7" fmla="*/ 62 h 125"/>
              <a:gd name="T8" fmla="*/ 160 w 213"/>
              <a:gd name="T9" fmla="*/ 98 h 125"/>
              <a:gd name="T10" fmla="*/ 142 w 213"/>
              <a:gd name="T11" fmla="*/ 107 h 125"/>
              <a:gd name="T12" fmla="*/ 133 w 213"/>
              <a:gd name="T13" fmla="*/ 98 h 125"/>
              <a:gd name="T14" fmla="*/ 98 w 213"/>
              <a:gd name="T15" fmla="*/ 71 h 125"/>
              <a:gd name="T16" fmla="*/ 53 w 213"/>
              <a:gd name="T17" fmla="*/ 62 h 125"/>
              <a:gd name="T18" fmla="*/ 18 w 213"/>
              <a:gd name="T19" fmla="*/ 62 h 125"/>
              <a:gd name="T20" fmla="*/ 71 w 213"/>
              <a:gd name="T21" fmla="*/ 27 h 125"/>
              <a:gd name="T22" fmla="*/ 124 w 213"/>
              <a:gd name="T23" fmla="*/ 18 h 125"/>
              <a:gd name="T24" fmla="*/ 124 w 213"/>
              <a:gd name="T25" fmla="*/ 0 h 125"/>
              <a:gd name="T26" fmla="*/ 124 w 213"/>
              <a:gd name="T27" fmla="*/ 0 h 125"/>
              <a:gd name="T28" fmla="*/ 124 w 213"/>
              <a:gd name="T29" fmla="*/ 18 h 125"/>
              <a:gd name="T30" fmla="*/ 124 w 213"/>
              <a:gd name="T31" fmla="*/ 0 h 125"/>
              <a:gd name="T32" fmla="*/ 124 w 213"/>
              <a:gd name="T33" fmla="*/ 0 h 125"/>
              <a:gd name="T34" fmla="*/ 62 w 213"/>
              <a:gd name="T35" fmla="*/ 9 h 125"/>
              <a:gd name="T36" fmla="*/ 9 w 213"/>
              <a:gd name="T37" fmla="*/ 53 h 125"/>
              <a:gd name="T38" fmla="*/ 0 w 213"/>
              <a:gd name="T39" fmla="*/ 80 h 125"/>
              <a:gd name="T40" fmla="*/ 18 w 213"/>
              <a:gd name="T41" fmla="*/ 89 h 125"/>
              <a:gd name="T42" fmla="*/ 27 w 213"/>
              <a:gd name="T43" fmla="*/ 89 h 125"/>
              <a:gd name="T44" fmla="*/ 53 w 213"/>
              <a:gd name="T45" fmla="*/ 80 h 125"/>
              <a:gd name="T46" fmla="*/ 80 w 213"/>
              <a:gd name="T47" fmla="*/ 89 h 125"/>
              <a:gd name="T48" fmla="*/ 89 w 213"/>
              <a:gd name="T49" fmla="*/ 98 h 125"/>
              <a:gd name="T50" fmla="*/ 133 w 213"/>
              <a:gd name="T51" fmla="*/ 124 h 125"/>
              <a:gd name="T52" fmla="*/ 142 w 213"/>
              <a:gd name="T53" fmla="*/ 124 h 125"/>
              <a:gd name="T54" fmla="*/ 160 w 213"/>
              <a:gd name="T55" fmla="*/ 124 h 125"/>
              <a:gd name="T56" fmla="*/ 195 w 213"/>
              <a:gd name="T57" fmla="*/ 98 h 125"/>
              <a:gd name="T58" fmla="*/ 212 w 213"/>
              <a:gd name="T59" fmla="*/ 62 h 125"/>
              <a:gd name="T60" fmla="*/ 150 w 213"/>
              <a:gd name="T61" fmla="*/ 0 h 125"/>
              <a:gd name="T62" fmla="*/ 124 w 213"/>
              <a:gd name="T63" fmla="*/ 0 h 125"/>
              <a:gd name="T64" fmla="*/ 124 w 213"/>
              <a:gd name="T65" fmla="*/ 18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</a:cxnLst>
            <a:rect l="0" t="0" r="r" b="b"/>
            <a:pathLst>
              <a:path w="213" h="125">
                <a:moveTo>
                  <a:pt x="124" y="18"/>
                </a:moveTo>
                <a:lnTo>
                  <a:pt x="124" y="18"/>
                </a:lnTo>
                <a:cubicBezTo>
                  <a:pt x="133" y="18"/>
                  <a:pt x="142" y="18"/>
                  <a:pt x="150" y="18"/>
                </a:cubicBezTo>
                <a:cubicBezTo>
                  <a:pt x="168" y="18"/>
                  <a:pt x="186" y="36"/>
                  <a:pt x="186" y="62"/>
                </a:cubicBezTo>
                <a:cubicBezTo>
                  <a:pt x="186" y="80"/>
                  <a:pt x="177" y="98"/>
                  <a:pt x="160" y="98"/>
                </a:cubicBezTo>
                <a:cubicBezTo>
                  <a:pt x="150" y="98"/>
                  <a:pt x="150" y="107"/>
                  <a:pt x="142" y="107"/>
                </a:cubicBezTo>
                <a:cubicBezTo>
                  <a:pt x="142" y="107"/>
                  <a:pt x="133" y="107"/>
                  <a:pt x="133" y="98"/>
                </a:cubicBezTo>
                <a:cubicBezTo>
                  <a:pt x="115" y="98"/>
                  <a:pt x="106" y="80"/>
                  <a:pt x="98" y="71"/>
                </a:cubicBezTo>
                <a:cubicBezTo>
                  <a:pt x="89" y="71"/>
                  <a:pt x="71" y="62"/>
                  <a:pt x="53" y="62"/>
                </a:cubicBezTo>
                <a:cubicBezTo>
                  <a:pt x="44" y="62"/>
                  <a:pt x="36" y="62"/>
                  <a:pt x="18" y="62"/>
                </a:cubicBezTo>
                <a:cubicBezTo>
                  <a:pt x="27" y="53"/>
                  <a:pt x="44" y="36"/>
                  <a:pt x="71" y="27"/>
                </a:cubicBezTo>
                <a:cubicBezTo>
                  <a:pt x="89" y="18"/>
                  <a:pt x="115" y="18"/>
                  <a:pt x="124" y="18"/>
                </a:cubicBezTo>
                <a:lnTo>
                  <a:pt x="124" y="0"/>
                </a:lnTo>
                <a:lnTo>
                  <a:pt x="124" y="0"/>
                </a:lnTo>
                <a:cubicBezTo>
                  <a:pt x="124" y="18"/>
                  <a:pt x="124" y="18"/>
                  <a:pt x="124" y="18"/>
                </a:cubicBezTo>
                <a:cubicBezTo>
                  <a:pt x="124" y="0"/>
                  <a:pt x="124" y="0"/>
                  <a:pt x="124" y="0"/>
                </a:cubicBezTo>
                <a:lnTo>
                  <a:pt x="124" y="0"/>
                </a:lnTo>
                <a:cubicBezTo>
                  <a:pt x="106" y="0"/>
                  <a:pt x="80" y="0"/>
                  <a:pt x="62" y="9"/>
                </a:cubicBezTo>
                <a:cubicBezTo>
                  <a:pt x="44" y="18"/>
                  <a:pt x="18" y="36"/>
                  <a:pt x="9" y="53"/>
                </a:cubicBezTo>
                <a:cubicBezTo>
                  <a:pt x="0" y="62"/>
                  <a:pt x="0" y="71"/>
                  <a:pt x="0" y="80"/>
                </a:cubicBezTo>
                <a:cubicBezTo>
                  <a:pt x="9" y="80"/>
                  <a:pt x="9" y="89"/>
                  <a:pt x="18" y="89"/>
                </a:cubicBezTo>
                <a:lnTo>
                  <a:pt x="27" y="89"/>
                </a:lnTo>
                <a:cubicBezTo>
                  <a:pt x="36" y="80"/>
                  <a:pt x="44" y="80"/>
                  <a:pt x="53" y="80"/>
                </a:cubicBezTo>
                <a:cubicBezTo>
                  <a:pt x="62" y="80"/>
                  <a:pt x="80" y="89"/>
                  <a:pt x="80" y="89"/>
                </a:cubicBezTo>
                <a:cubicBezTo>
                  <a:pt x="89" y="89"/>
                  <a:pt x="89" y="98"/>
                  <a:pt x="89" y="98"/>
                </a:cubicBezTo>
                <a:cubicBezTo>
                  <a:pt x="98" y="107"/>
                  <a:pt x="106" y="115"/>
                  <a:pt x="133" y="124"/>
                </a:cubicBezTo>
                <a:lnTo>
                  <a:pt x="142" y="124"/>
                </a:lnTo>
                <a:cubicBezTo>
                  <a:pt x="150" y="124"/>
                  <a:pt x="160" y="124"/>
                  <a:pt x="160" y="124"/>
                </a:cubicBezTo>
                <a:cubicBezTo>
                  <a:pt x="177" y="115"/>
                  <a:pt x="186" y="107"/>
                  <a:pt x="195" y="98"/>
                </a:cubicBezTo>
                <a:cubicBezTo>
                  <a:pt x="204" y="89"/>
                  <a:pt x="212" y="71"/>
                  <a:pt x="212" y="62"/>
                </a:cubicBezTo>
                <a:cubicBezTo>
                  <a:pt x="212" y="27"/>
                  <a:pt x="186" y="0"/>
                  <a:pt x="150" y="0"/>
                </a:cubicBezTo>
                <a:cubicBezTo>
                  <a:pt x="142" y="0"/>
                  <a:pt x="133" y="0"/>
                  <a:pt x="124" y="0"/>
                </a:cubicBezTo>
                <a:lnTo>
                  <a:pt x="124" y="18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52" name="Freeform 476">
            <a:extLst>
              <a:ext uri="{FF2B5EF4-FFF2-40B4-BE49-F238E27FC236}">
                <a16:creationId xmlns:a16="http://schemas.microsoft.com/office/drawing/2014/main" id="{00F08D20-EFD9-144D-B780-2AE12CF594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19875" y="7226218"/>
            <a:ext cx="124971" cy="44633"/>
          </a:xfrm>
          <a:custGeom>
            <a:avLst/>
            <a:gdLst>
              <a:gd name="T0" fmla="*/ 18 w 125"/>
              <a:gd name="T1" fmla="*/ 45 h 46"/>
              <a:gd name="T2" fmla="*/ 18 w 125"/>
              <a:gd name="T3" fmla="*/ 45 h 46"/>
              <a:gd name="T4" fmla="*/ 9 w 125"/>
              <a:gd name="T5" fmla="*/ 36 h 46"/>
              <a:gd name="T6" fmla="*/ 9 w 125"/>
              <a:gd name="T7" fmla="*/ 18 h 46"/>
              <a:gd name="T8" fmla="*/ 115 w 125"/>
              <a:gd name="T9" fmla="*/ 0 h 46"/>
              <a:gd name="T10" fmla="*/ 124 w 125"/>
              <a:gd name="T11" fmla="*/ 18 h 46"/>
              <a:gd name="T12" fmla="*/ 115 w 125"/>
              <a:gd name="T13" fmla="*/ 27 h 46"/>
              <a:gd name="T14" fmla="*/ 18 w 125"/>
              <a:gd name="T15" fmla="*/ 45 h 4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25" h="46">
                <a:moveTo>
                  <a:pt x="18" y="45"/>
                </a:moveTo>
                <a:lnTo>
                  <a:pt x="18" y="45"/>
                </a:lnTo>
                <a:cubicBezTo>
                  <a:pt x="9" y="45"/>
                  <a:pt x="9" y="36"/>
                  <a:pt x="9" y="36"/>
                </a:cubicBezTo>
                <a:cubicBezTo>
                  <a:pt x="0" y="27"/>
                  <a:pt x="9" y="18"/>
                  <a:pt x="9" y="18"/>
                </a:cubicBezTo>
                <a:cubicBezTo>
                  <a:pt x="18" y="18"/>
                  <a:pt x="79" y="0"/>
                  <a:pt x="115" y="0"/>
                </a:cubicBezTo>
                <a:cubicBezTo>
                  <a:pt x="124" y="0"/>
                  <a:pt x="124" y="9"/>
                  <a:pt x="124" y="18"/>
                </a:cubicBezTo>
                <a:cubicBezTo>
                  <a:pt x="124" y="18"/>
                  <a:pt x="124" y="27"/>
                  <a:pt x="115" y="27"/>
                </a:cubicBezTo>
                <a:cubicBezTo>
                  <a:pt x="79" y="27"/>
                  <a:pt x="18" y="36"/>
                  <a:pt x="18" y="4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53" name="Freeform 477">
            <a:extLst>
              <a:ext uri="{FF2B5EF4-FFF2-40B4-BE49-F238E27FC236}">
                <a16:creationId xmlns:a16="http://schemas.microsoft.com/office/drawing/2014/main" id="{8DA9B4F3-7856-3D44-AD0A-F1E9EA4F14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164508" y="7235145"/>
            <a:ext cx="53559" cy="53559"/>
          </a:xfrm>
          <a:custGeom>
            <a:avLst/>
            <a:gdLst>
              <a:gd name="T0" fmla="*/ 45 w 54"/>
              <a:gd name="T1" fmla="*/ 53 h 54"/>
              <a:gd name="T2" fmla="*/ 45 w 54"/>
              <a:gd name="T3" fmla="*/ 53 h 54"/>
              <a:gd name="T4" fmla="*/ 35 w 54"/>
              <a:gd name="T5" fmla="*/ 44 h 54"/>
              <a:gd name="T6" fmla="*/ 0 w 54"/>
              <a:gd name="T7" fmla="*/ 18 h 54"/>
              <a:gd name="T8" fmla="*/ 0 w 54"/>
              <a:gd name="T9" fmla="*/ 9 h 54"/>
              <a:gd name="T10" fmla="*/ 18 w 54"/>
              <a:gd name="T11" fmla="*/ 0 h 54"/>
              <a:gd name="T12" fmla="*/ 53 w 54"/>
              <a:gd name="T13" fmla="*/ 27 h 54"/>
              <a:gd name="T14" fmla="*/ 53 w 54"/>
              <a:gd name="T15" fmla="*/ 44 h 54"/>
              <a:gd name="T16" fmla="*/ 45 w 54"/>
              <a:gd name="T17" fmla="*/ 53 h 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54" h="54">
                <a:moveTo>
                  <a:pt x="45" y="53"/>
                </a:moveTo>
                <a:lnTo>
                  <a:pt x="45" y="53"/>
                </a:lnTo>
                <a:lnTo>
                  <a:pt x="35" y="44"/>
                </a:lnTo>
                <a:cubicBezTo>
                  <a:pt x="0" y="18"/>
                  <a:pt x="0" y="18"/>
                  <a:pt x="0" y="18"/>
                </a:cubicBezTo>
                <a:lnTo>
                  <a:pt x="0" y="9"/>
                </a:lnTo>
                <a:cubicBezTo>
                  <a:pt x="9" y="0"/>
                  <a:pt x="9" y="0"/>
                  <a:pt x="18" y="0"/>
                </a:cubicBezTo>
                <a:cubicBezTo>
                  <a:pt x="53" y="27"/>
                  <a:pt x="53" y="27"/>
                  <a:pt x="53" y="27"/>
                </a:cubicBezTo>
                <a:cubicBezTo>
                  <a:pt x="53" y="36"/>
                  <a:pt x="53" y="44"/>
                  <a:pt x="53" y="44"/>
                </a:cubicBezTo>
                <a:cubicBezTo>
                  <a:pt x="45" y="44"/>
                  <a:pt x="45" y="53"/>
                  <a:pt x="45" y="5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54" name="Freeform 478">
            <a:extLst>
              <a:ext uri="{FF2B5EF4-FFF2-40B4-BE49-F238E27FC236}">
                <a16:creationId xmlns:a16="http://schemas.microsoft.com/office/drawing/2014/main" id="{9C28BC6F-CFA7-CF48-B440-B9C352284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686941" y="7413675"/>
            <a:ext cx="629317" cy="499884"/>
          </a:xfrm>
          <a:custGeom>
            <a:avLst/>
            <a:gdLst>
              <a:gd name="T0" fmla="*/ 478 w 621"/>
              <a:gd name="T1" fmla="*/ 495 h 496"/>
              <a:gd name="T2" fmla="*/ 425 w 621"/>
              <a:gd name="T3" fmla="*/ 451 h 496"/>
              <a:gd name="T4" fmla="*/ 416 w 621"/>
              <a:gd name="T5" fmla="*/ 398 h 496"/>
              <a:gd name="T6" fmla="*/ 328 w 621"/>
              <a:gd name="T7" fmla="*/ 407 h 496"/>
              <a:gd name="T8" fmla="*/ 248 w 621"/>
              <a:gd name="T9" fmla="*/ 442 h 496"/>
              <a:gd name="T10" fmla="*/ 160 w 621"/>
              <a:gd name="T11" fmla="*/ 460 h 496"/>
              <a:gd name="T12" fmla="*/ 107 w 621"/>
              <a:gd name="T13" fmla="*/ 336 h 496"/>
              <a:gd name="T14" fmla="*/ 36 w 621"/>
              <a:gd name="T15" fmla="*/ 292 h 496"/>
              <a:gd name="T16" fmla="*/ 0 w 621"/>
              <a:gd name="T17" fmla="*/ 257 h 496"/>
              <a:gd name="T18" fmla="*/ 36 w 621"/>
              <a:gd name="T19" fmla="*/ 159 h 496"/>
              <a:gd name="T20" fmla="*/ 107 w 621"/>
              <a:gd name="T21" fmla="*/ 80 h 496"/>
              <a:gd name="T22" fmla="*/ 71 w 621"/>
              <a:gd name="T23" fmla="*/ 9 h 496"/>
              <a:gd name="T24" fmla="*/ 195 w 621"/>
              <a:gd name="T25" fmla="*/ 18 h 496"/>
              <a:gd name="T26" fmla="*/ 328 w 621"/>
              <a:gd name="T27" fmla="*/ 26 h 496"/>
              <a:gd name="T28" fmla="*/ 620 w 621"/>
              <a:gd name="T29" fmla="*/ 221 h 496"/>
              <a:gd name="T30" fmla="*/ 575 w 621"/>
              <a:gd name="T31" fmla="*/ 327 h 496"/>
              <a:gd name="T32" fmla="*/ 531 w 621"/>
              <a:gd name="T33" fmla="*/ 425 h 496"/>
              <a:gd name="T34" fmla="*/ 478 w 621"/>
              <a:gd name="T35" fmla="*/ 495 h 496"/>
              <a:gd name="T36" fmla="*/ 460 w 621"/>
              <a:gd name="T37" fmla="*/ 451 h 496"/>
              <a:gd name="T38" fmla="*/ 496 w 621"/>
              <a:gd name="T39" fmla="*/ 442 h 496"/>
              <a:gd name="T40" fmla="*/ 504 w 621"/>
              <a:gd name="T41" fmla="*/ 380 h 496"/>
              <a:gd name="T42" fmla="*/ 558 w 621"/>
              <a:gd name="T43" fmla="*/ 292 h 496"/>
              <a:gd name="T44" fmla="*/ 514 w 621"/>
              <a:gd name="T45" fmla="*/ 106 h 496"/>
              <a:gd name="T46" fmla="*/ 292 w 621"/>
              <a:gd name="T47" fmla="*/ 62 h 496"/>
              <a:gd name="T48" fmla="*/ 177 w 621"/>
              <a:gd name="T49" fmla="*/ 53 h 496"/>
              <a:gd name="T50" fmla="*/ 142 w 621"/>
              <a:gd name="T51" fmla="*/ 71 h 496"/>
              <a:gd name="T52" fmla="*/ 142 w 621"/>
              <a:gd name="T53" fmla="*/ 97 h 496"/>
              <a:gd name="T54" fmla="*/ 36 w 621"/>
              <a:gd name="T55" fmla="*/ 195 h 496"/>
              <a:gd name="T56" fmla="*/ 36 w 621"/>
              <a:gd name="T57" fmla="*/ 257 h 496"/>
              <a:gd name="T58" fmla="*/ 45 w 621"/>
              <a:gd name="T59" fmla="*/ 257 h 496"/>
              <a:gd name="T60" fmla="*/ 115 w 621"/>
              <a:gd name="T61" fmla="*/ 301 h 496"/>
              <a:gd name="T62" fmla="*/ 186 w 621"/>
              <a:gd name="T63" fmla="*/ 451 h 496"/>
              <a:gd name="T64" fmla="*/ 221 w 621"/>
              <a:gd name="T65" fmla="*/ 442 h 496"/>
              <a:gd name="T66" fmla="*/ 221 w 621"/>
              <a:gd name="T67" fmla="*/ 363 h 496"/>
              <a:gd name="T68" fmla="*/ 328 w 621"/>
              <a:gd name="T69" fmla="*/ 371 h 496"/>
              <a:gd name="T70" fmla="*/ 434 w 621"/>
              <a:gd name="T71" fmla="*/ 363 h 496"/>
              <a:gd name="T72" fmla="*/ 452 w 621"/>
              <a:gd name="T73" fmla="*/ 407 h 4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21" h="496">
                <a:moveTo>
                  <a:pt x="478" y="495"/>
                </a:moveTo>
                <a:lnTo>
                  <a:pt x="478" y="495"/>
                </a:lnTo>
                <a:cubicBezTo>
                  <a:pt x="452" y="495"/>
                  <a:pt x="434" y="478"/>
                  <a:pt x="425" y="460"/>
                </a:cubicBezTo>
                <a:cubicBezTo>
                  <a:pt x="425" y="460"/>
                  <a:pt x="425" y="460"/>
                  <a:pt x="425" y="451"/>
                </a:cubicBezTo>
                <a:cubicBezTo>
                  <a:pt x="425" y="407"/>
                  <a:pt x="425" y="407"/>
                  <a:pt x="425" y="407"/>
                </a:cubicBezTo>
                <a:lnTo>
                  <a:pt x="416" y="398"/>
                </a:lnTo>
                <a:lnTo>
                  <a:pt x="416" y="398"/>
                </a:lnTo>
                <a:cubicBezTo>
                  <a:pt x="390" y="398"/>
                  <a:pt x="354" y="407"/>
                  <a:pt x="328" y="407"/>
                </a:cubicBezTo>
                <a:cubicBezTo>
                  <a:pt x="301" y="407"/>
                  <a:pt x="275" y="398"/>
                  <a:pt x="248" y="398"/>
                </a:cubicBezTo>
                <a:cubicBezTo>
                  <a:pt x="248" y="442"/>
                  <a:pt x="248" y="442"/>
                  <a:pt x="248" y="442"/>
                </a:cubicBezTo>
                <a:cubicBezTo>
                  <a:pt x="248" y="469"/>
                  <a:pt x="231" y="495"/>
                  <a:pt x="204" y="495"/>
                </a:cubicBezTo>
                <a:cubicBezTo>
                  <a:pt x="177" y="495"/>
                  <a:pt x="160" y="478"/>
                  <a:pt x="160" y="460"/>
                </a:cubicBezTo>
                <a:cubicBezTo>
                  <a:pt x="133" y="345"/>
                  <a:pt x="133" y="345"/>
                  <a:pt x="133" y="345"/>
                </a:cubicBezTo>
                <a:cubicBezTo>
                  <a:pt x="124" y="336"/>
                  <a:pt x="115" y="336"/>
                  <a:pt x="107" y="336"/>
                </a:cubicBezTo>
                <a:cubicBezTo>
                  <a:pt x="98" y="327"/>
                  <a:pt x="80" y="327"/>
                  <a:pt x="71" y="318"/>
                </a:cubicBezTo>
                <a:cubicBezTo>
                  <a:pt x="62" y="301"/>
                  <a:pt x="45" y="292"/>
                  <a:pt x="36" y="292"/>
                </a:cubicBezTo>
                <a:cubicBezTo>
                  <a:pt x="27" y="292"/>
                  <a:pt x="27" y="283"/>
                  <a:pt x="27" y="283"/>
                </a:cubicBezTo>
                <a:cubicBezTo>
                  <a:pt x="9" y="283"/>
                  <a:pt x="0" y="265"/>
                  <a:pt x="0" y="257"/>
                </a:cubicBezTo>
                <a:cubicBezTo>
                  <a:pt x="0" y="195"/>
                  <a:pt x="0" y="195"/>
                  <a:pt x="0" y="195"/>
                </a:cubicBezTo>
                <a:cubicBezTo>
                  <a:pt x="0" y="177"/>
                  <a:pt x="18" y="168"/>
                  <a:pt x="36" y="159"/>
                </a:cubicBezTo>
                <a:cubicBezTo>
                  <a:pt x="45" y="159"/>
                  <a:pt x="54" y="150"/>
                  <a:pt x="62" y="133"/>
                </a:cubicBezTo>
                <a:cubicBezTo>
                  <a:pt x="71" y="124"/>
                  <a:pt x="89" y="106"/>
                  <a:pt x="107" y="80"/>
                </a:cubicBezTo>
                <a:cubicBezTo>
                  <a:pt x="80" y="44"/>
                  <a:pt x="80" y="44"/>
                  <a:pt x="80" y="44"/>
                </a:cubicBezTo>
                <a:cubicBezTo>
                  <a:pt x="71" y="36"/>
                  <a:pt x="71" y="18"/>
                  <a:pt x="71" y="9"/>
                </a:cubicBezTo>
                <a:cubicBezTo>
                  <a:pt x="80" y="0"/>
                  <a:pt x="89" y="0"/>
                  <a:pt x="98" y="0"/>
                </a:cubicBezTo>
                <a:cubicBezTo>
                  <a:pt x="133" y="0"/>
                  <a:pt x="177" y="18"/>
                  <a:pt x="195" y="18"/>
                </a:cubicBezTo>
                <a:cubicBezTo>
                  <a:pt x="204" y="26"/>
                  <a:pt x="266" y="26"/>
                  <a:pt x="292" y="26"/>
                </a:cubicBezTo>
                <a:cubicBezTo>
                  <a:pt x="301" y="26"/>
                  <a:pt x="319" y="26"/>
                  <a:pt x="328" y="26"/>
                </a:cubicBezTo>
                <a:cubicBezTo>
                  <a:pt x="407" y="26"/>
                  <a:pt x="478" y="44"/>
                  <a:pt x="531" y="80"/>
                </a:cubicBezTo>
                <a:cubicBezTo>
                  <a:pt x="584" y="115"/>
                  <a:pt x="620" y="168"/>
                  <a:pt x="620" y="221"/>
                </a:cubicBezTo>
                <a:cubicBezTo>
                  <a:pt x="620" y="257"/>
                  <a:pt x="602" y="283"/>
                  <a:pt x="584" y="318"/>
                </a:cubicBezTo>
                <a:cubicBezTo>
                  <a:pt x="575" y="318"/>
                  <a:pt x="575" y="327"/>
                  <a:pt x="575" y="327"/>
                </a:cubicBezTo>
                <a:cubicBezTo>
                  <a:pt x="558" y="354"/>
                  <a:pt x="540" y="363"/>
                  <a:pt x="540" y="389"/>
                </a:cubicBezTo>
                <a:cubicBezTo>
                  <a:pt x="531" y="398"/>
                  <a:pt x="531" y="416"/>
                  <a:pt x="531" y="425"/>
                </a:cubicBezTo>
                <a:cubicBezTo>
                  <a:pt x="531" y="425"/>
                  <a:pt x="531" y="433"/>
                  <a:pt x="531" y="442"/>
                </a:cubicBezTo>
                <a:cubicBezTo>
                  <a:pt x="522" y="469"/>
                  <a:pt x="504" y="495"/>
                  <a:pt x="478" y="495"/>
                </a:cubicBezTo>
                <a:close/>
                <a:moveTo>
                  <a:pt x="460" y="451"/>
                </a:moveTo>
                <a:lnTo>
                  <a:pt x="460" y="451"/>
                </a:lnTo>
                <a:cubicBezTo>
                  <a:pt x="460" y="460"/>
                  <a:pt x="469" y="460"/>
                  <a:pt x="478" y="460"/>
                </a:cubicBezTo>
                <a:cubicBezTo>
                  <a:pt x="487" y="460"/>
                  <a:pt x="496" y="451"/>
                  <a:pt x="496" y="442"/>
                </a:cubicBezTo>
                <a:cubicBezTo>
                  <a:pt x="496" y="433"/>
                  <a:pt x="496" y="425"/>
                  <a:pt x="496" y="416"/>
                </a:cubicBezTo>
                <a:cubicBezTo>
                  <a:pt x="496" y="407"/>
                  <a:pt x="504" y="389"/>
                  <a:pt x="504" y="380"/>
                </a:cubicBezTo>
                <a:cubicBezTo>
                  <a:pt x="514" y="354"/>
                  <a:pt x="531" y="327"/>
                  <a:pt x="549" y="309"/>
                </a:cubicBezTo>
                <a:cubicBezTo>
                  <a:pt x="549" y="301"/>
                  <a:pt x="558" y="301"/>
                  <a:pt x="558" y="292"/>
                </a:cubicBezTo>
                <a:cubicBezTo>
                  <a:pt x="575" y="274"/>
                  <a:pt x="584" y="248"/>
                  <a:pt x="584" y="221"/>
                </a:cubicBezTo>
                <a:cubicBezTo>
                  <a:pt x="584" y="177"/>
                  <a:pt x="558" y="142"/>
                  <a:pt x="514" y="106"/>
                </a:cubicBezTo>
                <a:cubicBezTo>
                  <a:pt x="460" y="80"/>
                  <a:pt x="398" y="62"/>
                  <a:pt x="328" y="62"/>
                </a:cubicBezTo>
                <a:cubicBezTo>
                  <a:pt x="319" y="62"/>
                  <a:pt x="310" y="62"/>
                  <a:pt x="292" y="62"/>
                </a:cubicBezTo>
                <a:lnTo>
                  <a:pt x="292" y="62"/>
                </a:lnTo>
                <a:cubicBezTo>
                  <a:pt x="283" y="62"/>
                  <a:pt x="204" y="62"/>
                  <a:pt x="177" y="53"/>
                </a:cubicBezTo>
                <a:cubicBezTo>
                  <a:pt x="169" y="44"/>
                  <a:pt x="133" y="36"/>
                  <a:pt x="115" y="36"/>
                </a:cubicBezTo>
                <a:cubicBezTo>
                  <a:pt x="142" y="71"/>
                  <a:pt x="142" y="71"/>
                  <a:pt x="142" y="71"/>
                </a:cubicBezTo>
                <a:cubicBezTo>
                  <a:pt x="151" y="80"/>
                  <a:pt x="151" y="80"/>
                  <a:pt x="151" y="88"/>
                </a:cubicBezTo>
                <a:cubicBezTo>
                  <a:pt x="151" y="88"/>
                  <a:pt x="151" y="97"/>
                  <a:pt x="142" y="97"/>
                </a:cubicBezTo>
                <a:cubicBezTo>
                  <a:pt x="115" y="115"/>
                  <a:pt x="107" y="142"/>
                  <a:pt x="89" y="150"/>
                </a:cubicBezTo>
                <a:cubicBezTo>
                  <a:pt x="80" y="177"/>
                  <a:pt x="62" y="195"/>
                  <a:pt x="36" y="195"/>
                </a:cubicBezTo>
                <a:lnTo>
                  <a:pt x="36" y="195"/>
                </a:lnTo>
                <a:cubicBezTo>
                  <a:pt x="36" y="257"/>
                  <a:pt x="36" y="257"/>
                  <a:pt x="36" y="257"/>
                </a:cubicBezTo>
                <a:lnTo>
                  <a:pt x="36" y="257"/>
                </a:lnTo>
                <a:lnTo>
                  <a:pt x="45" y="257"/>
                </a:lnTo>
                <a:cubicBezTo>
                  <a:pt x="62" y="265"/>
                  <a:pt x="80" y="274"/>
                  <a:pt x="98" y="292"/>
                </a:cubicBezTo>
                <a:cubicBezTo>
                  <a:pt x="98" y="301"/>
                  <a:pt x="115" y="301"/>
                  <a:pt x="115" y="301"/>
                </a:cubicBezTo>
                <a:cubicBezTo>
                  <a:pt x="133" y="309"/>
                  <a:pt x="160" y="318"/>
                  <a:pt x="160" y="336"/>
                </a:cubicBezTo>
                <a:cubicBezTo>
                  <a:pt x="186" y="451"/>
                  <a:pt x="186" y="451"/>
                  <a:pt x="186" y="451"/>
                </a:cubicBezTo>
                <a:cubicBezTo>
                  <a:pt x="186" y="460"/>
                  <a:pt x="195" y="460"/>
                  <a:pt x="204" y="460"/>
                </a:cubicBezTo>
                <a:cubicBezTo>
                  <a:pt x="213" y="460"/>
                  <a:pt x="221" y="451"/>
                  <a:pt x="221" y="442"/>
                </a:cubicBezTo>
                <a:cubicBezTo>
                  <a:pt x="221" y="371"/>
                  <a:pt x="221" y="371"/>
                  <a:pt x="221" y="371"/>
                </a:cubicBezTo>
                <a:lnTo>
                  <a:pt x="221" y="363"/>
                </a:lnTo>
                <a:cubicBezTo>
                  <a:pt x="231" y="363"/>
                  <a:pt x="231" y="363"/>
                  <a:pt x="239" y="363"/>
                </a:cubicBezTo>
                <a:cubicBezTo>
                  <a:pt x="266" y="363"/>
                  <a:pt x="301" y="371"/>
                  <a:pt x="328" y="371"/>
                </a:cubicBezTo>
                <a:cubicBezTo>
                  <a:pt x="354" y="371"/>
                  <a:pt x="390" y="363"/>
                  <a:pt x="416" y="363"/>
                </a:cubicBezTo>
                <a:cubicBezTo>
                  <a:pt x="425" y="363"/>
                  <a:pt x="425" y="363"/>
                  <a:pt x="434" y="363"/>
                </a:cubicBezTo>
                <a:cubicBezTo>
                  <a:pt x="443" y="371"/>
                  <a:pt x="443" y="371"/>
                  <a:pt x="443" y="371"/>
                </a:cubicBezTo>
                <a:cubicBezTo>
                  <a:pt x="452" y="380"/>
                  <a:pt x="452" y="398"/>
                  <a:pt x="452" y="407"/>
                </a:cubicBezTo>
                <a:lnTo>
                  <a:pt x="460" y="45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55" name="Freeform 479">
            <a:extLst>
              <a:ext uri="{FF2B5EF4-FFF2-40B4-BE49-F238E27FC236}">
                <a16:creationId xmlns:a16="http://schemas.microsoft.com/office/drawing/2014/main" id="{F938467E-97AC-5844-A288-D3C0414CB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62700" y="7494013"/>
            <a:ext cx="142824" cy="98192"/>
          </a:xfrm>
          <a:custGeom>
            <a:avLst/>
            <a:gdLst>
              <a:gd name="T0" fmla="*/ 18 w 143"/>
              <a:gd name="T1" fmla="*/ 97 h 98"/>
              <a:gd name="T2" fmla="*/ 18 w 143"/>
              <a:gd name="T3" fmla="*/ 97 h 98"/>
              <a:gd name="T4" fmla="*/ 0 w 143"/>
              <a:gd name="T5" fmla="*/ 88 h 98"/>
              <a:gd name="T6" fmla="*/ 9 w 143"/>
              <a:gd name="T7" fmla="*/ 70 h 98"/>
              <a:gd name="T8" fmla="*/ 45 w 143"/>
              <a:gd name="T9" fmla="*/ 62 h 98"/>
              <a:gd name="T10" fmla="*/ 36 w 143"/>
              <a:gd name="T11" fmla="*/ 53 h 98"/>
              <a:gd name="T12" fmla="*/ 36 w 143"/>
              <a:gd name="T13" fmla="*/ 17 h 98"/>
              <a:gd name="T14" fmla="*/ 62 w 143"/>
              <a:gd name="T15" fmla="*/ 0 h 98"/>
              <a:gd name="T16" fmla="*/ 98 w 143"/>
              <a:gd name="T17" fmla="*/ 17 h 98"/>
              <a:gd name="T18" fmla="*/ 89 w 143"/>
              <a:gd name="T19" fmla="*/ 44 h 98"/>
              <a:gd name="T20" fmla="*/ 124 w 143"/>
              <a:gd name="T21" fmla="*/ 44 h 98"/>
              <a:gd name="T22" fmla="*/ 142 w 143"/>
              <a:gd name="T23" fmla="*/ 53 h 98"/>
              <a:gd name="T24" fmla="*/ 133 w 143"/>
              <a:gd name="T25" fmla="*/ 62 h 98"/>
              <a:gd name="T26" fmla="*/ 98 w 143"/>
              <a:gd name="T27" fmla="*/ 62 h 98"/>
              <a:gd name="T28" fmla="*/ 80 w 143"/>
              <a:gd name="T29" fmla="*/ 62 h 98"/>
              <a:gd name="T30" fmla="*/ 45 w 143"/>
              <a:gd name="T31" fmla="*/ 79 h 98"/>
              <a:gd name="T32" fmla="*/ 18 w 143"/>
              <a:gd name="T33" fmla="*/ 97 h 98"/>
              <a:gd name="T34" fmla="*/ 62 w 143"/>
              <a:gd name="T35" fmla="*/ 26 h 98"/>
              <a:gd name="T36" fmla="*/ 62 w 143"/>
              <a:gd name="T37" fmla="*/ 26 h 98"/>
              <a:gd name="T38" fmla="*/ 62 w 143"/>
              <a:gd name="T39" fmla="*/ 26 h 98"/>
              <a:gd name="T40" fmla="*/ 54 w 143"/>
              <a:gd name="T41" fmla="*/ 26 h 98"/>
              <a:gd name="T42" fmla="*/ 54 w 143"/>
              <a:gd name="T43" fmla="*/ 35 h 98"/>
              <a:gd name="T44" fmla="*/ 71 w 143"/>
              <a:gd name="T45" fmla="*/ 44 h 98"/>
              <a:gd name="T46" fmla="*/ 71 w 143"/>
              <a:gd name="T47" fmla="*/ 35 h 98"/>
              <a:gd name="T48" fmla="*/ 71 w 143"/>
              <a:gd name="T49" fmla="*/ 26 h 98"/>
              <a:gd name="T50" fmla="*/ 62 w 143"/>
              <a:gd name="T51" fmla="*/ 26 h 98"/>
              <a:gd name="T52" fmla="*/ 71 w 143"/>
              <a:gd name="T53" fmla="*/ 26 h 98"/>
              <a:gd name="T54" fmla="*/ 71 w 143"/>
              <a:gd name="T55" fmla="*/ 26 h 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43" h="98">
                <a:moveTo>
                  <a:pt x="18" y="97"/>
                </a:moveTo>
                <a:lnTo>
                  <a:pt x="18" y="97"/>
                </a:lnTo>
                <a:cubicBezTo>
                  <a:pt x="9" y="97"/>
                  <a:pt x="9" y="88"/>
                  <a:pt x="0" y="88"/>
                </a:cubicBezTo>
                <a:cubicBezTo>
                  <a:pt x="0" y="79"/>
                  <a:pt x="9" y="79"/>
                  <a:pt x="9" y="70"/>
                </a:cubicBezTo>
                <a:cubicBezTo>
                  <a:pt x="18" y="70"/>
                  <a:pt x="36" y="70"/>
                  <a:pt x="45" y="62"/>
                </a:cubicBezTo>
                <a:cubicBezTo>
                  <a:pt x="45" y="53"/>
                  <a:pt x="45" y="53"/>
                  <a:pt x="36" y="53"/>
                </a:cubicBezTo>
                <a:cubicBezTo>
                  <a:pt x="36" y="44"/>
                  <a:pt x="27" y="35"/>
                  <a:pt x="36" y="17"/>
                </a:cubicBezTo>
                <a:cubicBezTo>
                  <a:pt x="45" y="8"/>
                  <a:pt x="54" y="0"/>
                  <a:pt x="62" y="0"/>
                </a:cubicBezTo>
                <a:cubicBezTo>
                  <a:pt x="80" y="0"/>
                  <a:pt x="89" y="8"/>
                  <a:pt x="98" y="17"/>
                </a:cubicBezTo>
                <a:cubicBezTo>
                  <a:pt x="98" y="26"/>
                  <a:pt x="98" y="35"/>
                  <a:pt x="89" y="44"/>
                </a:cubicBezTo>
                <a:cubicBezTo>
                  <a:pt x="107" y="44"/>
                  <a:pt x="115" y="44"/>
                  <a:pt x="124" y="44"/>
                </a:cubicBezTo>
                <a:cubicBezTo>
                  <a:pt x="133" y="44"/>
                  <a:pt x="142" y="44"/>
                  <a:pt x="142" y="53"/>
                </a:cubicBezTo>
                <a:lnTo>
                  <a:pt x="133" y="62"/>
                </a:lnTo>
                <a:cubicBezTo>
                  <a:pt x="133" y="62"/>
                  <a:pt x="115" y="62"/>
                  <a:pt x="98" y="62"/>
                </a:cubicBezTo>
                <a:cubicBezTo>
                  <a:pt x="89" y="62"/>
                  <a:pt x="80" y="62"/>
                  <a:pt x="80" y="62"/>
                </a:cubicBezTo>
                <a:cubicBezTo>
                  <a:pt x="71" y="70"/>
                  <a:pt x="62" y="79"/>
                  <a:pt x="45" y="79"/>
                </a:cubicBezTo>
                <a:cubicBezTo>
                  <a:pt x="27" y="88"/>
                  <a:pt x="18" y="97"/>
                  <a:pt x="18" y="97"/>
                </a:cubicBezTo>
                <a:close/>
                <a:moveTo>
                  <a:pt x="62" y="26"/>
                </a:moveTo>
                <a:lnTo>
                  <a:pt x="62" y="26"/>
                </a:lnTo>
                <a:lnTo>
                  <a:pt x="62" y="26"/>
                </a:lnTo>
                <a:lnTo>
                  <a:pt x="54" y="26"/>
                </a:lnTo>
                <a:cubicBezTo>
                  <a:pt x="54" y="35"/>
                  <a:pt x="54" y="35"/>
                  <a:pt x="54" y="35"/>
                </a:cubicBezTo>
                <a:cubicBezTo>
                  <a:pt x="54" y="44"/>
                  <a:pt x="62" y="44"/>
                  <a:pt x="71" y="44"/>
                </a:cubicBezTo>
                <a:cubicBezTo>
                  <a:pt x="71" y="44"/>
                  <a:pt x="71" y="44"/>
                  <a:pt x="71" y="35"/>
                </a:cubicBezTo>
                <a:cubicBezTo>
                  <a:pt x="71" y="35"/>
                  <a:pt x="80" y="26"/>
                  <a:pt x="71" y="26"/>
                </a:cubicBezTo>
                <a:cubicBezTo>
                  <a:pt x="71" y="26"/>
                  <a:pt x="71" y="26"/>
                  <a:pt x="62" y="26"/>
                </a:cubicBezTo>
                <a:close/>
                <a:moveTo>
                  <a:pt x="71" y="26"/>
                </a:moveTo>
                <a:lnTo>
                  <a:pt x="71" y="26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56" name="Freeform 480">
            <a:extLst>
              <a:ext uri="{FF2B5EF4-FFF2-40B4-BE49-F238E27FC236}">
                <a16:creationId xmlns:a16="http://schemas.microsoft.com/office/drawing/2014/main" id="{7916DE66-DEA3-FE4B-90E1-BAF4BC05CE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816374" y="7574352"/>
            <a:ext cx="35706" cy="35706"/>
          </a:xfrm>
          <a:custGeom>
            <a:avLst/>
            <a:gdLst>
              <a:gd name="T0" fmla="*/ 0 w 37"/>
              <a:gd name="T1" fmla="*/ 18 h 37"/>
              <a:gd name="T2" fmla="*/ 0 w 37"/>
              <a:gd name="T3" fmla="*/ 18 h 37"/>
              <a:gd name="T4" fmla="*/ 18 w 37"/>
              <a:gd name="T5" fmla="*/ 0 h 37"/>
              <a:gd name="T6" fmla="*/ 36 w 37"/>
              <a:gd name="T7" fmla="*/ 18 h 37"/>
              <a:gd name="T8" fmla="*/ 18 w 37"/>
              <a:gd name="T9" fmla="*/ 36 h 37"/>
              <a:gd name="T10" fmla="*/ 0 w 37"/>
              <a:gd name="T11" fmla="*/ 18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" h="37">
                <a:moveTo>
                  <a:pt x="0" y="18"/>
                </a:moveTo>
                <a:lnTo>
                  <a:pt x="0" y="18"/>
                </a:lnTo>
                <a:cubicBezTo>
                  <a:pt x="0" y="9"/>
                  <a:pt x="9" y="0"/>
                  <a:pt x="18" y="0"/>
                </a:cubicBezTo>
                <a:cubicBezTo>
                  <a:pt x="36" y="0"/>
                  <a:pt x="36" y="9"/>
                  <a:pt x="36" y="18"/>
                </a:cubicBezTo>
                <a:cubicBezTo>
                  <a:pt x="36" y="27"/>
                  <a:pt x="36" y="36"/>
                  <a:pt x="18" y="36"/>
                </a:cubicBezTo>
                <a:cubicBezTo>
                  <a:pt x="9" y="36"/>
                  <a:pt x="0" y="27"/>
                  <a:pt x="0" y="1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57" name="Freeform 481">
            <a:extLst>
              <a:ext uri="{FF2B5EF4-FFF2-40B4-BE49-F238E27FC236}">
                <a16:creationId xmlns:a16="http://schemas.microsoft.com/office/drawing/2014/main" id="{C8E504E0-0761-744C-8FC9-325867CF7B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968125" y="7502940"/>
            <a:ext cx="160677" cy="53559"/>
          </a:xfrm>
          <a:custGeom>
            <a:avLst/>
            <a:gdLst>
              <a:gd name="T0" fmla="*/ 141 w 160"/>
              <a:gd name="T1" fmla="*/ 54 h 55"/>
              <a:gd name="T2" fmla="*/ 141 w 160"/>
              <a:gd name="T3" fmla="*/ 54 h 55"/>
              <a:gd name="T4" fmla="*/ 132 w 160"/>
              <a:gd name="T5" fmla="*/ 54 h 55"/>
              <a:gd name="T6" fmla="*/ 70 w 160"/>
              <a:gd name="T7" fmla="*/ 36 h 55"/>
              <a:gd name="T8" fmla="*/ 26 w 160"/>
              <a:gd name="T9" fmla="*/ 36 h 55"/>
              <a:gd name="T10" fmla="*/ 8 w 160"/>
              <a:gd name="T11" fmla="*/ 27 h 55"/>
              <a:gd name="T12" fmla="*/ 17 w 160"/>
              <a:gd name="T13" fmla="*/ 9 h 55"/>
              <a:gd name="T14" fmla="*/ 79 w 160"/>
              <a:gd name="T15" fmla="*/ 0 h 55"/>
              <a:gd name="T16" fmla="*/ 141 w 160"/>
              <a:gd name="T17" fmla="*/ 18 h 55"/>
              <a:gd name="T18" fmla="*/ 159 w 160"/>
              <a:gd name="T19" fmla="*/ 36 h 55"/>
              <a:gd name="T20" fmla="*/ 141 w 160"/>
              <a:gd name="T21" fmla="*/ 54 h 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60" h="55">
                <a:moveTo>
                  <a:pt x="141" y="54"/>
                </a:moveTo>
                <a:lnTo>
                  <a:pt x="141" y="54"/>
                </a:lnTo>
                <a:lnTo>
                  <a:pt x="132" y="54"/>
                </a:lnTo>
                <a:cubicBezTo>
                  <a:pt x="115" y="45"/>
                  <a:pt x="97" y="36"/>
                  <a:pt x="70" y="36"/>
                </a:cubicBezTo>
                <a:cubicBezTo>
                  <a:pt x="62" y="36"/>
                  <a:pt x="35" y="36"/>
                  <a:pt x="26" y="36"/>
                </a:cubicBezTo>
                <a:cubicBezTo>
                  <a:pt x="17" y="36"/>
                  <a:pt x="8" y="36"/>
                  <a:pt x="8" y="27"/>
                </a:cubicBezTo>
                <a:cubicBezTo>
                  <a:pt x="0" y="18"/>
                  <a:pt x="8" y="9"/>
                  <a:pt x="17" y="9"/>
                </a:cubicBezTo>
                <a:cubicBezTo>
                  <a:pt x="35" y="0"/>
                  <a:pt x="62" y="0"/>
                  <a:pt x="79" y="0"/>
                </a:cubicBezTo>
                <a:cubicBezTo>
                  <a:pt x="106" y="9"/>
                  <a:pt x="123" y="9"/>
                  <a:pt x="141" y="18"/>
                </a:cubicBezTo>
                <a:cubicBezTo>
                  <a:pt x="150" y="18"/>
                  <a:pt x="159" y="27"/>
                  <a:pt x="159" y="36"/>
                </a:cubicBezTo>
                <a:cubicBezTo>
                  <a:pt x="150" y="45"/>
                  <a:pt x="150" y="54"/>
                  <a:pt x="141" y="5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58" name="Freeform 482">
            <a:extLst>
              <a:ext uri="{FF2B5EF4-FFF2-40B4-BE49-F238E27FC236}">
                <a16:creationId xmlns:a16="http://schemas.microsoft.com/office/drawing/2014/main" id="{CADCA706-45D1-644D-B082-8F120121F9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833996" y="10140725"/>
            <a:ext cx="620394" cy="504346"/>
          </a:xfrm>
          <a:custGeom>
            <a:avLst/>
            <a:gdLst>
              <a:gd name="T0" fmla="*/ 468 w 611"/>
              <a:gd name="T1" fmla="*/ 496 h 497"/>
              <a:gd name="T2" fmla="*/ 415 w 611"/>
              <a:gd name="T3" fmla="*/ 460 h 497"/>
              <a:gd name="T4" fmla="*/ 406 w 611"/>
              <a:gd name="T5" fmla="*/ 398 h 497"/>
              <a:gd name="T6" fmla="*/ 319 w 611"/>
              <a:gd name="T7" fmla="*/ 407 h 497"/>
              <a:gd name="T8" fmla="*/ 248 w 611"/>
              <a:gd name="T9" fmla="*/ 451 h 497"/>
              <a:gd name="T10" fmla="*/ 151 w 611"/>
              <a:gd name="T11" fmla="*/ 460 h 497"/>
              <a:gd name="T12" fmla="*/ 107 w 611"/>
              <a:gd name="T13" fmla="*/ 336 h 497"/>
              <a:gd name="T14" fmla="*/ 27 w 611"/>
              <a:gd name="T15" fmla="*/ 292 h 497"/>
              <a:gd name="T16" fmla="*/ 0 w 611"/>
              <a:gd name="T17" fmla="*/ 257 h 497"/>
              <a:gd name="T18" fmla="*/ 27 w 611"/>
              <a:gd name="T19" fmla="*/ 168 h 497"/>
              <a:gd name="T20" fmla="*/ 107 w 611"/>
              <a:gd name="T21" fmla="*/ 89 h 497"/>
              <a:gd name="T22" fmla="*/ 71 w 611"/>
              <a:gd name="T23" fmla="*/ 18 h 497"/>
              <a:gd name="T24" fmla="*/ 186 w 611"/>
              <a:gd name="T25" fmla="*/ 27 h 497"/>
              <a:gd name="T26" fmla="*/ 319 w 611"/>
              <a:gd name="T27" fmla="*/ 27 h 497"/>
              <a:gd name="T28" fmla="*/ 610 w 611"/>
              <a:gd name="T29" fmla="*/ 230 h 497"/>
              <a:gd name="T30" fmla="*/ 566 w 611"/>
              <a:gd name="T31" fmla="*/ 336 h 497"/>
              <a:gd name="T32" fmla="*/ 521 w 611"/>
              <a:gd name="T33" fmla="*/ 425 h 497"/>
              <a:gd name="T34" fmla="*/ 468 w 611"/>
              <a:gd name="T35" fmla="*/ 496 h 497"/>
              <a:gd name="T36" fmla="*/ 451 w 611"/>
              <a:gd name="T37" fmla="*/ 451 h 497"/>
              <a:gd name="T38" fmla="*/ 486 w 611"/>
              <a:gd name="T39" fmla="*/ 451 h 497"/>
              <a:gd name="T40" fmla="*/ 495 w 611"/>
              <a:gd name="T41" fmla="*/ 389 h 497"/>
              <a:gd name="T42" fmla="*/ 548 w 611"/>
              <a:gd name="T43" fmla="*/ 301 h 497"/>
              <a:gd name="T44" fmla="*/ 504 w 611"/>
              <a:gd name="T45" fmla="*/ 115 h 497"/>
              <a:gd name="T46" fmla="*/ 292 w 611"/>
              <a:gd name="T47" fmla="*/ 62 h 497"/>
              <a:gd name="T48" fmla="*/ 177 w 611"/>
              <a:gd name="T49" fmla="*/ 53 h 497"/>
              <a:gd name="T50" fmla="*/ 142 w 611"/>
              <a:gd name="T51" fmla="*/ 80 h 497"/>
              <a:gd name="T52" fmla="*/ 133 w 611"/>
              <a:gd name="T53" fmla="*/ 106 h 497"/>
              <a:gd name="T54" fmla="*/ 36 w 611"/>
              <a:gd name="T55" fmla="*/ 204 h 497"/>
              <a:gd name="T56" fmla="*/ 27 w 611"/>
              <a:gd name="T57" fmla="*/ 257 h 497"/>
              <a:gd name="T58" fmla="*/ 36 w 611"/>
              <a:gd name="T59" fmla="*/ 265 h 497"/>
              <a:gd name="T60" fmla="*/ 115 w 611"/>
              <a:gd name="T61" fmla="*/ 310 h 497"/>
              <a:gd name="T62" fmla="*/ 186 w 611"/>
              <a:gd name="T63" fmla="*/ 451 h 497"/>
              <a:gd name="T64" fmla="*/ 213 w 611"/>
              <a:gd name="T65" fmla="*/ 451 h 497"/>
              <a:gd name="T66" fmla="*/ 222 w 611"/>
              <a:gd name="T67" fmla="*/ 372 h 497"/>
              <a:gd name="T68" fmla="*/ 319 w 611"/>
              <a:gd name="T69" fmla="*/ 372 h 497"/>
              <a:gd name="T70" fmla="*/ 424 w 611"/>
              <a:gd name="T71" fmla="*/ 372 h 497"/>
              <a:gd name="T72" fmla="*/ 451 w 611"/>
              <a:gd name="T73" fmla="*/ 416 h 49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</a:cxnLst>
            <a:rect l="0" t="0" r="r" b="b"/>
            <a:pathLst>
              <a:path w="611" h="497">
                <a:moveTo>
                  <a:pt x="468" y="496"/>
                </a:moveTo>
                <a:lnTo>
                  <a:pt x="468" y="496"/>
                </a:lnTo>
                <a:cubicBezTo>
                  <a:pt x="451" y="496"/>
                  <a:pt x="424" y="487"/>
                  <a:pt x="424" y="460"/>
                </a:cubicBezTo>
                <a:lnTo>
                  <a:pt x="415" y="460"/>
                </a:lnTo>
                <a:cubicBezTo>
                  <a:pt x="415" y="416"/>
                  <a:pt x="415" y="416"/>
                  <a:pt x="415" y="416"/>
                </a:cubicBezTo>
                <a:cubicBezTo>
                  <a:pt x="415" y="407"/>
                  <a:pt x="415" y="407"/>
                  <a:pt x="406" y="398"/>
                </a:cubicBezTo>
                <a:lnTo>
                  <a:pt x="406" y="398"/>
                </a:lnTo>
                <a:cubicBezTo>
                  <a:pt x="380" y="407"/>
                  <a:pt x="353" y="407"/>
                  <a:pt x="319" y="407"/>
                </a:cubicBezTo>
                <a:cubicBezTo>
                  <a:pt x="292" y="407"/>
                  <a:pt x="275" y="407"/>
                  <a:pt x="248" y="398"/>
                </a:cubicBezTo>
                <a:cubicBezTo>
                  <a:pt x="248" y="451"/>
                  <a:pt x="248" y="451"/>
                  <a:pt x="248" y="451"/>
                </a:cubicBezTo>
                <a:cubicBezTo>
                  <a:pt x="248" y="478"/>
                  <a:pt x="222" y="496"/>
                  <a:pt x="195" y="496"/>
                </a:cubicBezTo>
                <a:cubicBezTo>
                  <a:pt x="177" y="496"/>
                  <a:pt x="160" y="487"/>
                  <a:pt x="151" y="460"/>
                </a:cubicBezTo>
                <a:cubicBezTo>
                  <a:pt x="124" y="345"/>
                  <a:pt x="124" y="345"/>
                  <a:pt x="124" y="345"/>
                </a:cubicBezTo>
                <a:cubicBezTo>
                  <a:pt x="124" y="345"/>
                  <a:pt x="107" y="345"/>
                  <a:pt x="107" y="336"/>
                </a:cubicBezTo>
                <a:cubicBezTo>
                  <a:pt x="89" y="336"/>
                  <a:pt x="71" y="327"/>
                  <a:pt x="62" y="319"/>
                </a:cubicBezTo>
                <a:cubicBezTo>
                  <a:pt x="54" y="310"/>
                  <a:pt x="45" y="301"/>
                  <a:pt x="27" y="292"/>
                </a:cubicBezTo>
                <a:lnTo>
                  <a:pt x="18" y="292"/>
                </a:lnTo>
                <a:cubicBezTo>
                  <a:pt x="9" y="283"/>
                  <a:pt x="0" y="275"/>
                  <a:pt x="0" y="257"/>
                </a:cubicBezTo>
                <a:cubicBezTo>
                  <a:pt x="0" y="204"/>
                  <a:pt x="0" y="204"/>
                  <a:pt x="0" y="204"/>
                </a:cubicBezTo>
                <a:cubicBezTo>
                  <a:pt x="0" y="186"/>
                  <a:pt x="9" y="168"/>
                  <a:pt x="27" y="168"/>
                </a:cubicBezTo>
                <a:cubicBezTo>
                  <a:pt x="36" y="168"/>
                  <a:pt x="45" y="159"/>
                  <a:pt x="62" y="142"/>
                </a:cubicBezTo>
                <a:cubicBezTo>
                  <a:pt x="71" y="124"/>
                  <a:pt x="80" y="106"/>
                  <a:pt x="107" y="89"/>
                </a:cubicBezTo>
                <a:cubicBezTo>
                  <a:pt x="71" y="44"/>
                  <a:pt x="71" y="44"/>
                  <a:pt x="71" y="44"/>
                </a:cubicBezTo>
                <a:cubicBezTo>
                  <a:pt x="62" y="36"/>
                  <a:pt x="62" y="27"/>
                  <a:pt x="71" y="18"/>
                </a:cubicBezTo>
                <a:cubicBezTo>
                  <a:pt x="71" y="9"/>
                  <a:pt x="89" y="0"/>
                  <a:pt x="98" y="9"/>
                </a:cubicBezTo>
                <a:cubicBezTo>
                  <a:pt x="124" y="9"/>
                  <a:pt x="177" y="18"/>
                  <a:pt x="186" y="27"/>
                </a:cubicBezTo>
                <a:cubicBezTo>
                  <a:pt x="204" y="36"/>
                  <a:pt x="257" y="36"/>
                  <a:pt x="283" y="36"/>
                </a:cubicBezTo>
                <a:cubicBezTo>
                  <a:pt x="301" y="36"/>
                  <a:pt x="310" y="27"/>
                  <a:pt x="319" y="27"/>
                </a:cubicBezTo>
                <a:cubicBezTo>
                  <a:pt x="397" y="27"/>
                  <a:pt x="468" y="53"/>
                  <a:pt x="521" y="89"/>
                </a:cubicBezTo>
                <a:cubicBezTo>
                  <a:pt x="574" y="124"/>
                  <a:pt x="610" y="177"/>
                  <a:pt x="610" y="230"/>
                </a:cubicBezTo>
                <a:cubicBezTo>
                  <a:pt x="610" y="257"/>
                  <a:pt x="601" y="292"/>
                  <a:pt x="574" y="319"/>
                </a:cubicBezTo>
                <a:cubicBezTo>
                  <a:pt x="574" y="327"/>
                  <a:pt x="566" y="327"/>
                  <a:pt x="566" y="336"/>
                </a:cubicBezTo>
                <a:cubicBezTo>
                  <a:pt x="548" y="354"/>
                  <a:pt x="539" y="372"/>
                  <a:pt x="530" y="398"/>
                </a:cubicBezTo>
                <a:cubicBezTo>
                  <a:pt x="530" y="407"/>
                  <a:pt x="521" y="416"/>
                  <a:pt x="521" y="425"/>
                </a:cubicBezTo>
                <a:cubicBezTo>
                  <a:pt x="521" y="434"/>
                  <a:pt x="521" y="434"/>
                  <a:pt x="521" y="451"/>
                </a:cubicBezTo>
                <a:cubicBezTo>
                  <a:pt x="521" y="478"/>
                  <a:pt x="495" y="496"/>
                  <a:pt x="468" y="496"/>
                </a:cubicBezTo>
                <a:close/>
                <a:moveTo>
                  <a:pt x="451" y="451"/>
                </a:moveTo>
                <a:lnTo>
                  <a:pt x="451" y="451"/>
                </a:lnTo>
                <a:cubicBezTo>
                  <a:pt x="451" y="460"/>
                  <a:pt x="459" y="469"/>
                  <a:pt x="468" y="469"/>
                </a:cubicBezTo>
                <a:cubicBezTo>
                  <a:pt x="477" y="469"/>
                  <a:pt x="486" y="460"/>
                  <a:pt x="486" y="451"/>
                </a:cubicBezTo>
                <a:cubicBezTo>
                  <a:pt x="486" y="434"/>
                  <a:pt x="486" y="425"/>
                  <a:pt x="486" y="425"/>
                </a:cubicBezTo>
                <a:cubicBezTo>
                  <a:pt x="495" y="407"/>
                  <a:pt x="495" y="398"/>
                  <a:pt x="495" y="389"/>
                </a:cubicBezTo>
                <a:cubicBezTo>
                  <a:pt x="504" y="354"/>
                  <a:pt x="521" y="336"/>
                  <a:pt x="539" y="319"/>
                </a:cubicBezTo>
                <a:cubicBezTo>
                  <a:pt x="539" y="310"/>
                  <a:pt x="548" y="301"/>
                  <a:pt x="548" y="301"/>
                </a:cubicBezTo>
                <a:cubicBezTo>
                  <a:pt x="566" y="275"/>
                  <a:pt x="574" y="257"/>
                  <a:pt x="574" y="230"/>
                </a:cubicBezTo>
                <a:cubicBezTo>
                  <a:pt x="574" y="186"/>
                  <a:pt x="548" y="142"/>
                  <a:pt x="504" y="115"/>
                </a:cubicBezTo>
                <a:cubicBezTo>
                  <a:pt x="459" y="80"/>
                  <a:pt x="389" y="62"/>
                  <a:pt x="319" y="62"/>
                </a:cubicBezTo>
                <a:cubicBezTo>
                  <a:pt x="310" y="62"/>
                  <a:pt x="301" y="62"/>
                  <a:pt x="292" y="62"/>
                </a:cubicBezTo>
                <a:lnTo>
                  <a:pt x="292" y="62"/>
                </a:lnTo>
                <a:cubicBezTo>
                  <a:pt x="283" y="62"/>
                  <a:pt x="204" y="71"/>
                  <a:pt x="177" y="53"/>
                </a:cubicBezTo>
                <a:cubicBezTo>
                  <a:pt x="169" y="53"/>
                  <a:pt x="133" y="44"/>
                  <a:pt x="107" y="36"/>
                </a:cubicBezTo>
                <a:cubicBezTo>
                  <a:pt x="142" y="80"/>
                  <a:pt x="142" y="80"/>
                  <a:pt x="142" y="80"/>
                </a:cubicBezTo>
                <a:lnTo>
                  <a:pt x="142" y="89"/>
                </a:lnTo>
                <a:cubicBezTo>
                  <a:pt x="142" y="98"/>
                  <a:pt x="142" y="98"/>
                  <a:pt x="133" y="106"/>
                </a:cubicBezTo>
                <a:cubicBezTo>
                  <a:pt x="115" y="124"/>
                  <a:pt x="98" y="142"/>
                  <a:pt x="89" y="159"/>
                </a:cubicBezTo>
                <a:cubicBezTo>
                  <a:pt x="71" y="177"/>
                  <a:pt x="54" y="195"/>
                  <a:pt x="36" y="204"/>
                </a:cubicBezTo>
                <a:lnTo>
                  <a:pt x="27" y="204"/>
                </a:lnTo>
                <a:cubicBezTo>
                  <a:pt x="27" y="257"/>
                  <a:pt x="27" y="257"/>
                  <a:pt x="27" y="257"/>
                </a:cubicBezTo>
                <a:lnTo>
                  <a:pt x="27" y="257"/>
                </a:lnTo>
                <a:cubicBezTo>
                  <a:pt x="36" y="265"/>
                  <a:pt x="36" y="265"/>
                  <a:pt x="36" y="265"/>
                </a:cubicBezTo>
                <a:cubicBezTo>
                  <a:pt x="54" y="275"/>
                  <a:pt x="71" y="275"/>
                  <a:pt x="89" y="301"/>
                </a:cubicBezTo>
                <a:cubicBezTo>
                  <a:pt x="98" y="301"/>
                  <a:pt x="107" y="310"/>
                  <a:pt x="115" y="310"/>
                </a:cubicBezTo>
                <a:cubicBezTo>
                  <a:pt x="133" y="310"/>
                  <a:pt x="151" y="319"/>
                  <a:pt x="160" y="345"/>
                </a:cubicBezTo>
                <a:cubicBezTo>
                  <a:pt x="186" y="451"/>
                  <a:pt x="186" y="451"/>
                  <a:pt x="186" y="451"/>
                </a:cubicBezTo>
                <a:cubicBezTo>
                  <a:pt x="186" y="460"/>
                  <a:pt x="186" y="469"/>
                  <a:pt x="195" y="469"/>
                </a:cubicBezTo>
                <a:cubicBezTo>
                  <a:pt x="204" y="469"/>
                  <a:pt x="213" y="460"/>
                  <a:pt x="213" y="451"/>
                </a:cubicBezTo>
                <a:cubicBezTo>
                  <a:pt x="213" y="381"/>
                  <a:pt x="213" y="381"/>
                  <a:pt x="213" y="381"/>
                </a:cubicBezTo>
                <a:cubicBezTo>
                  <a:pt x="213" y="372"/>
                  <a:pt x="213" y="372"/>
                  <a:pt x="222" y="372"/>
                </a:cubicBezTo>
                <a:cubicBezTo>
                  <a:pt x="222" y="363"/>
                  <a:pt x="231" y="363"/>
                  <a:pt x="231" y="363"/>
                </a:cubicBezTo>
                <a:cubicBezTo>
                  <a:pt x="266" y="372"/>
                  <a:pt x="292" y="372"/>
                  <a:pt x="319" y="372"/>
                </a:cubicBezTo>
                <a:cubicBezTo>
                  <a:pt x="353" y="372"/>
                  <a:pt x="380" y="372"/>
                  <a:pt x="406" y="363"/>
                </a:cubicBezTo>
                <a:cubicBezTo>
                  <a:pt x="415" y="363"/>
                  <a:pt x="424" y="363"/>
                  <a:pt x="424" y="372"/>
                </a:cubicBezTo>
                <a:cubicBezTo>
                  <a:pt x="433" y="381"/>
                  <a:pt x="433" y="381"/>
                  <a:pt x="433" y="381"/>
                </a:cubicBezTo>
                <a:cubicBezTo>
                  <a:pt x="442" y="389"/>
                  <a:pt x="442" y="398"/>
                  <a:pt x="451" y="416"/>
                </a:cubicBezTo>
                <a:lnTo>
                  <a:pt x="451" y="45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59" name="Freeform 483">
            <a:extLst>
              <a:ext uri="{FF2B5EF4-FFF2-40B4-BE49-F238E27FC236}">
                <a16:creationId xmlns:a16="http://schemas.microsoft.com/office/drawing/2014/main" id="{1BCD8AB6-6D24-AD44-906B-C94709E043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409757" y="10234451"/>
            <a:ext cx="133898" cy="89265"/>
          </a:xfrm>
          <a:custGeom>
            <a:avLst/>
            <a:gdLst>
              <a:gd name="T0" fmla="*/ 8 w 133"/>
              <a:gd name="T1" fmla="*/ 88 h 89"/>
              <a:gd name="T2" fmla="*/ 8 w 133"/>
              <a:gd name="T3" fmla="*/ 88 h 89"/>
              <a:gd name="T4" fmla="*/ 0 w 133"/>
              <a:gd name="T5" fmla="*/ 88 h 89"/>
              <a:gd name="T6" fmla="*/ 8 w 133"/>
              <a:gd name="T7" fmla="*/ 70 h 89"/>
              <a:gd name="T8" fmla="*/ 44 w 133"/>
              <a:gd name="T9" fmla="*/ 53 h 89"/>
              <a:gd name="T10" fmla="*/ 35 w 133"/>
              <a:gd name="T11" fmla="*/ 44 h 89"/>
              <a:gd name="T12" fmla="*/ 26 w 133"/>
              <a:gd name="T13" fmla="*/ 17 h 89"/>
              <a:gd name="T14" fmla="*/ 61 w 133"/>
              <a:gd name="T15" fmla="*/ 0 h 89"/>
              <a:gd name="T16" fmla="*/ 88 w 133"/>
              <a:gd name="T17" fmla="*/ 17 h 89"/>
              <a:gd name="T18" fmla="*/ 88 w 133"/>
              <a:gd name="T19" fmla="*/ 44 h 89"/>
              <a:gd name="T20" fmla="*/ 123 w 133"/>
              <a:gd name="T21" fmla="*/ 35 h 89"/>
              <a:gd name="T22" fmla="*/ 132 w 133"/>
              <a:gd name="T23" fmla="*/ 44 h 89"/>
              <a:gd name="T24" fmla="*/ 123 w 133"/>
              <a:gd name="T25" fmla="*/ 62 h 89"/>
              <a:gd name="T26" fmla="*/ 88 w 133"/>
              <a:gd name="T27" fmla="*/ 62 h 89"/>
              <a:gd name="T28" fmla="*/ 70 w 133"/>
              <a:gd name="T29" fmla="*/ 62 h 89"/>
              <a:gd name="T30" fmla="*/ 44 w 133"/>
              <a:gd name="T31" fmla="*/ 79 h 89"/>
              <a:gd name="T32" fmla="*/ 8 w 133"/>
              <a:gd name="T33" fmla="*/ 88 h 89"/>
              <a:gd name="T34" fmla="*/ 61 w 133"/>
              <a:gd name="T35" fmla="*/ 17 h 89"/>
              <a:gd name="T36" fmla="*/ 61 w 133"/>
              <a:gd name="T37" fmla="*/ 17 h 89"/>
              <a:gd name="T38" fmla="*/ 53 w 133"/>
              <a:gd name="T39" fmla="*/ 17 h 89"/>
              <a:gd name="T40" fmla="*/ 53 w 133"/>
              <a:gd name="T41" fmla="*/ 26 h 89"/>
              <a:gd name="T42" fmla="*/ 44 w 133"/>
              <a:gd name="T43" fmla="*/ 35 h 89"/>
              <a:gd name="T44" fmla="*/ 61 w 133"/>
              <a:gd name="T45" fmla="*/ 44 h 89"/>
              <a:gd name="T46" fmla="*/ 70 w 133"/>
              <a:gd name="T47" fmla="*/ 35 h 89"/>
              <a:gd name="T48" fmla="*/ 70 w 133"/>
              <a:gd name="T49" fmla="*/ 17 h 89"/>
              <a:gd name="T50" fmla="*/ 61 w 133"/>
              <a:gd name="T51" fmla="*/ 17 h 89"/>
              <a:gd name="T52" fmla="*/ 70 w 133"/>
              <a:gd name="T53" fmla="*/ 17 h 89"/>
              <a:gd name="T54" fmla="*/ 70 w 133"/>
              <a:gd name="T55" fmla="*/ 17 h 8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</a:cxnLst>
            <a:rect l="0" t="0" r="r" b="b"/>
            <a:pathLst>
              <a:path w="133" h="89">
                <a:moveTo>
                  <a:pt x="8" y="88"/>
                </a:moveTo>
                <a:lnTo>
                  <a:pt x="8" y="88"/>
                </a:lnTo>
                <a:cubicBezTo>
                  <a:pt x="0" y="88"/>
                  <a:pt x="0" y="88"/>
                  <a:pt x="0" y="88"/>
                </a:cubicBezTo>
                <a:cubicBezTo>
                  <a:pt x="0" y="79"/>
                  <a:pt x="0" y="70"/>
                  <a:pt x="8" y="70"/>
                </a:cubicBezTo>
                <a:cubicBezTo>
                  <a:pt x="8" y="70"/>
                  <a:pt x="26" y="62"/>
                  <a:pt x="44" y="53"/>
                </a:cubicBezTo>
                <a:cubicBezTo>
                  <a:pt x="35" y="53"/>
                  <a:pt x="35" y="53"/>
                  <a:pt x="35" y="44"/>
                </a:cubicBezTo>
                <a:cubicBezTo>
                  <a:pt x="26" y="44"/>
                  <a:pt x="26" y="35"/>
                  <a:pt x="26" y="17"/>
                </a:cubicBezTo>
                <a:cubicBezTo>
                  <a:pt x="35" y="0"/>
                  <a:pt x="44" y="0"/>
                  <a:pt x="61" y="0"/>
                </a:cubicBezTo>
                <a:cubicBezTo>
                  <a:pt x="70" y="0"/>
                  <a:pt x="88" y="0"/>
                  <a:pt x="88" y="17"/>
                </a:cubicBezTo>
                <a:cubicBezTo>
                  <a:pt x="88" y="26"/>
                  <a:pt x="88" y="35"/>
                  <a:pt x="88" y="44"/>
                </a:cubicBezTo>
                <a:cubicBezTo>
                  <a:pt x="97" y="44"/>
                  <a:pt x="114" y="35"/>
                  <a:pt x="123" y="35"/>
                </a:cubicBezTo>
                <a:lnTo>
                  <a:pt x="132" y="44"/>
                </a:lnTo>
                <a:cubicBezTo>
                  <a:pt x="132" y="53"/>
                  <a:pt x="132" y="53"/>
                  <a:pt x="123" y="62"/>
                </a:cubicBezTo>
                <a:cubicBezTo>
                  <a:pt x="123" y="62"/>
                  <a:pt x="106" y="62"/>
                  <a:pt x="88" y="62"/>
                </a:cubicBezTo>
                <a:cubicBezTo>
                  <a:pt x="79" y="62"/>
                  <a:pt x="79" y="62"/>
                  <a:pt x="70" y="62"/>
                </a:cubicBezTo>
                <a:cubicBezTo>
                  <a:pt x="61" y="70"/>
                  <a:pt x="53" y="70"/>
                  <a:pt x="44" y="79"/>
                </a:cubicBezTo>
                <a:cubicBezTo>
                  <a:pt x="26" y="88"/>
                  <a:pt x="8" y="88"/>
                  <a:pt x="8" y="88"/>
                </a:cubicBezTo>
                <a:close/>
                <a:moveTo>
                  <a:pt x="61" y="17"/>
                </a:moveTo>
                <a:lnTo>
                  <a:pt x="61" y="17"/>
                </a:lnTo>
                <a:lnTo>
                  <a:pt x="53" y="17"/>
                </a:lnTo>
                <a:cubicBezTo>
                  <a:pt x="53" y="17"/>
                  <a:pt x="53" y="17"/>
                  <a:pt x="53" y="26"/>
                </a:cubicBezTo>
                <a:cubicBezTo>
                  <a:pt x="44" y="26"/>
                  <a:pt x="44" y="35"/>
                  <a:pt x="44" y="35"/>
                </a:cubicBezTo>
                <a:cubicBezTo>
                  <a:pt x="53" y="35"/>
                  <a:pt x="53" y="35"/>
                  <a:pt x="61" y="44"/>
                </a:cubicBezTo>
                <a:cubicBezTo>
                  <a:pt x="61" y="35"/>
                  <a:pt x="61" y="35"/>
                  <a:pt x="70" y="35"/>
                </a:cubicBezTo>
                <a:cubicBezTo>
                  <a:pt x="70" y="26"/>
                  <a:pt x="70" y="26"/>
                  <a:pt x="70" y="17"/>
                </a:cubicBezTo>
                <a:lnTo>
                  <a:pt x="61" y="17"/>
                </a:lnTo>
                <a:close/>
                <a:moveTo>
                  <a:pt x="70" y="17"/>
                </a:moveTo>
                <a:lnTo>
                  <a:pt x="70" y="1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60" name="Freeform 484">
            <a:extLst>
              <a:ext uri="{FF2B5EF4-FFF2-40B4-BE49-F238E27FC236}">
                <a16:creationId xmlns:a16="http://schemas.microsoft.com/office/drawing/2014/main" id="{55ACF408-C65A-134B-99E9-626C5466D5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8967" y="10301402"/>
            <a:ext cx="35706" cy="35706"/>
          </a:xfrm>
          <a:custGeom>
            <a:avLst/>
            <a:gdLst>
              <a:gd name="T0" fmla="*/ 0 w 37"/>
              <a:gd name="T1" fmla="*/ 18 h 37"/>
              <a:gd name="T2" fmla="*/ 0 w 37"/>
              <a:gd name="T3" fmla="*/ 18 h 37"/>
              <a:gd name="T4" fmla="*/ 18 w 37"/>
              <a:gd name="T5" fmla="*/ 0 h 37"/>
              <a:gd name="T6" fmla="*/ 36 w 37"/>
              <a:gd name="T7" fmla="*/ 18 h 37"/>
              <a:gd name="T8" fmla="*/ 18 w 37"/>
              <a:gd name="T9" fmla="*/ 36 h 37"/>
              <a:gd name="T10" fmla="*/ 0 w 37"/>
              <a:gd name="T11" fmla="*/ 18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37" h="37">
                <a:moveTo>
                  <a:pt x="0" y="18"/>
                </a:moveTo>
                <a:lnTo>
                  <a:pt x="0" y="18"/>
                </a:lnTo>
                <a:cubicBezTo>
                  <a:pt x="0" y="9"/>
                  <a:pt x="9" y="0"/>
                  <a:pt x="18" y="0"/>
                </a:cubicBezTo>
                <a:cubicBezTo>
                  <a:pt x="27" y="0"/>
                  <a:pt x="36" y="9"/>
                  <a:pt x="36" y="18"/>
                </a:cubicBezTo>
                <a:cubicBezTo>
                  <a:pt x="36" y="27"/>
                  <a:pt x="27" y="36"/>
                  <a:pt x="18" y="36"/>
                </a:cubicBezTo>
                <a:cubicBezTo>
                  <a:pt x="9" y="36"/>
                  <a:pt x="0" y="27"/>
                  <a:pt x="0" y="18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61" name="Freeform 485">
            <a:extLst>
              <a:ext uri="{FF2B5EF4-FFF2-40B4-BE49-F238E27FC236}">
                <a16:creationId xmlns:a16="http://schemas.microsoft.com/office/drawing/2014/main" id="{2E66A3E3-C1CA-8B48-A5AB-75ED673A98F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15183" y="10243378"/>
            <a:ext cx="151751" cy="44633"/>
          </a:xfrm>
          <a:custGeom>
            <a:avLst/>
            <a:gdLst>
              <a:gd name="T0" fmla="*/ 131 w 150"/>
              <a:gd name="T1" fmla="*/ 44 h 45"/>
              <a:gd name="T2" fmla="*/ 131 w 150"/>
              <a:gd name="T3" fmla="*/ 44 h 45"/>
              <a:gd name="T4" fmla="*/ 131 w 150"/>
              <a:gd name="T5" fmla="*/ 44 h 45"/>
              <a:gd name="T6" fmla="*/ 70 w 150"/>
              <a:gd name="T7" fmla="*/ 35 h 45"/>
              <a:gd name="T8" fmla="*/ 17 w 150"/>
              <a:gd name="T9" fmla="*/ 35 h 45"/>
              <a:gd name="T10" fmla="*/ 0 w 150"/>
              <a:gd name="T11" fmla="*/ 17 h 45"/>
              <a:gd name="T12" fmla="*/ 8 w 150"/>
              <a:gd name="T13" fmla="*/ 0 h 45"/>
              <a:gd name="T14" fmla="*/ 70 w 150"/>
              <a:gd name="T15" fmla="*/ 0 h 45"/>
              <a:gd name="T16" fmla="*/ 140 w 150"/>
              <a:gd name="T17" fmla="*/ 17 h 45"/>
              <a:gd name="T18" fmla="*/ 149 w 150"/>
              <a:gd name="T19" fmla="*/ 35 h 45"/>
              <a:gd name="T20" fmla="*/ 131 w 150"/>
              <a:gd name="T21" fmla="*/ 44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0" h="45">
                <a:moveTo>
                  <a:pt x="131" y="44"/>
                </a:moveTo>
                <a:lnTo>
                  <a:pt x="131" y="44"/>
                </a:lnTo>
                <a:lnTo>
                  <a:pt x="131" y="44"/>
                </a:lnTo>
                <a:cubicBezTo>
                  <a:pt x="105" y="35"/>
                  <a:pt x="87" y="35"/>
                  <a:pt x="70" y="35"/>
                </a:cubicBezTo>
                <a:cubicBezTo>
                  <a:pt x="53" y="26"/>
                  <a:pt x="26" y="35"/>
                  <a:pt x="17" y="35"/>
                </a:cubicBezTo>
                <a:cubicBezTo>
                  <a:pt x="8" y="35"/>
                  <a:pt x="0" y="26"/>
                  <a:pt x="0" y="17"/>
                </a:cubicBezTo>
                <a:cubicBezTo>
                  <a:pt x="0" y="8"/>
                  <a:pt x="0" y="0"/>
                  <a:pt x="8" y="0"/>
                </a:cubicBezTo>
                <a:cubicBezTo>
                  <a:pt x="26" y="0"/>
                  <a:pt x="62" y="0"/>
                  <a:pt x="70" y="0"/>
                </a:cubicBezTo>
                <a:cubicBezTo>
                  <a:pt x="96" y="0"/>
                  <a:pt x="114" y="8"/>
                  <a:pt x="140" y="17"/>
                </a:cubicBezTo>
                <a:cubicBezTo>
                  <a:pt x="149" y="17"/>
                  <a:pt x="149" y="26"/>
                  <a:pt x="149" y="35"/>
                </a:cubicBezTo>
                <a:cubicBezTo>
                  <a:pt x="149" y="44"/>
                  <a:pt x="140" y="44"/>
                  <a:pt x="131" y="44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62" name="Freeform 486">
            <a:extLst>
              <a:ext uri="{FF2B5EF4-FFF2-40B4-BE49-F238E27FC236}">
                <a16:creationId xmlns:a16="http://schemas.microsoft.com/office/drawing/2014/main" id="{C81C1CB6-324A-4140-956F-9752F7E29A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01791" y="9917562"/>
            <a:ext cx="232089" cy="223163"/>
          </a:xfrm>
          <a:custGeom>
            <a:avLst/>
            <a:gdLst>
              <a:gd name="T0" fmla="*/ 87 w 230"/>
              <a:gd name="T1" fmla="*/ 213 h 222"/>
              <a:gd name="T2" fmla="*/ 87 w 230"/>
              <a:gd name="T3" fmla="*/ 213 h 222"/>
              <a:gd name="T4" fmla="*/ 17 w 230"/>
              <a:gd name="T5" fmla="*/ 168 h 222"/>
              <a:gd name="T6" fmla="*/ 9 w 230"/>
              <a:gd name="T7" fmla="*/ 80 h 222"/>
              <a:gd name="T8" fmla="*/ 62 w 230"/>
              <a:gd name="T9" fmla="*/ 18 h 222"/>
              <a:gd name="T10" fmla="*/ 140 w 230"/>
              <a:gd name="T11" fmla="*/ 9 h 222"/>
              <a:gd name="T12" fmla="*/ 202 w 230"/>
              <a:gd name="T13" fmla="*/ 53 h 222"/>
              <a:gd name="T14" fmla="*/ 220 w 230"/>
              <a:gd name="T15" fmla="*/ 142 h 222"/>
              <a:gd name="T16" fmla="*/ 167 w 230"/>
              <a:gd name="T17" fmla="*/ 203 h 222"/>
              <a:gd name="T18" fmla="*/ 87 w 230"/>
              <a:gd name="T19" fmla="*/ 213 h 222"/>
              <a:gd name="T20" fmla="*/ 140 w 230"/>
              <a:gd name="T21" fmla="*/ 18 h 222"/>
              <a:gd name="T22" fmla="*/ 140 w 230"/>
              <a:gd name="T23" fmla="*/ 18 h 222"/>
              <a:gd name="T24" fmla="*/ 26 w 230"/>
              <a:gd name="T25" fmla="*/ 89 h 222"/>
              <a:gd name="T26" fmla="*/ 87 w 230"/>
              <a:gd name="T27" fmla="*/ 203 h 222"/>
              <a:gd name="T28" fmla="*/ 202 w 230"/>
              <a:gd name="T29" fmla="*/ 133 h 222"/>
              <a:gd name="T30" fmla="*/ 140 w 230"/>
              <a:gd name="T31" fmla="*/ 18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30" h="222">
                <a:moveTo>
                  <a:pt x="87" y="213"/>
                </a:moveTo>
                <a:lnTo>
                  <a:pt x="87" y="213"/>
                </a:lnTo>
                <a:cubicBezTo>
                  <a:pt x="62" y="203"/>
                  <a:pt x="35" y="186"/>
                  <a:pt x="17" y="168"/>
                </a:cubicBezTo>
                <a:cubicBezTo>
                  <a:pt x="9" y="142"/>
                  <a:pt x="0" y="106"/>
                  <a:pt x="9" y="80"/>
                </a:cubicBezTo>
                <a:cubicBezTo>
                  <a:pt x="17" y="53"/>
                  <a:pt x="35" y="27"/>
                  <a:pt x="62" y="18"/>
                </a:cubicBezTo>
                <a:cubicBezTo>
                  <a:pt x="87" y="0"/>
                  <a:pt x="114" y="0"/>
                  <a:pt x="140" y="9"/>
                </a:cubicBezTo>
                <a:cubicBezTo>
                  <a:pt x="167" y="9"/>
                  <a:pt x="193" y="27"/>
                  <a:pt x="202" y="53"/>
                </a:cubicBezTo>
                <a:cubicBezTo>
                  <a:pt x="220" y="80"/>
                  <a:pt x="229" y="106"/>
                  <a:pt x="220" y="142"/>
                </a:cubicBezTo>
                <a:cubicBezTo>
                  <a:pt x="211" y="168"/>
                  <a:pt x="193" y="186"/>
                  <a:pt x="167" y="203"/>
                </a:cubicBezTo>
                <a:cubicBezTo>
                  <a:pt x="140" y="221"/>
                  <a:pt x="114" y="221"/>
                  <a:pt x="87" y="213"/>
                </a:cubicBezTo>
                <a:close/>
                <a:moveTo>
                  <a:pt x="140" y="18"/>
                </a:moveTo>
                <a:lnTo>
                  <a:pt x="140" y="18"/>
                </a:lnTo>
                <a:cubicBezTo>
                  <a:pt x="87" y="9"/>
                  <a:pt x="35" y="36"/>
                  <a:pt x="26" y="89"/>
                </a:cubicBezTo>
                <a:cubicBezTo>
                  <a:pt x="9" y="133"/>
                  <a:pt x="35" y="186"/>
                  <a:pt x="87" y="203"/>
                </a:cubicBezTo>
                <a:cubicBezTo>
                  <a:pt x="140" y="213"/>
                  <a:pt x="193" y="186"/>
                  <a:pt x="202" y="133"/>
                </a:cubicBezTo>
                <a:cubicBezTo>
                  <a:pt x="220" y="80"/>
                  <a:pt x="185" y="36"/>
                  <a:pt x="140" y="1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63" name="Freeform 487">
            <a:extLst>
              <a:ext uri="{FF2B5EF4-FFF2-40B4-BE49-F238E27FC236}">
                <a16:creationId xmlns:a16="http://schemas.microsoft.com/office/drawing/2014/main" id="{F2ED0304-1698-0744-A127-5AA42C09BA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28571" y="9935415"/>
            <a:ext cx="178530" cy="187457"/>
          </a:xfrm>
          <a:custGeom>
            <a:avLst/>
            <a:gdLst>
              <a:gd name="T0" fmla="*/ 61 w 177"/>
              <a:gd name="T1" fmla="*/ 168 h 186"/>
              <a:gd name="T2" fmla="*/ 61 w 177"/>
              <a:gd name="T3" fmla="*/ 168 h 186"/>
              <a:gd name="T4" fmla="*/ 9 w 177"/>
              <a:gd name="T5" fmla="*/ 71 h 186"/>
              <a:gd name="T6" fmla="*/ 105 w 177"/>
              <a:gd name="T7" fmla="*/ 9 h 186"/>
              <a:gd name="T8" fmla="*/ 167 w 177"/>
              <a:gd name="T9" fmla="*/ 115 h 186"/>
              <a:gd name="T10" fmla="*/ 61 w 177"/>
              <a:gd name="T11" fmla="*/ 168 h 186"/>
              <a:gd name="T12" fmla="*/ 105 w 177"/>
              <a:gd name="T13" fmla="*/ 26 h 186"/>
              <a:gd name="T14" fmla="*/ 105 w 177"/>
              <a:gd name="T15" fmla="*/ 26 h 186"/>
              <a:gd name="T16" fmla="*/ 18 w 177"/>
              <a:gd name="T17" fmla="*/ 71 h 186"/>
              <a:gd name="T18" fmla="*/ 70 w 177"/>
              <a:gd name="T19" fmla="*/ 159 h 186"/>
              <a:gd name="T20" fmla="*/ 150 w 177"/>
              <a:gd name="T21" fmla="*/ 106 h 186"/>
              <a:gd name="T22" fmla="*/ 105 w 177"/>
              <a:gd name="T23" fmla="*/ 26 h 18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77" h="186">
                <a:moveTo>
                  <a:pt x="61" y="168"/>
                </a:moveTo>
                <a:lnTo>
                  <a:pt x="61" y="168"/>
                </a:lnTo>
                <a:cubicBezTo>
                  <a:pt x="27" y="159"/>
                  <a:pt x="0" y="115"/>
                  <a:pt x="9" y="71"/>
                </a:cubicBezTo>
                <a:cubicBezTo>
                  <a:pt x="18" y="26"/>
                  <a:pt x="61" y="0"/>
                  <a:pt x="105" y="9"/>
                </a:cubicBezTo>
                <a:cubicBezTo>
                  <a:pt x="150" y="26"/>
                  <a:pt x="176" y="71"/>
                  <a:pt x="167" y="115"/>
                </a:cubicBezTo>
                <a:cubicBezTo>
                  <a:pt x="159" y="159"/>
                  <a:pt x="105" y="185"/>
                  <a:pt x="61" y="168"/>
                </a:cubicBezTo>
                <a:close/>
                <a:moveTo>
                  <a:pt x="105" y="26"/>
                </a:moveTo>
                <a:lnTo>
                  <a:pt x="105" y="26"/>
                </a:lnTo>
                <a:cubicBezTo>
                  <a:pt x="70" y="18"/>
                  <a:pt x="27" y="35"/>
                  <a:pt x="18" y="71"/>
                </a:cubicBezTo>
                <a:cubicBezTo>
                  <a:pt x="9" y="115"/>
                  <a:pt x="36" y="150"/>
                  <a:pt x="70" y="159"/>
                </a:cubicBezTo>
                <a:cubicBezTo>
                  <a:pt x="105" y="168"/>
                  <a:pt x="141" y="150"/>
                  <a:pt x="150" y="106"/>
                </a:cubicBezTo>
                <a:cubicBezTo>
                  <a:pt x="167" y="71"/>
                  <a:pt x="141" y="35"/>
                  <a:pt x="105" y="2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64" name="Freeform 488">
            <a:extLst>
              <a:ext uri="{FF2B5EF4-FFF2-40B4-BE49-F238E27FC236}">
                <a16:creationId xmlns:a16="http://schemas.microsoft.com/office/drawing/2014/main" id="{DC2AF065-5275-CA42-9C5C-EA4BCADD80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1056" y="9988974"/>
            <a:ext cx="53559" cy="71412"/>
          </a:xfrm>
          <a:custGeom>
            <a:avLst/>
            <a:gdLst>
              <a:gd name="T0" fmla="*/ 18 w 54"/>
              <a:gd name="T1" fmla="*/ 71 h 72"/>
              <a:gd name="T2" fmla="*/ 18 w 54"/>
              <a:gd name="T3" fmla="*/ 71 h 72"/>
              <a:gd name="T4" fmla="*/ 0 w 54"/>
              <a:gd name="T5" fmla="*/ 62 h 72"/>
              <a:gd name="T6" fmla="*/ 0 w 54"/>
              <a:gd name="T7" fmla="*/ 62 h 72"/>
              <a:gd name="T8" fmla="*/ 9 w 54"/>
              <a:gd name="T9" fmla="*/ 53 h 72"/>
              <a:gd name="T10" fmla="*/ 27 w 54"/>
              <a:gd name="T11" fmla="*/ 62 h 72"/>
              <a:gd name="T12" fmla="*/ 36 w 54"/>
              <a:gd name="T13" fmla="*/ 53 h 72"/>
              <a:gd name="T14" fmla="*/ 27 w 54"/>
              <a:gd name="T15" fmla="*/ 44 h 72"/>
              <a:gd name="T16" fmla="*/ 18 w 54"/>
              <a:gd name="T17" fmla="*/ 35 h 72"/>
              <a:gd name="T18" fmla="*/ 9 w 54"/>
              <a:gd name="T19" fmla="*/ 18 h 72"/>
              <a:gd name="T20" fmla="*/ 18 w 54"/>
              <a:gd name="T21" fmla="*/ 9 h 72"/>
              <a:gd name="T22" fmla="*/ 53 w 54"/>
              <a:gd name="T23" fmla="*/ 18 h 72"/>
              <a:gd name="T24" fmla="*/ 53 w 54"/>
              <a:gd name="T25" fmla="*/ 18 h 72"/>
              <a:gd name="T26" fmla="*/ 44 w 54"/>
              <a:gd name="T27" fmla="*/ 18 h 72"/>
              <a:gd name="T28" fmla="*/ 27 w 54"/>
              <a:gd name="T29" fmla="*/ 18 h 72"/>
              <a:gd name="T30" fmla="*/ 18 w 54"/>
              <a:gd name="T31" fmla="*/ 18 h 72"/>
              <a:gd name="T32" fmla="*/ 27 w 54"/>
              <a:gd name="T33" fmla="*/ 35 h 72"/>
              <a:gd name="T34" fmla="*/ 36 w 54"/>
              <a:gd name="T35" fmla="*/ 44 h 72"/>
              <a:gd name="T36" fmla="*/ 44 w 54"/>
              <a:gd name="T37" fmla="*/ 62 h 72"/>
              <a:gd name="T38" fmla="*/ 27 w 54"/>
              <a:gd name="T39" fmla="*/ 71 h 72"/>
              <a:gd name="T40" fmla="*/ 18 w 54"/>
              <a:gd name="T41" fmla="*/ 71 h 7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54" h="72">
                <a:moveTo>
                  <a:pt x="18" y="71"/>
                </a:moveTo>
                <a:lnTo>
                  <a:pt x="18" y="71"/>
                </a:lnTo>
                <a:cubicBezTo>
                  <a:pt x="9" y="71"/>
                  <a:pt x="9" y="71"/>
                  <a:pt x="0" y="62"/>
                </a:cubicBezTo>
                <a:lnTo>
                  <a:pt x="0" y="62"/>
                </a:lnTo>
                <a:cubicBezTo>
                  <a:pt x="0" y="53"/>
                  <a:pt x="0" y="53"/>
                  <a:pt x="9" y="53"/>
                </a:cubicBezTo>
                <a:cubicBezTo>
                  <a:pt x="9" y="62"/>
                  <a:pt x="18" y="62"/>
                  <a:pt x="27" y="62"/>
                </a:cubicBezTo>
                <a:cubicBezTo>
                  <a:pt x="36" y="62"/>
                  <a:pt x="36" y="62"/>
                  <a:pt x="36" y="53"/>
                </a:cubicBezTo>
                <a:lnTo>
                  <a:pt x="27" y="44"/>
                </a:lnTo>
                <a:cubicBezTo>
                  <a:pt x="18" y="35"/>
                  <a:pt x="18" y="35"/>
                  <a:pt x="18" y="35"/>
                </a:cubicBezTo>
                <a:cubicBezTo>
                  <a:pt x="9" y="26"/>
                  <a:pt x="9" y="26"/>
                  <a:pt x="9" y="18"/>
                </a:cubicBezTo>
                <a:cubicBezTo>
                  <a:pt x="9" y="9"/>
                  <a:pt x="18" y="9"/>
                  <a:pt x="18" y="9"/>
                </a:cubicBezTo>
                <a:cubicBezTo>
                  <a:pt x="27" y="0"/>
                  <a:pt x="44" y="9"/>
                  <a:pt x="53" y="18"/>
                </a:cubicBezTo>
                <a:lnTo>
                  <a:pt x="53" y="18"/>
                </a:lnTo>
                <a:lnTo>
                  <a:pt x="44" y="18"/>
                </a:lnTo>
                <a:cubicBezTo>
                  <a:pt x="36" y="18"/>
                  <a:pt x="27" y="9"/>
                  <a:pt x="27" y="18"/>
                </a:cubicBezTo>
                <a:cubicBezTo>
                  <a:pt x="18" y="18"/>
                  <a:pt x="18" y="18"/>
                  <a:pt x="18" y="18"/>
                </a:cubicBezTo>
                <a:cubicBezTo>
                  <a:pt x="18" y="26"/>
                  <a:pt x="27" y="26"/>
                  <a:pt x="27" y="35"/>
                </a:cubicBezTo>
                <a:cubicBezTo>
                  <a:pt x="36" y="35"/>
                  <a:pt x="36" y="44"/>
                  <a:pt x="36" y="44"/>
                </a:cubicBezTo>
                <a:cubicBezTo>
                  <a:pt x="44" y="53"/>
                  <a:pt x="44" y="53"/>
                  <a:pt x="44" y="62"/>
                </a:cubicBezTo>
                <a:cubicBezTo>
                  <a:pt x="44" y="62"/>
                  <a:pt x="36" y="71"/>
                  <a:pt x="27" y="71"/>
                </a:cubicBezTo>
                <a:lnTo>
                  <a:pt x="18" y="71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65" name="Freeform 489">
            <a:extLst>
              <a:ext uri="{FF2B5EF4-FFF2-40B4-BE49-F238E27FC236}">
                <a16:creationId xmlns:a16="http://schemas.microsoft.com/office/drawing/2014/main" id="{BE3BCB1A-FB07-D24E-8570-F137D4215A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26762" y="9980047"/>
            <a:ext cx="8927" cy="8927"/>
          </a:xfrm>
          <a:custGeom>
            <a:avLst/>
            <a:gdLst>
              <a:gd name="T0" fmla="*/ 0 w 9"/>
              <a:gd name="T1" fmla="*/ 9 h 10"/>
              <a:gd name="T2" fmla="*/ 0 w 9"/>
              <a:gd name="T3" fmla="*/ 9 h 10"/>
              <a:gd name="T4" fmla="*/ 0 w 9"/>
              <a:gd name="T5" fmla="*/ 9 h 10"/>
              <a:gd name="T6" fmla="*/ 0 w 9"/>
              <a:gd name="T7" fmla="*/ 0 h 10"/>
              <a:gd name="T8" fmla="*/ 0 w 9"/>
              <a:gd name="T9" fmla="*/ 0 h 10"/>
              <a:gd name="T10" fmla="*/ 8 w 9"/>
              <a:gd name="T11" fmla="*/ 0 h 10"/>
              <a:gd name="T12" fmla="*/ 8 w 9"/>
              <a:gd name="T13" fmla="*/ 9 h 10"/>
              <a:gd name="T14" fmla="*/ 0 w 9"/>
              <a:gd name="T15" fmla="*/ 9 h 1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9" h="10">
                <a:moveTo>
                  <a:pt x="0" y="9"/>
                </a:moveTo>
                <a:lnTo>
                  <a:pt x="0" y="9"/>
                </a:lnTo>
                <a:lnTo>
                  <a:pt x="0" y="9"/>
                </a:lnTo>
                <a:cubicBezTo>
                  <a:pt x="0" y="0"/>
                  <a:pt x="0" y="0"/>
                  <a:pt x="0" y="0"/>
                </a:cubicBezTo>
                <a:lnTo>
                  <a:pt x="0" y="0"/>
                </a:lnTo>
                <a:cubicBezTo>
                  <a:pt x="8" y="0"/>
                  <a:pt x="8" y="0"/>
                  <a:pt x="8" y="0"/>
                </a:cubicBezTo>
                <a:cubicBezTo>
                  <a:pt x="8" y="9"/>
                  <a:pt x="8" y="9"/>
                  <a:pt x="8" y="9"/>
                </a:cubicBezTo>
                <a:cubicBezTo>
                  <a:pt x="0" y="9"/>
                  <a:pt x="0" y="9"/>
                  <a:pt x="0" y="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66" name="Freeform 490">
            <a:extLst>
              <a:ext uri="{FF2B5EF4-FFF2-40B4-BE49-F238E27FC236}">
                <a16:creationId xmlns:a16="http://schemas.microsoft.com/office/drawing/2014/main" id="{BD47CBD9-BFE0-6142-A1F2-BA2848FAA5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99983" y="10060386"/>
            <a:ext cx="8927" cy="17853"/>
          </a:xfrm>
          <a:custGeom>
            <a:avLst/>
            <a:gdLst>
              <a:gd name="T0" fmla="*/ 0 w 10"/>
              <a:gd name="T1" fmla="*/ 17 h 18"/>
              <a:gd name="T2" fmla="*/ 0 w 10"/>
              <a:gd name="T3" fmla="*/ 17 h 18"/>
              <a:gd name="T4" fmla="*/ 0 w 10"/>
              <a:gd name="T5" fmla="*/ 9 h 18"/>
              <a:gd name="T6" fmla="*/ 0 w 10"/>
              <a:gd name="T7" fmla="*/ 9 h 18"/>
              <a:gd name="T8" fmla="*/ 9 w 10"/>
              <a:gd name="T9" fmla="*/ 0 h 18"/>
              <a:gd name="T10" fmla="*/ 9 w 10"/>
              <a:gd name="T11" fmla="*/ 9 h 18"/>
              <a:gd name="T12" fmla="*/ 9 w 10"/>
              <a:gd name="T13" fmla="*/ 17 h 18"/>
              <a:gd name="T14" fmla="*/ 0 w 10"/>
              <a:gd name="T15" fmla="*/ 17 h 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0" h="18">
                <a:moveTo>
                  <a:pt x="0" y="17"/>
                </a:moveTo>
                <a:lnTo>
                  <a:pt x="0" y="17"/>
                </a:lnTo>
                <a:cubicBezTo>
                  <a:pt x="0" y="17"/>
                  <a:pt x="0" y="17"/>
                  <a:pt x="0" y="9"/>
                </a:cubicBezTo>
                <a:lnTo>
                  <a:pt x="0" y="9"/>
                </a:lnTo>
                <a:cubicBezTo>
                  <a:pt x="0" y="0"/>
                  <a:pt x="9" y="0"/>
                  <a:pt x="9" y="0"/>
                </a:cubicBezTo>
                <a:lnTo>
                  <a:pt x="9" y="9"/>
                </a:lnTo>
                <a:cubicBezTo>
                  <a:pt x="9" y="17"/>
                  <a:pt x="9" y="17"/>
                  <a:pt x="9" y="17"/>
                </a:cubicBezTo>
                <a:cubicBezTo>
                  <a:pt x="9" y="17"/>
                  <a:pt x="9" y="17"/>
                  <a:pt x="0" y="1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67" name="Freeform 491">
            <a:extLst>
              <a:ext uri="{FF2B5EF4-FFF2-40B4-BE49-F238E27FC236}">
                <a16:creationId xmlns:a16="http://schemas.microsoft.com/office/drawing/2014/main" id="{CC4436B1-1832-9E48-8E6E-1A404A471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3584" y="7270851"/>
            <a:ext cx="44633" cy="633782"/>
          </a:xfrm>
          <a:custGeom>
            <a:avLst/>
            <a:gdLst>
              <a:gd name="T0" fmla="*/ 18 w 46"/>
              <a:gd name="T1" fmla="*/ 627 h 628"/>
              <a:gd name="T2" fmla="*/ 18 w 46"/>
              <a:gd name="T3" fmla="*/ 627 h 628"/>
              <a:gd name="T4" fmla="*/ 18 w 46"/>
              <a:gd name="T5" fmla="*/ 627 h 628"/>
              <a:gd name="T6" fmla="*/ 0 w 46"/>
              <a:gd name="T7" fmla="*/ 610 h 628"/>
              <a:gd name="T8" fmla="*/ 0 w 46"/>
              <a:gd name="T9" fmla="*/ 26 h 628"/>
              <a:gd name="T10" fmla="*/ 27 w 46"/>
              <a:gd name="T11" fmla="*/ 0 h 628"/>
              <a:gd name="T12" fmla="*/ 27 w 46"/>
              <a:gd name="T13" fmla="*/ 0 h 628"/>
              <a:gd name="T14" fmla="*/ 45 w 46"/>
              <a:gd name="T15" fmla="*/ 26 h 628"/>
              <a:gd name="T16" fmla="*/ 45 w 46"/>
              <a:gd name="T17" fmla="*/ 610 h 628"/>
              <a:gd name="T18" fmla="*/ 18 w 46"/>
              <a:gd name="T19" fmla="*/ 627 h 62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</a:cxnLst>
            <a:rect l="0" t="0" r="r" b="b"/>
            <a:pathLst>
              <a:path w="46" h="628">
                <a:moveTo>
                  <a:pt x="18" y="627"/>
                </a:moveTo>
                <a:lnTo>
                  <a:pt x="18" y="627"/>
                </a:lnTo>
                <a:lnTo>
                  <a:pt x="18" y="627"/>
                </a:lnTo>
                <a:cubicBezTo>
                  <a:pt x="9" y="627"/>
                  <a:pt x="0" y="619"/>
                  <a:pt x="0" y="610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8"/>
                  <a:pt x="9" y="0"/>
                  <a:pt x="27" y="0"/>
                </a:cubicBezTo>
                <a:lnTo>
                  <a:pt x="27" y="0"/>
                </a:lnTo>
                <a:cubicBezTo>
                  <a:pt x="36" y="0"/>
                  <a:pt x="45" y="8"/>
                  <a:pt x="45" y="26"/>
                </a:cubicBezTo>
                <a:cubicBezTo>
                  <a:pt x="45" y="610"/>
                  <a:pt x="45" y="610"/>
                  <a:pt x="45" y="610"/>
                </a:cubicBezTo>
                <a:cubicBezTo>
                  <a:pt x="45" y="619"/>
                  <a:pt x="36" y="627"/>
                  <a:pt x="18" y="62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68" name="Freeform 492">
            <a:extLst>
              <a:ext uri="{FF2B5EF4-FFF2-40B4-BE49-F238E27FC236}">
                <a16:creationId xmlns:a16="http://schemas.microsoft.com/office/drawing/2014/main" id="{3D348A55-1EFC-B041-B570-40121D812F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163584" y="7860000"/>
            <a:ext cx="638247" cy="44633"/>
          </a:xfrm>
          <a:custGeom>
            <a:avLst/>
            <a:gdLst>
              <a:gd name="T0" fmla="*/ 18 w 629"/>
              <a:gd name="T1" fmla="*/ 44 h 45"/>
              <a:gd name="T2" fmla="*/ 18 w 629"/>
              <a:gd name="T3" fmla="*/ 44 h 45"/>
              <a:gd name="T4" fmla="*/ 0 w 629"/>
              <a:gd name="T5" fmla="*/ 27 h 45"/>
              <a:gd name="T6" fmla="*/ 18 w 629"/>
              <a:gd name="T7" fmla="*/ 0 h 45"/>
              <a:gd name="T8" fmla="*/ 602 w 629"/>
              <a:gd name="T9" fmla="*/ 0 h 45"/>
              <a:gd name="T10" fmla="*/ 628 w 629"/>
              <a:gd name="T11" fmla="*/ 27 h 45"/>
              <a:gd name="T12" fmla="*/ 602 w 629"/>
              <a:gd name="T13" fmla="*/ 44 h 45"/>
              <a:gd name="T14" fmla="*/ 18 w 629"/>
              <a:gd name="T15" fmla="*/ 44 h 4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629" h="45">
                <a:moveTo>
                  <a:pt x="18" y="44"/>
                </a:moveTo>
                <a:lnTo>
                  <a:pt x="18" y="44"/>
                </a:lnTo>
                <a:cubicBezTo>
                  <a:pt x="9" y="44"/>
                  <a:pt x="0" y="36"/>
                  <a:pt x="0" y="27"/>
                </a:cubicBezTo>
                <a:cubicBezTo>
                  <a:pt x="0" y="9"/>
                  <a:pt x="9" y="0"/>
                  <a:pt x="18" y="0"/>
                </a:cubicBezTo>
                <a:cubicBezTo>
                  <a:pt x="602" y="0"/>
                  <a:pt x="602" y="0"/>
                  <a:pt x="602" y="0"/>
                </a:cubicBezTo>
                <a:cubicBezTo>
                  <a:pt x="620" y="0"/>
                  <a:pt x="628" y="9"/>
                  <a:pt x="628" y="27"/>
                </a:cubicBezTo>
                <a:cubicBezTo>
                  <a:pt x="628" y="36"/>
                  <a:pt x="620" y="44"/>
                  <a:pt x="602" y="44"/>
                </a:cubicBezTo>
                <a:lnTo>
                  <a:pt x="18" y="44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69" name="Freeform 493">
            <a:extLst>
              <a:ext uri="{FF2B5EF4-FFF2-40B4-BE49-F238E27FC236}">
                <a16:creationId xmlns:a16="http://schemas.microsoft.com/office/drawing/2014/main" id="{3ABED315-1010-904C-A349-28A02E8A03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79628" y="7627911"/>
            <a:ext cx="165142" cy="276722"/>
          </a:xfrm>
          <a:custGeom>
            <a:avLst/>
            <a:gdLst>
              <a:gd name="T0" fmla="*/ 142 w 161"/>
              <a:gd name="T1" fmla="*/ 274 h 275"/>
              <a:gd name="T2" fmla="*/ 142 w 161"/>
              <a:gd name="T3" fmla="*/ 274 h 275"/>
              <a:gd name="T4" fmla="*/ 27 w 161"/>
              <a:gd name="T5" fmla="*/ 274 h 275"/>
              <a:gd name="T6" fmla="*/ 0 w 161"/>
              <a:gd name="T7" fmla="*/ 257 h 275"/>
              <a:gd name="T8" fmla="*/ 0 w 161"/>
              <a:gd name="T9" fmla="*/ 18 h 275"/>
              <a:gd name="T10" fmla="*/ 27 w 161"/>
              <a:gd name="T11" fmla="*/ 0 h 275"/>
              <a:gd name="T12" fmla="*/ 142 w 161"/>
              <a:gd name="T13" fmla="*/ 0 h 275"/>
              <a:gd name="T14" fmla="*/ 160 w 161"/>
              <a:gd name="T15" fmla="*/ 18 h 275"/>
              <a:gd name="T16" fmla="*/ 160 w 161"/>
              <a:gd name="T17" fmla="*/ 257 h 275"/>
              <a:gd name="T18" fmla="*/ 142 w 161"/>
              <a:gd name="T19" fmla="*/ 274 h 275"/>
              <a:gd name="T20" fmla="*/ 45 w 161"/>
              <a:gd name="T21" fmla="*/ 230 h 275"/>
              <a:gd name="T22" fmla="*/ 45 w 161"/>
              <a:gd name="T23" fmla="*/ 230 h 275"/>
              <a:gd name="T24" fmla="*/ 116 w 161"/>
              <a:gd name="T25" fmla="*/ 230 h 275"/>
              <a:gd name="T26" fmla="*/ 116 w 161"/>
              <a:gd name="T27" fmla="*/ 45 h 275"/>
              <a:gd name="T28" fmla="*/ 45 w 161"/>
              <a:gd name="T29" fmla="*/ 45 h 275"/>
              <a:gd name="T30" fmla="*/ 45 w 161"/>
              <a:gd name="T31" fmla="*/ 230 h 27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61" h="275">
                <a:moveTo>
                  <a:pt x="142" y="274"/>
                </a:moveTo>
                <a:lnTo>
                  <a:pt x="142" y="274"/>
                </a:lnTo>
                <a:cubicBezTo>
                  <a:pt x="27" y="274"/>
                  <a:pt x="27" y="274"/>
                  <a:pt x="27" y="274"/>
                </a:cubicBezTo>
                <a:cubicBezTo>
                  <a:pt x="9" y="274"/>
                  <a:pt x="0" y="266"/>
                  <a:pt x="0" y="257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27" y="0"/>
                </a:cubicBezTo>
                <a:cubicBezTo>
                  <a:pt x="142" y="0"/>
                  <a:pt x="142" y="0"/>
                  <a:pt x="142" y="0"/>
                </a:cubicBezTo>
                <a:cubicBezTo>
                  <a:pt x="151" y="0"/>
                  <a:pt x="160" y="9"/>
                  <a:pt x="160" y="18"/>
                </a:cubicBezTo>
                <a:cubicBezTo>
                  <a:pt x="160" y="257"/>
                  <a:pt x="160" y="257"/>
                  <a:pt x="160" y="257"/>
                </a:cubicBezTo>
                <a:cubicBezTo>
                  <a:pt x="160" y="266"/>
                  <a:pt x="151" y="274"/>
                  <a:pt x="142" y="274"/>
                </a:cubicBezTo>
                <a:close/>
                <a:moveTo>
                  <a:pt x="45" y="230"/>
                </a:moveTo>
                <a:lnTo>
                  <a:pt x="45" y="230"/>
                </a:lnTo>
                <a:cubicBezTo>
                  <a:pt x="116" y="230"/>
                  <a:pt x="116" y="230"/>
                  <a:pt x="116" y="230"/>
                </a:cubicBezTo>
                <a:cubicBezTo>
                  <a:pt x="116" y="45"/>
                  <a:pt x="116" y="45"/>
                  <a:pt x="116" y="45"/>
                </a:cubicBezTo>
                <a:cubicBezTo>
                  <a:pt x="45" y="45"/>
                  <a:pt x="45" y="45"/>
                  <a:pt x="45" y="45"/>
                </a:cubicBezTo>
                <a:lnTo>
                  <a:pt x="45" y="23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70" name="Freeform 494">
            <a:extLst>
              <a:ext uri="{FF2B5EF4-FFF2-40B4-BE49-F238E27FC236}">
                <a16:creationId xmlns:a16="http://schemas.microsoft.com/office/drawing/2014/main" id="{78521E4D-C59A-3A44-8A5F-904B94116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95673" y="7502940"/>
            <a:ext cx="169604" cy="401693"/>
          </a:xfrm>
          <a:custGeom>
            <a:avLst/>
            <a:gdLst>
              <a:gd name="T0" fmla="*/ 141 w 168"/>
              <a:gd name="T1" fmla="*/ 398 h 399"/>
              <a:gd name="T2" fmla="*/ 141 w 168"/>
              <a:gd name="T3" fmla="*/ 398 h 399"/>
              <a:gd name="T4" fmla="*/ 26 w 168"/>
              <a:gd name="T5" fmla="*/ 398 h 399"/>
              <a:gd name="T6" fmla="*/ 0 w 168"/>
              <a:gd name="T7" fmla="*/ 381 h 399"/>
              <a:gd name="T8" fmla="*/ 0 w 168"/>
              <a:gd name="T9" fmla="*/ 27 h 399"/>
              <a:gd name="T10" fmla="*/ 26 w 168"/>
              <a:gd name="T11" fmla="*/ 0 h 399"/>
              <a:gd name="T12" fmla="*/ 141 w 168"/>
              <a:gd name="T13" fmla="*/ 0 h 399"/>
              <a:gd name="T14" fmla="*/ 167 w 168"/>
              <a:gd name="T15" fmla="*/ 27 h 399"/>
              <a:gd name="T16" fmla="*/ 167 w 168"/>
              <a:gd name="T17" fmla="*/ 381 h 399"/>
              <a:gd name="T18" fmla="*/ 141 w 168"/>
              <a:gd name="T19" fmla="*/ 398 h 399"/>
              <a:gd name="T20" fmla="*/ 44 w 168"/>
              <a:gd name="T21" fmla="*/ 354 h 399"/>
              <a:gd name="T22" fmla="*/ 44 w 168"/>
              <a:gd name="T23" fmla="*/ 354 h 399"/>
              <a:gd name="T24" fmla="*/ 114 w 168"/>
              <a:gd name="T25" fmla="*/ 354 h 399"/>
              <a:gd name="T26" fmla="*/ 114 w 168"/>
              <a:gd name="T27" fmla="*/ 54 h 399"/>
              <a:gd name="T28" fmla="*/ 44 w 168"/>
              <a:gd name="T29" fmla="*/ 54 h 399"/>
              <a:gd name="T30" fmla="*/ 44 w 168"/>
              <a:gd name="T31" fmla="*/ 354 h 3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68" h="399">
                <a:moveTo>
                  <a:pt x="141" y="398"/>
                </a:moveTo>
                <a:lnTo>
                  <a:pt x="141" y="398"/>
                </a:lnTo>
                <a:cubicBezTo>
                  <a:pt x="26" y="398"/>
                  <a:pt x="26" y="398"/>
                  <a:pt x="26" y="398"/>
                </a:cubicBezTo>
                <a:cubicBezTo>
                  <a:pt x="8" y="398"/>
                  <a:pt x="0" y="390"/>
                  <a:pt x="0" y="381"/>
                </a:cubicBezTo>
                <a:cubicBezTo>
                  <a:pt x="0" y="27"/>
                  <a:pt x="0" y="27"/>
                  <a:pt x="0" y="27"/>
                </a:cubicBezTo>
                <a:cubicBezTo>
                  <a:pt x="0" y="18"/>
                  <a:pt x="8" y="0"/>
                  <a:pt x="26" y="0"/>
                </a:cubicBezTo>
                <a:cubicBezTo>
                  <a:pt x="141" y="0"/>
                  <a:pt x="141" y="0"/>
                  <a:pt x="141" y="0"/>
                </a:cubicBezTo>
                <a:cubicBezTo>
                  <a:pt x="150" y="0"/>
                  <a:pt x="167" y="18"/>
                  <a:pt x="167" y="27"/>
                </a:cubicBezTo>
                <a:cubicBezTo>
                  <a:pt x="167" y="381"/>
                  <a:pt x="167" y="381"/>
                  <a:pt x="167" y="381"/>
                </a:cubicBezTo>
                <a:cubicBezTo>
                  <a:pt x="167" y="390"/>
                  <a:pt x="150" y="398"/>
                  <a:pt x="141" y="398"/>
                </a:cubicBezTo>
                <a:close/>
                <a:moveTo>
                  <a:pt x="44" y="354"/>
                </a:moveTo>
                <a:lnTo>
                  <a:pt x="44" y="354"/>
                </a:lnTo>
                <a:cubicBezTo>
                  <a:pt x="114" y="354"/>
                  <a:pt x="114" y="354"/>
                  <a:pt x="114" y="354"/>
                </a:cubicBezTo>
                <a:cubicBezTo>
                  <a:pt x="114" y="54"/>
                  <a:pt x="114" y="54"/>
                  <a:pt x="114" y="54"/>
                </a:cubicBezTo>
                <a:cubicBezTo>
                  <a:pt x="44" y="54"/>
                  <a:pt x="44" y="54"/>
                  <a:pt x="44" y="54"/>
                </a:cubicBezTo>
                <a:lnTo>
                  <a:pt x="44" y="35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72" name="Freeform 495">
            <a:extLst>
              <a:ext uri="{FF2B5EF4-FFF2-40B4-BE49-F238E27FC236}">
                <a16:creationId xmlns:a16="http://schemas.microsoft.com/office/drawing/2014/main" id="{7803AE26-B632-BE4F-9AD1-53CE91E7A7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511717" y="7547573"/>
            <a:ext cx="174068" cy="357060"/>
          </a:xfrm>
          <a:custGeom>
            <a:avLst/>
            <a:gdLst>
              <a:gd name="T0" fmla="*/ 142 w 170"/>
              <a:gd name="T1" fmla="*/ 353 h 354"/>
              <a:gd name="T2" fmla="*/ 142 w 170"/>
              <a:gd name="T3" fmla="*/ 353 h 354"/>
              <a:gd name="T4" fmla="*/ 27 w 170"/>
              <a:gd name="T5" fmla="*/ 353 h 354"/>
              <a:gd name="T6" fmla="*/ 0 w 170"/>
              <a:gd name="T7" fmla="*/ 336 h 354"/>
              <a:gd name="T8" fmla="*/ 0 w 170"/>
              <a:gd name="T9" fmla="*/ 26 h 354"/>
              <a:gd name="T10" fmla="*/ 27 w 170"/>
              <a:gd name="T11" fmla="*/ 0 h 354"/>
              <a:gd name="T12" fmla="*/ 142 w 170"/>
              <a:gd name="T13" fmla="*/ 0 h 354"/>
              <a:gd name="T14" fmla="*/ 169 w 170"/>
              <a:gd name="T15" fmla="*/ 26 h 354"/>
              <a:gd name="T16" fmla="*/ 169 w 170"/>
              <a:gd name="T17" fmla="*/ 336 h 354"/>
              <a:gd name="T18" fmla="*/ 142 w 170"/>
              <a:gd name="T19" fmla="*/ 353 h 354"/>
              <a:gd name="T20" fmla="*/ 53 w 170"/>
              <a:gd name="T21" fmla="*/ 309 h 354"/>
              <a:gd name="T22" fmla="*/ 53 w 170"/>
              <a:gd name="T23" fmla="*/ 309 h 354"/>
              <a:gd name="T24" fmla="*/ 124 w 170"/>
              <a:gd name="T25" fmla="*/ 309 h 354"/>
              <a:gd name="T26" fmla="*/ 124 w 170"/>
              <a:gd name="T27" fmla="*/ 44 h 354"/>
              <a:gd name="T28" fmla="*/ 53 w 170"/>
              <a:gd name="T29" fmla="*/ 44 h 354"/>
              <a:gd name="T30" fmla="*/ 53 w 170"/>
              <a:gd name="T31" fmla="*/ 309 h 35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70" h="354">
                <a:moveTo>
                  <a:pt x="142" y="353"/>
                </a:moveTo>
                <a:lnTo>
                  <a:pt x="142" y="353"/>
                </a:lnTo>
                <a:cubicBezTo>
                  <a:pt x="27" y="353"/>
                  <a:pt x="27" y="353"/>
                  <a:pt x="27" y="353"/>
                </a:cubicBezTo>
                <a:cubicBezTo>
                  <a:pt x="18" y="353"/>
                  <a:pt x="0" y="345"/>
                  <a:pt x="0" y="336"/>
                </a:cubicBezTo>
                <a:cubicBezTo>
                  <a:pt x="0" y="26"/>
                  <a:pt x="0" y="26"/>
                  <a:pt x="0" y="26"/>
                </a:cubicBezTo>
                <a:cubicBezTo>
                  <a:pt x="0" y="9"/>
                  <a:pt x="18" y="0"/>
                  <a:pt x="27" y="0"/>
                </a:cubicBezTo>
                <a:cubicBezTo>
                  <a:pt x="142" y="0"/>
                  <a:pt x="142" y="0"/>
                  <a:pt x="142" y="0"/>
                </a:cubicBezTo>
                <a:cubicBezTo>
                  <a:pt x="160" y="0"/>
                  <a:pt x="169" y="9"/>
                  <a:pt x="169" y="26"/>
                </a:cubicBezTo>
                <a:cubicBezTo>
                  <a:pt x="169" y="336"/>
                  <a:pt x="169" y="336"/>
                  <a:pt x="169" y="336"/>
                </a:cubicBezTo>
                <a:cubicBezTo>
                  <a:pt x="169" y="345"/>
                  <a:pt x="160" y="353"/>
                  <a:pt x="142" y="353"/>
                </a:cubicBezTo>
                <a:close/>
                <a:moveTo>
                  <a:pt x="53" y="309"/>
                </a:moveTo>
                <a:lnTo>
                  <a:pt x="53" y="309"/>
                </a:lnTo>
                <a:cubicBezTo>
                  <a:pt x="124" y="309"/>
                  <a:pt x="124" y="309"/>
                  <a:pt x="124" y="309"/>
                </a:cubicBezTo>
                <a:cubicBezTo>
                  <a:pt x="124" y="44"/>
                  <a:pt x="124" y="44"/>
                  <a:pt x="124" y="44"/>
                </a:cubicBezTo>
                <a:cubicBezTo>
                  <a:pt x="53" y="44"/>
                  <a:pt x="53" y="44"/>
                  <a:pt x="53" y="44"/>
                </a:cubicBezTo>
                <a:lnTo>
                  <a:pt x="53" y="30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73" name="Freeform 496">
            <a:extLst>
              <a:ext uri="{FF2B5EF4-FFF2-40B4-BE49-F238E27FC236}">
                <a16:creationId xmlns:a16="http://schemas.microsoft.com/office/drawing/2014/main" id="{7A71D1FD-BE9A-4A45-BC52-5B9BCBF2C4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333187" y="7279777"/>
            <a:ext cx="459717" cy="223163"/>
          </a:xfrm>
          <a:custGeom>
            <a:avLst/>
            <a:gdLst>
              <a:gd name="T0" fmla="*/ 17 w 452"/>
              <a:gd name="T1" fmla="*/ 221 h 222"/>
              <a:gd name="T2" fmla="*/ 17 w 452"/>
              <a:gd name="T3" fmla="*/ 221 h 222"/>
              <a:gd name="T4" fmla="*/ 8 w 452"/>
              <a:gd name="T5" fmla="*/ 213 h 222"/>
              <a:gd name="T6" fmla="*/ 8 w 452"/>
              <a:gd name="T7" fmla="*/ 195 h 222"/>
              <a:gd name="T8" fmla="*/ 132 w 452"/>
              <a:gd name="T9" fmla="*/ 80 h 222"/>
              <a:gd name="T10" fmla="*/ 150 w 452"/>
              <a:gd name="T11" fmla="*/ 80 h 222"/>
              <a:gd name="T12" fmla="*/ 265 w 452"/>
              <a:gd name="T13" fmla="*/ 186 h 222"/>
              <a:gd name="T14" fmla="*/ 424 w 452"/>
              <a:gd name="T15" fmla="*/ 9 h 222"/>
              <a:gd name="T16" fmla="*/ 442 w 452"/>
              <a:gd name="T17" fmla="*/ 9 h 222"/>
              <a:gd name="T18" fmla="*/ 442 w 452"/>
              <a:gd name="T19" fmla="*/ 27 h 222"/>
              <a:gd name="T20" fmla="*/ 283 w 452"/>
              <a:gd name="T21" fmla="*/ 213 h 222"/>
              <a:gd name="T22" fmla="*/ 274 w 452"/>
              <a:gd name="T23" fmla="*/ 221 h 222"/>
              <a:gd name="T24" fmla="*/ 256 w 452"/>
              <a:gd name="T25" fmla="*/ 213 h 222"/>
              <a:gd name="T26" fmla="*/ 141 w 452"/>
              <a:gd name="T27" fmla="*/ 107 h 222"/>
              <a:gd name="T28" fmla="*/ 26 w 452"/>
              <a:gd name="T29" fmla="*/ 213 h 222"/>
              <a:gd name="T30" fmla="*/ 17 w 452"/>
              <a:gd name="T31" fmla="*/ 221 h 2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52" h="222">
                <a:moveTo>
                  <a:pt x="17" y="221"/>
                </a:moveTo>
                <a:lnTo>
                  <a:pt x="17" y="221"/>
                </a:lnTo>
                <a:cubicBezTo>
                  <a:pt x="17" y="221"/>
                  <a:pt x="8" y="221"/>
                  <a:pt x="8" y="213"/>
                </a:cubicBezTo>
                <a:cubicBezTo>
                  <a:pt x="0" y="213"/>
                  <a:pt x="0" y="204"/>
                  <a:pt x="8" y="195"/>
                </a:cubicBezTo>
                <a:cubicBezTo>
                  <a:pt x="132" y="80"/>
                  <a:pt x="132" y="80"/>
                  <a:pt x="132" y="80"/>
                </a:cubicBezTo>
                <a:cubicBezTo>
                  <a:pt x="141" y="71"/>
                  <a:pt x="150" y="71"/>
                  <a:pt x="150" y="80"/>
                </a:cubicBezTo>
                <a:cubicBezTo>
                  <a:pt x="265" y="186"/>
                  <a:pt x="265" y="186"/>
                  <a:pt x="265" y="186"/>
                </a:cubicBezTo>
                <a:cubicBezTo>
                  <a:pt x="424" y="9"/>
                  <a:pt x="424" y="9"/>
                  <a:pt x="424" y="9"/>
                </a:cubicBezTo>
                <a:cubicBezTo>
                  <a:pt x="433" y="0"/>
                  <a:pt x="442" y="0"/>
                  <a:pt x="442" y="9"/>
                </a:cubicBezTo>
                <a:cubicBezTo>
                  <a:pt x="451" y="9"/>
                  <a:pt x="451" y="18"/>
                  <a:pt x="442" y="27"/>
                </a:cubicBezTo>
                <a:cubicBezTo>
                  <a:pt x="283" y="213"/>
                  <a:pt x="283" y="213"/>
                  <a:pt x="283" y="213"/>
                </a:cubicBezTo>
                <a:cubicBezTo>
                  <a:pt x="283" y="221"/>
                  <a:pt x="274" y="221"/>
                  <a:pt x="274" y="221"/>
                </a:cubicBezTo>
                <a:cubicBezTo>
                  <a:pt x="265" y="221"/>
                  <a:pt x="265" y="221"/>
                  <a:pt x="256" y="213"/>
                </a:cubicBezTo>
                <a:cubicBezTo>
                  <a:pt x="141" y="107"/>
                  <a:pt x="141" y="107"/>
                  <a:pt x="141" y="107"/>
                </a:cubicBezTo>
                <a:cubicBezTo>
                  <a:pt x="26" y="213"/>
                  <a:pt x="26" y="213"/>
                  <a:pt x="26" y="213"/>
                </a:cubicBezTo>
                <a:cubicBezTo>
                  <a:pt x="26" y="221"/>
                  <a:pt x="26" y="221"/>
                  <a:pt x="17" y="221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74" name="Freeform 497">
            <a:extLst>
              <a:ext uri="{FF2B5EF4-FFF2-40B4-BE49-F238E27FC236}">
                <a16:creationId xmlns:a16="http://schemas.microsoft.com/office/drawing/2014/main" id="{B96EDF31-343D-B040-A8BC-A464D6C3792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52733" y="7279777"/>
            <a:ext cx="44633" cy="116045"/>
          </a:xfrm>
          <a:custGeom>
            <a:avLst/>
            <a:gdLst>
              <a:gd name="T0" fmla="*/ 27 w 45"/>
              <a:gd name="T1" fmla="*/ 115 h 116"/>
              <a:gd name="T2" fmla="*/ 27 w 45"/>
              <a:gd name="T3" fmla="*/ 115 h 116"/>
              <a:gd name="T4" fmla="*/ 9 w 45"/>
              <a:gd name="T5" fmla="*/ 98 h 116"/>
              <a:gd name="T6" fmla="*/ 0 w 45"/>
              <a:gd name="T7" fmla="*/ 18 h 116"/>
              <a:gd name="T8" fmla="*/ 18 w 45"/>
              <a:gd name="T9" fmla="*/ 0 h 116"/>
              <a:gd name="T10" fmla="*/ 36 w 45"/>
              <a:gd name="T11" fmla="*/ 9 h 116"/>
              <a:gd name="T12" fmla="*/ 44 w 45"/>
              <a:gd name="T13" fmla="*/ 98 h 116"/>
              <a:gd name="T14" fmla="*/ 27 w 45"/>
              <a:gd name="T15" fmla="*/ 115 h 1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45" h="116">
                <a:moveTo>
                  <a:pt x="27" y="115"/>
                </a:moveTo>
                <a:lnTo>
                  <a:pt x="27" y="115"/>
                </a:lnTo>
                <a:cubicBezTo>
                  <a:pt x="18" y="115"/>
                  <a:pt x="9" y="107"/>
                  <a:pt x="9" y="9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27" y="0"/>
                  <a:pt x="36" y="9"/>
                  <a:pt x="36" y="9"/>
                </a:cubicBezTo>
                <a:cubicBezTo>
                  <a:pt x="44" y="98"/>
                  <a:pt x="44" y="98"/>
                  <a:pt x="44" y="98"/>
                </a:cubicBezTo>
                <a:cubicBezTo>
                  <a:pt x="44" y="107"/>
                  <a:pt x="36" y="115"/>
                  <a:pt x="27" y="11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75" name="Freeform 498">
            <a:extLst>
              <a:ext uri="{FF2B5EF4-FFF2-40B4-BE49-F238E27FC236}">
                <a16:creationId xmlns:a16="http://schemas.microsoft.com/office/drawing/2014/main" id="{44370E3D-443F-3741-B58F-76251EA6FE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76859" y="7279777"/>
            <a:ext cx="116045" cy="35706"/>
          </a:xfrm>
          <a:custGeom>
            <a:avLst/>
            <a:gdLst>
              <a:gd name="T0" fmla="*/ 9 w 116"/>
              <a:gd name="T1" fmla="*/ 36 h 37"/>
              <a:gd name="T2" fmla="*/ 9 w 116"/>
              <a:gd name="T3" fmla="*/ 36 h 37"/>
              <a:gd name="T4" fmla="*/ 0 w 116"/>
              <a:gd name="T5" fmla="*/ 27 h 37"/>
              <a:gd name="T6" fmla="*/ 9 w 116"/>
              <a:gd name="T7" fmla="*/ 9 h 37"/>
              <a:gd name="T8" fmla="*/ 97 w 116"/>
              <a:gd name="T9" fmla="*/ 0 h 37"/>
              <a:gd name="T10" fmla="*/ 115 w 116"/>
              <a:gd name="T11" fmla="*/ 9 h 37"/>
              <a:gd name="T12" fmla="*/ 97 w 116"/>
              <a:gd name="T13" fmla="*/ 27 h 37"/>
              <a:gd name="T14" fmla="*/ 17 w 116"/>
              <a:gd name="T15" fmla="*/ 36 h 37"/>
              <a:gd name="T16" fmla="*/ 9 w 116"/>
              <a:gd name="T17" fmla="*/ 36 h 3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16" h="37">
                <a:moveTo>
                  <a:pt x="9" y="36"/>
                </a:moveTo>
                <a:lnTo>
                  <a:pt x="9" y="36"/>
                </a:lnTo>
                <a:lnTo>
                  <a:pt x="0" y="27"/>
                </a:lnTo>
                <a:cubicBezTo>
                  <a:pt x="0" y="18"/>
                  <a:pt x="0" y="9"/>
                  <a:pt x="9" y="9"/>
                </a:cubicBezTo>
                <a:cubicBezTo>
                  <a:pt x="97" y="0"/>
                  <a:pt x="97" y="0"/>
                  <a:pt x="97" y="0"/>
                </a:cubicBezTo>
                <a:cubicBezTo>
                  <a:pt x="106" y="0"/>
                  <a:pt x="115" y="9"/>
                  <a:pt x="115" y="9"/>
                </a:cubicBezTo>
                <a:cubicBezTo>
                  <a:pt x="115" y="18"/>
                  <a:pt x="106" y="27"/>
                  <a:pt x="97" y="27"/>
                </a:cubicBezTo>
                <a:cubicBezTo>
                  <a:pt x="17" y="36"/>
                  <a:pt x="17" y="36"/>
                  <a:pt x="17" y="36"/>
                </a:cubicBezTo>
                <a:cubicBezTo>
                  <a:pt x="17" y="36"/>
                  <a:pt x="17" y="36"/>
                  <a:pt x="9" y="3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76" name="Freeform 499">
            <a:extLst>
              <a:ext uri="{FF2B5EF4-FFF2-40B4-BE49-F238E27FC236}">
                <a16:creationId xmlns:a16="http://schemas.microsoft.com/office/drawing/2014/main" id="{2275A79D-8288-7649-A45E-1321DA53F7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44731" y="3477085"/>
            <a:ext cx="205310" cy="709659"/>
          </a:xfrm>
          <a:custGeom>
            <a:avLst/>
            <a:gdLst>
              <a:gd name="T0" fmla="*/ 186 w 204"/>
              <a:gd name="T1" fmla="*/ 698 h 699"/>
              <a:gd name="T2" fmla="*/ 186 w 204"/>
              <a:gd name="T3" fmla="*/ 698 h 699"/>
              <a:gd name="T4" fmla="*/ 18 w 204"/>
              <a:gd name="T5" fmla="*/ 698 h 699"/>
              <a:gd name="T6" fmla="*/ 0 w 204"/>
              <a:gd name="T7" fmla="*/ 681 h 699"/>
              <a:gd name="T8" fmla="*/ 0 w 204"/>
              <a:gd name="T9" fmla="*/ 18 h 699"/>
              <a:gd name="T10" fmla="*/ 18 w 204"/>
              <a:gd name="T11" fmla="*/ 0 h 699"/>
              <a:gd name="T12" fmla="*/ 186 w 204"/>
              <a:gd name="T13" fmla="*/ 0 h 699"/>
              <a:gd name="T14" fmla="*/ 203 w 204"/>
              <a:gd name="T15" fmla="*/ 18 h 699"/>
              <a:gd name="T16" fmla="*/ 203 w 204"/>
              <a:gd name="T17" fmla="*/ 681 h 699"/>
              <a:gd name="T18" fmla="*/ 186 w 204"/>
              <a:gd name="T19" fmla="*/ 698 h 699"/>
              <a:gd name="T20" fmla="*/ 36 w 204"/>
              <a:gd name="T21" fmla="*/ 672 h 699"/>
              <a:gd name="T22" fmla="*/ 36 w 204"/>
              <a:gd name="T23" fmla="*/ 672 h 699"/>
              <a:gd name="T24" fmla="*/ 168 w 204"/>
              <a:gd name="T25" fmla="*/ 672 h 699"/>
              <a:gd name="T26" fmla="*/ 168 w 204"/>
              <a:gd name="T27" fmla="*/ 26 h 699"/>
              <a:gd name="T28" fmla="*/ 36 w 204"/>
              <a:gd name="T29" fmla="*/ 26 h 699"/>
              <a:gd name="T30" fmla="*/ 36 w 204"/>
              <a:gd name="T31" fmla="*/ 672 h 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04" h="699">
                <a:moveTo>
                  <a:pt x="186" y="698"/>
                </a:moveTo>
                <a:lnTo>
                  <a:pt x="186" y="698"/>
                </a:lnTo>
                <a:cubicBezTo>
                  <a:pt x="18" y="698"/>
                  <a:pt x="18" y="698"/>
                  <a:pt x="18" y="698"/>
                </a:cubicBezTo>
                <a:cubicBezTo>
                  <a:pt x="9" y="698"/>
                  <a:pt x="0" y="690"/>
                  <a:pt x="0" y="681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186" y="0"/>
                  <a:pt x="186" y="0"/>
                  <a:pt x="186" y="0"/>
                </a:cubicBezTo>
                <a:cubicBezTo>
                  <a:pt x="195" y="0"/>
                  <a:pt x="203" y="9"/>
                  <a:pt x="203" y="18"/>
                </a:cubicBezTo>
                <a:cubicBezTo>
                  <a:pt x="203" y="681"/>
                  <a:pt x="203" y="681"/>
                  <a:pt x="203" y="681"/>
                </a:cubicBezTo>
                <a:cubicBezTo>
                  <a:pt x="203" y="690"/>
                  <a:pt x="195" y="698"/>
                  <a:pt x="186" y="698"/>
                </a:cubicBezTo>
                <a:close/>
                <a:moveTo>
                  <a:pt x="36" y="672"/>
                </a:moveTo>
                <a:lnTo>
                  <a:pt x="36" y="672"/>
                </a:lnTo>
                <a:cubicBezTo>
                  <a:pt x="168" y="672"/>
                  <a:pt x="168" y="672"/>
                  <a:pt x="168" y="672"/>
                </a:cubicBezTo>
                <a:cubicBezTo>
                  <a:pt x="168" y="26"/>
                  <a:pt x="168" y="26"/>
                  <a:pt x="168" y="26"/>
                </a:cubicBezTo>
                <a:cubicBezTo>
                  <a:pt x="36" y="26"/>
                  <a:pt x="36" y="26"/>
                  <a:pt x="36" y="26"/>
                </a:cubicBezTo>
                <a:lnTo>
                  <a:pt x="36" y="6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77" name="Freeform 500">
            <a:extLst>
              <a:ext uri="{FF2B5EF4-FFF2-40B4-BE49-F238E27FC236}">
                <a16:creationId xmlns:a16="http://schemas.microsoft.com/office/drawing/2014/main" id="{56B86DE0-F84B-F744-B9C2-07975AC1E9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89364" y="3557423"/>
            <a:ext cx="116045" cy="116045"/>
          </a:xfrm>
          <a:custGeom>
            <a:avLst/>
            <a:gdLst>
              <a:gd name="T0" fmla="*/ 62 w 116"/>
              <a:gd name="T1" fmla="*/ 114 h 115"/>
              <a:gd name="T2" fmla="*/ 62 w 116"/>
              <a:gd name="T3" fmla="*/ 114 h 115"/>
              <a:gd name="T4" fmla="*/ 0 w 116"/>
              <a:gd name="T5" fmla="*/ 62 h 115"/>
              <a:gd name="T6" fmla="*/ 62 w 116"/>
              <a:gd name="T7" fmla="*/ 0 h 115"/>
              <a:gd name="T8" fmla="*/ 115 w 116"/>
              <a:gd name="T9" fmla="*/ 62 h 115"/>
              <a:gd name="T10" fmla="*/ 62 w 116"/>
              <a:gd name="T11" fmla="*/ 114 h 115"/>
              <a:gd name="T12" fmla="*/ 62 w 116"/>
              <a:gd name="T13" fmla="*/ 35 h 115"/>
              <a:gd name="T14" fmla="*/ 62 w 116"/>
              <a:gd name="T15" fmla="*/ 35 h 115"/>
              <a:gd name="T16" fmla="*/ 36 w 116"/>
              <a:gd name="T17" fmla="*/ 62 h 115"/>
              <a:gd name="T18" fmla="*/ 62 w 116"/>
              <a:gd name="T19" fmla="*/ 88 h 115"/>
              <a:gd name="T20" fmla="*/ 80 w 116"/>
              <a:gd name="T21" fmla="*/ 62 h 115"/>
              <a:gd name="T22" fmla="*/ 62 w 116"/>
              <a:gd name="T23" fmla="*/ 35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6" h="115">
                <a:moveTo>
                  <a:pt x="62" y="114"/>
                </a:moveTo>
                <a:lnTo>
                  <a:pt x="62" y="114"/>
                </a:lnTo>
                <a:cubicBezTo>
                  <a:pt x="27" y="114"/>
                  <a:pt x="0" y="97"/>
                  <a:pt x="0" y="62"/>
                </a:cubicBezTo>
                <a:cubicBezTo>
                  <a:pt x="0" y="26"/>
                  <a:pt x="27" y="0"/>
                  <a:pt x="62" y="0"/>
                </a:cubicBezTo>
                <a:cubicBezTo>
                  <a:pt x="89" y="0"/>
                  <a:pt x="115" y="26"/>
                  <a:pt x="115" y="62"/>
                </a:cubicBezTo>
                <a:cubicBezTo>
                  <a:pt x="115" y="97"/>
                  <a:pt x="89" y="114"/>
                  <a:pt x="62" y="114"/>
                </a:cubicBezTo>
                <a:close/>
                <a:moveTo>
                  <a:pt x="62" y="35"/>
                </a:moveTo>
                <a:lnTo>
                  <a:pt x="62" y="35"/>
                </a:lnTo>
                <a:cubicBezTo>
                  <a:pt x="44" y="35"/>
                  <a:pt x="36" y="44"/>
                  <a:pt x="36" y="62"/>
                </a:cubicBezTo>
                <a:cubicBezTo>
                  <a:pt x="36" y="70"/>
                  <a:pt x="44" y="88"/>
                  <a:pt x="62" y="88"/>
                </a:cubicBezTo>
                <a:cubicBezTo>
                  <a:pt x="71" y="88"/>
                  <a:pt x="80" y="70"/>
                  <a:pt x="80" y="62"/>
                </a:cubicBezTo>
                <a:cubicBezTo>
                  <a:pt x="80" y="44"/>
                  <a:pt x="71" y="35"/>
                  <a:pt x="62" y="3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78" name="Freeform 501">
            <a:extLst>
              <a:ext uri="{FF2B5EF4-FFF2-40B4-BE49-F238E27FC236}">
                <a16:creationId xmlns:a16="http://schemas.microsoft.com/office/drawing/2014/main" id="{F2FC64EF-B321-4F4F-9033-6E3788A3151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98290" y="3718101"/>
            <a:ext cx="98192" cy="419546"/>
          </a:xfrm>
          <a:custGeom>
            <a:avLst/>
            <a:gdLst>
              <a:gd name="T0" fmla="*/ 89 w 98"/>
              <a:gd name="T1" fmla="*/ 415 h 416"/>
              <a:gd name="T2" fmla="*/ 89 w 98"/>
              <a:gd name="T3" fmla="*/ 415 h 416"/>
              <a:gd name="T4" fmla="*/ 18 w 98"/>
              <a:gd name="T5" fmla="*/ 415 h 416"/>
              <a:gd name="T6" fmla="*/ 0 w 98"/>
              <a:gd name="T7" fmla="*/ 397 h 416"/>
              <a:gd name="T8" fmla="*/ 0 w 98"/>
              <a:gd name="T9" fmla="*/ 17 h 416"/>
              <a:gd name="T10" fmla="*/ 18 w 98"/>
              <a:gd name="T11" fmla="*/ 0 h 416"/>
              <a:gd name="T12" fmla="*/ 89 w 98"/>
              <a:gd name="T13" fmla="*/ 0 h 416"/>
              <a:gd name="T14" fmla="*/ 97 w 98"/>
              <a:gd name="T15" fmla="*/ 17 h 416"/>
              <a:gd name="T16" fmla="*/ 97 w 98"/>
              <a:gd name="T17" fmla="*/ 397 h 416"/>
              <a:gd name="T18" fmla="*/ 89 w 98"/>
              <a:gd name="T19" fmla="*/ 415 h 416"/>
              <a:gd name="T20" fmla="*/ 27 w 98"/>
              <a:gd name="T21" fmla="*/ 380 h 416"/>
              <a:gd name="T22" fmla="*/ 27 w 98"/>
              <a:gd name="T23" fmla="*/ 380 h 416"/>
              <a:gd name="T24" fmla="*/ 71 w 98"/>
              <a:gd name="T25" fmla="*/ 380 h 416"/>
              <a:gd name="T26" fmla="*/ 71 w 98"/>
              <a:gd name="T27" fmla="*/ 35 h 416"/>
              <a:gd name="T28" fmla="*/ 27 w 98"/>
              <a:gd name="T29" fmla="*/ 35 h 416"/>
              <a:gd name="T30" fmla="*/ 27 w 98"/>
              <a:gd name="T31" fmla="*/ 380 h 41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8" h="416">
                <a:moveTo>
                  <a:pt x="89" y="415"/>
                </a:moveTo>
                <a:lnTo>
                  <a:pt x="89" y="415"/>
                </a:lnTo>
                <a:cubicBezTo>
                  <a:pt x="18" y="415"/>
                  <a:pt x="18" y="415"/>
                  <a:pt x="18" y="415"/>
                </a:cubicBezTo>
                <a:cubicBezTo>
                  <a:pt x="9" y="415"/>
                  <a:pt x="0" y="407"/>
                  <a:pt x="0" y="397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9"/>
                  <a:pt x="9" y="0"/>
                  <a:pt x="18" y="0"/>
                </a:cubicBezTo>
                <a:cubicBezTo>
                  <a:pt x="89" y="0"/>
                  <a:pt x="89" y="0"/>
                  <a:pt x="89" y="0"/>
                </a:cubicBezTo>
                <a:cubicBezTo>
                  <a:pt x="97" y="0"/>
                  <a:pt x="97" y="9"/>
                  <a:pt x="97" y="17"/>
                </a:cubicBezTo>
                <a:cubicBezTo>
                  <a:pt x="97" y="397"/>
                  <a:pt x="97" y="397"/>
                  <a:pt x="97" y="397"/>
                </a:cubicBezTo>
                <a:cubicBezTo>
                  <a:pt x="97" y="407"/>
                  <a:pt x="97" y="415"/>
                  <a:pt x="89" y="415"/>
                </a:cubicBezTo>
                <a:close/>
                <a:moveTo>
                  <a:pt x="27" y="380"/>
                </a:moveTo>
                <a:lnTo>
                  <a:pt x="27" y="380"/>
                </a:lnTo>
                <a:cubicBezTo>
                  <a:pt x="71" y="380"/>
                  <a:pt x="71" y="380"/>
                  <a:pt x="71" y="380"/>
                </a:cubicBezTo>
                <a:cubicBezTo>
                  <a:pt x="71" y="35"/>
                  <a:pt x="71" y="35"/>
                  <a:pt x="71" y="35"/>
                </a:cubicBezTo>
                <a:cubicBezTo>
                  <a:pt x="27" y="35"/>
                  <a:pt x="27" y="35"/>
                  <a:pt x="27" y="35"/>
                </a:cubicBezTo>
                <a:lnTo>
                  <a:pt x="27" y="380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79" name="Freeform 502">
            <a:extLst>
              <a:ext uri="{FF2B5EF4-FFF2-40B4-BE49-F238E27FC236}">
                <a16:creationId xmlns:a16="http://schemas.microsoft.com/office/drawing/2014/main" id="{01F118D3-0A64-CC44-9D1E-E11B4338A6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14335" y="3477085"/>
            <a:ext cx="205310" cy="709659"/>
          </a:xfrm>
          <a:custGeom>
            <a:avLst/>
            <a:gdLst>
              <a:gd name="T0" fmla="*/ 186 w 204"/>
              <a:gd name="T1" fmla="*/ 698 h 699"/>
              <a:gd name="T2" fmla="*/ 186 w 204"/>
              <a:gd name="T3" fmla="*/ 698 h 699"/>
              <a:gd name="T4" fmla="*/ 18 w 204"/>
              <a:gd name="T5" fmla="*/ 698 h 699"/>
              <a:gd name="T6" fmla="*/ 0 w 204"/>
              <a:gd name="T7" fmla="*/ 681 h 699"/>
              <a:gd name="T8" fmla="*/ 0 w 204"/>
              <a:gd name="T9" fmla="*/ 18 h 699"/>
              <a:gd name="T10" fmla="*/ 18 w 204"/>
              <a:gd name="T11" fmla="*/ 0 h 699"/>
              <a:gd name="T12" fmla="*/ 186 w 204"/>
              <a:gd name="T13" fmla="*/ 0 h 699"/>
              <a:gd name="T14" fmla="*/ 203 w 204"/>
              <a:gd name="T15" fmla="*/ 18 h 699"/>
              <a:gd name="T16" fmla="*/ 203 w 204"/>
              <a:gd name="T17" fmla="*/ 681 h 699"/>
              <a:gd name="T18" fmla="*/ 186 w 204"/>
              <a:gd name="T19" fmla="*/ 698 h 699"/>
              <a:gd name="T20" fmla="*/ 35 w 204"/>
              <a:gd name="T21" fmla="*/ 672 h 699"/>
              <a:gd name="T22" fmla="*/ 35 w 204"/>
              <a:gd name="T23" fmla="*/ 672 h 699"/>
              <a:gd name="T24" fmla="*/ 168 w 204"/>
              <a:gd name="T25" fmla="*/ 672 h 699"/>
              <a:gd name="T26" fmla="*/ 168 w 204"/>
              <a:gd name="T27" fmla="*/ 35 h 699"/>
              <a:gd name="T28" fmla="*/ 35 w 204"/>
              <a:gd name="T29" fmla="*/ 35 h 699"/>
              <a:gd name="T30" fmla="*/ 35 w 204"/>
              <a:gd name="T31" fmla="*/ 672 h 69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04" h="699">
                <a:moveTo>
                  <a:pt x="186" y="698"/>
                </a:moveTo>
                <a:lnTo>
                  <a:pt x="186" y="698"/>
                </a:lnTo>
                <a:cubicBezTo>
                  <a:pt x="18" y="698"/>
                  <a:pt x="18" y="698"/>
                  <a:pt x="18" y="698"/>
                </a:cubicBezTo>
                <a:cubicBezTo>
                  <a:pt x="9" y="698"/>
                  <a:pt x="0" y="690"/>
                  <a:pt x="0" y="681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9" y="0"/>
                  <a:pt x="18" y="0"/>
                </a:cubicBezTo>
                <a:cubicBezTo>
                  <a:pt x="186" y="0"/>
                  <a:pt x="186" y="0"/>
                  <a:pt x="186" y="0"/>
                </a:cubicBezTo>
                <a:cubicBezTo>
                  <a:pt x="195" y="0"/>
                  <a:pt x="203" y="9"/>
                  <a:pt x="203" y="18"/>
                </a:cubicBezTo>
                <a:cubicBezTo>
                  <a:pt x="203" y="681"/>
                  <a:pt x="203" y="681"/>
                  <a:pt x="203" y="681"/>
                </a:cubicBezTo>
                <a:cubicBezTo>
                  <a:pt x="203" y="690"/>
                  <a:pt x="195" y="698"/>
                  <a:pt x="186" y="698"/>
                </a:cubicBezTo>
                <a:close/>
                <a:moveTo>
                  <a:pt x="35" y="672"/>
                </a:moveTo>
                <a:lnTo>
                  <a:pt x="35" y="672"/>
                </a:lnTo>
                <a:cubicBezTo>
                  <a:pt x="168" y="672"/>
                  <a:pt x="168" y="672"/>
                  <a:pt x="168" y="672"/>
                </a:cubicBezTo>
                <a:cubicBezTo>
                  <a:pt x="168" y="35"/>
                  <a:pt x="168" y="35"/>
                  <a:pt x="168" y="35"/>
                </a:cubicBezTo>
                <a:cubicBezTo>
                  <a:pt x="35" y="35"/>
                  <a:pt x="35" y="35"/>
                  <a:pt x="35" y="35"/>
                </a:cubicBezTo>
                <a:lnTo>
                  <a:pt x="35" y="672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80" name="Freeform 503">
            <a:extLst>
              <a:ext uri="{FF2B5EF4-FFF2-40B4-BE49-F238E27FC236}">
                <a16:creationId xmlns:a16="http://schemas.microsoft.com/office/drawing/2014/main" id="{79385C3A-3A70-6A45-9495-12E2398E1A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58967" y="3557423"/>
            <a:ext cx="116045" cy="116045"/>
          </a:xfrm>
          <a:custGeom>
            <a:avLst/>
            <a:gdLst>
              <a:gd name="T0" fmla="*/ 53 w 116"/>
              <a:gd name="T1" fmla="*/ 114 h 115"/>
              <a:gd name="T2" fmla="*/ 53 w 116"/>
              <a:gd name="T3" fmla="*/ 114 h 115"/>
              <a:gd name="T4" fmla="*/ 0 w 116"/>
              <a:gd name="T5" fmla="*/ 62 h 115"/>
              <a:gd name="T6" fmla="*/ 53 w 116"/>
              <a:gd name="T7" fmla="*/ 0 h 115"/>
              <a:gd name="T8" fmla="*/ 115 w 116"/>
              <a:gd name="T9" fmla="*/ 62 h 115"/>
              <a:gd name="T10" fmla="*/ 53 w 116"/>
              <a:gd name="T11" fmla="*/ 114 h 115"/>
              <a:gd name="T12" fmla="*/ 53 w 116"/>
              <a:gd name="T13" fmla="*/ 35 h 115"/>
              <a:gd name="T14" fmla="*/ 53 w 116"/>
              <a:gd name="T15" fmla="*/ 35 h 115"/>
              <a:gd name="T16" fmla="*/ 36 w 116"/>
              <a:gd name="T17" fmla="*/ 62 h 115"/>
              <a:gd name="T18" fmla="*/ 53 w 116"/>
              <a:gd name="T19" fmla="*/ 88 h 115"/>
              <a:gd name="T20" fmla="*/ 80 w 116"/>
              <a:gd name="T21" fmla="*/ 62 h 115"/>
              <a:gd name="T22" fmla="*/ 53 w 116"/>
              <a:gd name="T23" fmla="*/ 35 h 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16" h="115">
                <a:moveTo>
                  <a:pt x="53" y="114"/>
                </a:moveTo>
                <a:lnTo>
                  <a:pt x="53" y="114"/>
                </a:lnTo>
                <a:cubicBezTo>
                  <a:pt x="27" y="114"/>
                  <a:pt x="0" y="97"/>
                  <a:pt x="0" y="62"/>
                </a:cubicBezTo>
                <a:cubicBezTo>
                  <a:pt x="0" y="26"/>
                  <a:pt x="27" y="0"/>
                  <a:pt x="53" y="0"/>
                </a:cubicBezTo>
                <a:cubicBezTo>
                  <a:pt x="89" y="0"/>
                  <a:pt x="115" y="26"/>
                  <a:pt x="115" y="62"/>
                </a:cubicBezTo>
                <a:cubicBezTo>
                  <a:pt x="115" y="97"/>
                  <a:pt x="89" y="114"/>
                  <a:pt x="53" y="114"/>
                </a:cubicBezTo>
                <a:close/>
                <a:moveTo>
                  <a:pt x="53" y="35"/>
                </a:moveTo>
                <a:lnTo>
                  <a:pt x="53" y="35"/>
                </a:lnTo>
                <a:cubicBezTo>
                  <a:pt x="45" y="35"/>
                  <a:pt x="36" y="44"/>
                  <a:pt x="36" y="62"/>
                </a:cubicBezTo>
                <a:cubicBezTo>
                  <a:pt x="36" y="79"/>
                  <a:pt x="45" y="88"/>
                  <a:pt x="53" y="88"/>
                </a:cubicBezTo>
                <a:cubicBezTo>
                  <a:pt x="71" y="88"/>
                  <a:pt x="80" y="79"/>
                  <a:pt x="80" y="62"/>
                </a:cubicBezTo>
                <a:cubicBezTo>
                  <a:pt x="80" y="44"/>
                  <a:pt x="71" y="35"/>
                  <a:pt x="53" y="3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81" name="Freeform 504">
            <a:extLst>
              <a:ext uri="{FF2B5EF4-FFF2-40B4-BE49-F238E27FC236}">
                <a16:creationId xmlns:a16="http://schemas.microsoft.com/office/drawing/2014/main" id="{19D1D2BB-ADF3-4245-A8F4-70279E1453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67894" y="3727027"/>
            <a:ext cx="98192" cy="410619"/>
          </a:xfrm>
          <a:custGeom>
            <a:avLst/>
            <a:gdLst>
              <a:gd name="T0" fmla="*/ 80 w 99"/>
              <a:gd name="T1" fmla="*/ 406 h 407"/>
              <a:gd name="T2" fmla="*/ 80 w 99"/>
              <a:gd name="T3" fmla="*/ 406 h 407"/>
              <a:gd name="T4" fmla="*/ 9 w 99"/>
              <a:gd name="T5" fmla="*/ 406 h 407"/>
              <a:gd name="T6" fmla="*/ 0 w 99"/>
              <a:gd name="T7" fmla="*/ 388 h 407"/>
              <a:gd name="T8" fmla="*/ 0 w 99"/>
              <a:gd name="T9" fmla="*/ 8 h 407"/>
              <a:gd name="T10" fmla="*/ 9 w 99"/>
              <a:gd name="T11" fmla="*/ 0 h 407"/>
              <a:gd name="T12" fmla="*/ 80 w 99"/>
              <a:gd name="T13" fmla="*/ 0 h 407"/>
              <a:gd name="T14" fmla="*/ 98 w 99"/>
              <a:gd name="T15" fmla="*/ 8 h 407"/>
              <a:gd name="T16" fmla="*/ 98 w 99"/>
              <a:gd name="T17" fmla="*/ 388 h 407"/>
              <a:gd name="T18" fmla="*/ 80 w 99"/>
              <a:gd name="T19" fmla="*/ 406 h 407"/>
              <a:gd name="T20" fmla="*/ 27 w 99"/>
              <a:gd name="T21" fmla="*/ 371 h 407"/>
              <a:gd name="T22" fmla="*/ 27 w 99"/>
              <a:gd name="T23" fmla="*/ 371 h 407"/>
              <a:gd name="T24" fmla="*/ 71 w 99"/>
              <a:gd name="T25" fmla="*/ 371 h 407"/>
              <a:gd name="T26" fmla="*/ 71 w 99"/>
              <a:gd name="T27" fmla="*/ 26 h 407"/>
              <a:gd name="T28" fmla="*/ 27 w 99"/>
              <a:gd name="T29" fmla="*/ 26 h 407"/>
              <a:gd name="T30" fmla="*/ 27 w 99"/>
              <a:gd name="T31" fmla="*/ 371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99" h="407">
                <a:moveTo>
                  <a:pt x="80" y="406"/>
                </a:moveTo>
                <a:lnTo>
                  <a:pt x="80" y="406"/>
                </a:lnTo>
                <a:cubicBezTo>
                  <a:pt x="9" y="406"/>
                  <a:pt x="9" y="406"/>
                  <a:pt x="9" y="406"/>
                </a:cubicBezTo>
                <a:cubicBezTo>
                  <a:pt x="0" y="406"/>
                  <a:pt x="0" y="398"/>
                  <a:pt x="0" y="388"/>
                </a:cubicBezTo>
                <a:cubicBezTo>
                  <a:pt x="0" y="8"/>
                  <a:pt x="0" y="8"/>
                  <a:pt x="0" y="8"/>
                </a:cubicBezTo>
                <a:cubicBezTo>
                  <a:pt x="0" y="0"/>
                  <a:pt x="0" y="0"/>
                  <a:pt x="9" y="0"/>
                </a:cubicBezTo>
                <a:cubicBezTo>
                  <a:pt x="80" y="0"/>
                  <a:pt x="80" y="0"/>
                  <a:pt x="80" y="0"/>
                </a:cubicBezTo>
                <a:cubicBezTo>
                  <a:pt x="89" y="0"/>
                  <a:pt x="98" y="0"/>
                  <a:pt x="98" y="8"/>
                </a:cubicBezTo>
                <a:cubicBezTo>
                  <a:pt x="98" y="388"/>
                  <a:pt x="98" y="388"/>
                  <a:pt x="98" y="388"/>
                </a:cubicBezTo>
                <a:cubicBezTo>
                  <a:pt x="98" y="398"/>
                  <a:pt x="89" y="406"/>
                  <a:pt x="80" y="406"/>
                </a:cubicBezTo>
                <a:close/>
                <a:moveTo>
                  <a:pt x="27" y="371"/>
                </a:moveTo>
                <a:lnTo>
                  <a:pt x="27" y="371"/>
                </a:lnTo>
                <a:cubicBezTo>
                  <a:pt x="71" y="371"/>
                  <a:pt x="71" y="371"/>
                  <a:pt x="71" y="371"/>
                </a:cubicBezTo>
                <a:cubicBezTo>
                  <a:pt x="71" y="26"/>
                  <a:pt x="71" y="26"/>
                  <a:pt x="71" y="26"/>
                </a:cubicBezTo>
                <a:cubicBezTo>
                  <a:pt x="27" y="26"/>
                  <a:pt x="27" y="26"/>
                  <a:pt x="27" y="26"/>
                </a:cubicBezTo>
                <a:lnTo>
                  <a:pt x="27" y="37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82" name="Freeform 505">
            <a:extLst>
              <a:ext uri="{FF2B5EF4-FFF2-40B4-BE49-F238E27FC236}">
                <a16:creationId xmlns:a16="http://schemas.microsoft.com/office/drawing/2014/main" id="{DE8E9BCD-3812-024E-AE95-8E90BA815DA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092865" y="3459232"/>
            <a:ext cx="401693" cy="727512"/>
          </a:xfrm>
          <a:custGeom>
            <a:avLst/>
            <a:gdLst>
              <a:gd name="T0" fmla="*/ 220 w 398"/>
              <a:gd name="T1" fmla="*/ 716 h 717"/>
              <a:gd name="T2" fmla="*/ 220 w 398"/>
              <a:gd name="T3" fmla="*/ 716 h 717"/>
              <a:gd name="T4" fmla="*/ 202 w 398"/>
              <a:gd name="T5" fmla="*/ 708 h 717"/>
              <a:gd name="T6" fmla="*/ 0 w 398"/>
              <a:gd name="T7" fmla="*/ 71 h 717"/>
              <a:gd name="T8" fmla="*/ 0 w 398"/>
              <a:gd name="T9" fmla="*/ 53 h 717"/>
              <a:gd name="T10" fmla="*/ 9 w 398"/>
              <a:gd name="T11" fmla="*/ 44 h 717"/>
              <a:gd name="T12" fmla="*/ 167 w 398"/>
              <a:gd name="T13" fmla="*/ 0 h 717"/>
              <a:gd name="T14" fmla="*/ 194 w 398"/>
              <a:gd name="T15" fmla="*/ 9 h 717"/>
              <a:gd name="T16" fmla="*/ 388 w 398"/>
              <a:gd name="T17" fmla="*/ 646 h 717"/>
              <a:gd name="T18" fmla="*/ 388 w 398"/>
              <a:gd name="T19" fmla="*/ 664 h 717"/>
              <a:gd name="T20" fmla="*/ 379 w 398"/>
              <a:gd name="T21" fmla="*/ 672 h 717"/>
              <a:gd name="T22" fmla="*/ 220 w 398"/>
              <a:gd name="T23" fmla="*/ 716 h 717"/>
              <a:gd name="T24" fmla="*/ 35 w 398"/>
              <a:gd name="T25" fmla="*/ 71 h 717"/>
              <a:gd name="T26" fmla="*/ 35 w 398"/>
              <a:gd name="T27" fmla="*/ 71 h 717"/>
              <a:gd name="T28" fmla="*/ 229 w 398"/>
              <a:gd name="T29" fmla="*/ 681 h 717"/>
              <a:gd name="T30" fmla="*/ 353 w 398"/>
              <a:gd name="T31" fmla="*/ 646 h 717"/>
              <a:gd name="T32" fmla="*/ 167 w 398"/>
              <a:gd name="T33" fmla="*/ 36 h 717"/>
              <a:gd name="T34" fmla="*/ 35 w 398"/>
              <a:gd name="T35" fmla="*/ 71 h 7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</a:cxnLst>
            <a:rect l="0" t="0" r="r" b="b"/>
            <a:pathLst>
              <a:path w="398" h="717">
                <a:moveTo>
                  <a:pt x="220" y="716"/>
                </a:moveTo>
                <a:lnTo>
                  <a:pt x="220" y="716"/>
                </a:lnTo>
                <a:cubicBezTo>
                  <a:pt x="211" y="716"/>
                  <a:pt x="202" y="716"/>
                  <a:pt x="202" y="708"/>
                </a:cubicBezTo>
                <a:cubicBezTo>
                  <a:pt x="0" y="71"/>
                  <a:pt x="0" y="71"/>
                  <a:pt x="0" y="71"/>
                </a:cubicBezTo>
                <a:cubicBezTo>
                  <a:pt x="0" y="62"/>
                  <a:pt x="0" y="62"/>
                  <a:pt x="0" y="53"/>
                </a:cubicBezTo>
                <a:cubicBezTo>
                  <a:pt x="9" y="53"/>
                  <a:pt x="9" y="53"/>
                  <a:pt x="9" y="44"/>
                </a:cubicBezTo>
                <a:cubicBezTo>
                  <a:pt x="167" y="0"/>
                  <a:pt x="167" y="0"/>
                  <a:pt x="167" y="0"/>
                </a:cubicBezTo>
                <a:cubicBezTo>
                  <a:pt x="176" y="0"/>
                  <a:pt x="185" y="0"/>
                  <a:pt x="194" y="9"/>
                </a:cubicBezTo>
                <a:cubicBezTo>
                  <a:pt x="388" y="646"/>
                  <a:pt x="388" y="646"/>
                  <a:pt x="388" y="646"/>
                </a:cubicBezTo>
                <a:cubicBezTo>
                  <a:pt x="397" y="654"/>
                  <a:pt x="397" y="654"/>
                  <a:pt x="388" y="664"/>
                </a:cubicBezTo>
                <a:cubicBezTo>
                  <a:pt x="388" y="664"/>
                  <a:pt x="388" y="664"/>
                  <a:pt x="379" y="672"/>
                </a:cubicBezTo>
                <a:cubicBezTo>
                  <a:pt x="220" y="716"/>
                  <a:pt x="220" y="716"/>
                  <a:pt x="220" y="716"/>
                </a:cubicBezTo>
                <a:close/>
                <a:moveTo>
                  <a:pt x="35" y="71"/>
                </a:moveTo>
                <a:lnTo>
                  <a:pt x="35" y="71"/>
                </a:lnTo>
                <a:cubicBezTo>
                  <a:pt x="229" y="681"/>
                  <a:pt x="229" y="681"/>
                  <a:pt x="229" y="681"/>
                </a:cubicBezTo>
                <a:cubicBezTo>
                  <a:pt x="353" y="646"/>
                  <a:pt x="353" y="646"/>
                  <a:pt x="353" y="646"/>
                </a:cubicBezTo>
                <a:cubicBezTo>
                  <a:pt x="167" y="36"/>
                  <a:pt x="167" y="36"/>
                  <a:pt x="167" y="36"/>
                </a:cubicBezTo>
                <a:lnTo>
                  <a:pt x="35" y="71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83" name="Freeform 506">
            <a:extLst>
              <a:ext uri="{FF2B5EF4-FFF2-40B4-BE49-F238E27FC236}">
                <a16:creationId xmlns:a16="http://schemas.microsoft.com/office/drawing/2014/main" id="{42B10D74-9609-3040-9794-6C8D1B407D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168742" y="3557423"/>
            <a:ext cx="124971" cy="124971"/>
          </a:xfrm>
          <a:custGeom>
            <a:avLst/>
            <a:gdLst>
              <a:gd name="T0" fmla="*/ 61 w 124"/>
              <a:gd name="T1" fmla="*/ 123 h 124"/>
              <a:gd name="T2" fmla="*/ 61 w 124"/>
              <a:gd name="T3" fmla="*/ 123 h 124"/>
              <a:gd name="T4" fmla="*/ 34 w 124"/>
              <a:gd name="T5" fmla="*/ 114 h 124"/>
              <a:gd name="T6" fmla="*/ 9 w 124"/>
              <a:gd name="T7" fmla="*/ 79 h 124"/>
              <a:gd name="T8" fmla="*/ 43 w 124"/>
              <a:gd name="T9" fmla="*/ 8 h 124"/>
              <a:gd name="T10" fmla="*/ 114 w 124"/>
              <a:gd name="T11" fmla="*/ 44 h 124"/>
              <a:gd name="T12" fmla="*/ 114 w 124"/>
              <a:gd name="T13" fmla="*/ 44 h 124"/>
              <a:gd name="T14" fmla="*/ 114 w 124"/>
              <a:gd name="T15" fmla="*/ 88 h 124"/>
              <a:gd name="T16" fmla="*/ 78 w 124"/>
              <a:gd name="T17" fmla="*/ 114 h 124"/>
              <a:gd name="T18" fmla="*/ 61 w 124"/>
              <a:gd name="T19" fmla="*/ 123 h 124"/>
              <a:gd name="T20" fmla="*/ 61 w 124"/>
              <a:gd name="T21" fmla="*/ 35 h 124"/>
              <a:gd name="T22" fmla="*/ 61 w 124"/>
              <a:gd name="T23" fmla="*/ 35 h 124"/>
              <a:gd name="T24" fmla="*/ 52 w 124"/>
              <a:gd name="T25" fmla="*/ 35 h 124"/>
              <a:gd name="T26" fmla="*/ 34 w 124"/>
              <a:gd name="T27" fmla="*/ 70 h 124"/>
              <a:gd name="T28" fmla="*/ 52 w 124"/>
              <a:gd name="T29" fmla="*/ 88 h 124"/>
              <a:gd name="T30" fmla="*/ 69 w 124"/>
              <a:gd name="T31" fmla="*/ 88 h 124"/>
              <a:gd name="T32" fmla="*/ 87 w 124"/>
              <a:gd name="T33" fmla="*/ 70 h 124"/>
              <a:gd name="T34" fmla="*/ 87 w 124"/>
              <a:gd name="T35" fmla="*/ 52 h 124"/>
              <a:gd name="T36" fmla="*/ 87 w 124"/>
              <a:gd name="T37" fmla="*/ 52 h 124"/>
              <a:gd name="T38" fmla="*/ 61 w 124"/>
              <a:gd name="T39" fmla="*/ 35 h 1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</a:cxnLst>
            <a:rect l="0" t="0" r="r" b="b"/>
            <a:pathLst>
              <a:path w="124" h="124">
                <a:moveTo>
                  <a:pt x="61" y="123"/>
                </a:moveTo>
                <a:lnTo>
                  <a:pt x="61" y="123"/>
                </a:lnTo>
                <a:cubicBezTo>
                  <a:pt x="52" y="123"/>
                  <a:pt x="43" y="114"/>
                  <a:pt x="34" y="114"/>
                </a:cubicBezTo>
                <a:cubicBezTo>
                  <a:pt x="25" y="106"/>
                  <a:pt x="9" y="97"/>
                  <a:pt x="9" y="79"/>
                </a:cubicBezTo>
                <a:cubicBezTo>
                  <a:pt x="0" y="52"/>
                  <a:pt x="17" y="17"/>
                  <a:pt x="43" y="8"/>
                </a:cubicBezTo>
                <a:cubicBezTo>
                  <a:pt x="78" y="0"/>
                  <a:pt x="105" y="17"/>
                  <a:pt x="114" y="44"/>
                </a:cubicBezTo>
                <a:lnTo>
                  <a:pt x="114" y="44"/>
                </a:lnTo>
                <a:cubicBezTo>
                  <a:pt x="123" y="62"/>
                  <a:pt x="123" y="70"/>
                  <a:pt x="114" y="88"/>
                </a:cubicBezTo>
                <a:cubicBezTo>
                  <a:pt x="105" y="106"/>
                  <a:pt x="96" y="114"/>
                  <a:pt x="78" y="114"/>
                </a:cubicBezTo>
                <a:cubicBezTo>
                  <a:pt x="69" y="114"/>
                  <a:pt x="69" y="123"/>
                  <a:pt x="61" y="123"/>
                </a:cubicBezTo>
                <a:close/>
                <a:moveTo>
                  <a:pt x="61" y="35"/>
                </a:moveTo>
                <a:lnTo>
                  <a:pt x="61" y="35"/>
                </a:lnTo>
                <a:cubicBezTo>
                  <a:pt x="61" y="35"/>
                  <a:pt x="61" y="35"/>
                  <a:pt x="52" y="35"/>
                </a:cubicBezTo>
                <a:cubicBezTo>
                  <a:pt x="43" y="44"/>
                  <a:pt x="34" y="52"/>
                  <a:pt x="34" y="70"/>
                </a:cubicBezTo>
                <a:cubicBezTo>
                  <a:pt x="43" y="79"/>
                  <a:pt x="43" y="79"/>
                  <a:pt x="52" y="88"/>
                </a:cubicBezTo>
                <a:cubicBezTo>
                  <a:pt x="61" y="88"/>
                  <a:pt x="61" y="88"/>
                  <a:pt x="69" y="88"/>
                </a:cubicBezTo>
                <a:cubicBezTo>
                  <a:pt x="78" y="79"/>
                  <a:pt x="78" y="79"/>
                  <a:pt x="87" y="70"/>
                </a:cubicBezTo>
                <a:cubicBezTo>
                  <a:pt x="87" y="70"/>
                  <a:pt x="87" y="62"/>
                  <a:pt x="87" y="52"/>
                </a:cubicBezTo>
                <a:lnTo>
                  <a:pt x="87" y="52"/>
                </a:lnTo>
                <a:cubicBezTo>
                  <a:pt x="78" y="44"/>
                  <a:pt x="69" y="35"/>
                  <a:pt x="61" y="3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84" name="Freeform 507">
            <a:extLst>
              <a:ext uri="{FF2B5EF4-FFF2-40B4-BE49-F238E27FC236}">
                <a16:creationId xmlns:a16="http://schemas.microsoft.com/office/drawing/2014/main" id="{371CEF06-03EA-3246-8473-F462BB073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217836" y="3709174"/>
            <a:ext cx="214236" cy="424011"/>
          </a:xfrm>
          <a:custGeom>
            <a:avLst/>
            <a:gdLst>
              <a:gd name="T0" fmla="*/ 124 w 213"/>
              <a:gd name="T1" fmla="*/ 416 h 417"/>
              <a:gd name="T2" fmla="*/ 124 w 213"/>
              <a:gd name="T3" fmla="*/ 416 h 417"/>
              <a:gd name="T4" fmla="*/ 115 w 213"/>
              <a:gd name="T5" fmla="*/ 406 h 417"/>
              <a:gd name="T6" fmla="*/ 0 w 213"/>
              <a:gd name="T7" fmla="*/ 44 h 417"/>
              <a:gd name="T8" fmla="*/ 0 w 213"/>
              <a:gd name="T9" fmla="*/ 26 h 417"/>
              <a:gd name="T10" fmla="*/ 9 w 213"/>
              <a:gd name="T11" fmla="*/ 18 h 417"/>
              <a:gd name="T12" fmla="*/ 71 w 213"/>
              <a:gd name="T13" fmla="*/ 0 h 417"/>
              <a:gd name="T14" fmla="*/ 97 w 213"/>
              <a:gd name="T15" fmla="*/ 9 h 417"/>
              <a:gd name="T16" fmla="*/ 212 w 213"/>
              <a:gd name="T17" fmla="*/ 371 h 417"/>
              <a:gd name="T18" fmla="*/ 212 w 213"/>
              <a:gd name="T19" fmla="*/ 380 h 417"/>
              <a:gd name="T20" fmla="*/ 203 w 213"/>
              <a:gd name="T21" fmla="*/ 389 h 417"/>
              <a:gd name="T22" fmla="*/ 133 w 213"/>
              <a:gd name="T23" fmla="*/ 416 h 417"/>
              <a:gd name="T24" fmla="*/ 124 w 213"/>
              <a:gd name="T25" fmla="*/ 416 h 417"/>
              <a:gd name="T26" fmla="*/ 35 w 213"/>
              <a:gd name="T27" fmla="*/ 44 h 417"/>
              <a:gd name="T28" fmla="*/ 35 w 213"/>
              <a:gd name="T29" fmla="*/ 44 h 417"/>
              <a:gd name="T30" fmla="*/ 141 w 213"/>
              <a:gd name="T31" fmla="*/ 380 h 417"/>
              <a:gd name="T32" fmla="*/ 177 w 213"/>
              <a:gd name="T33" fmla="*/ 362 h 417"/>
              <a:gd name="T34" fmla="*/ 71 w 213"/>
              <a:gd name="T35" fmla="*/ 35 h 417"/>
              <a:gd name="T36" fmla="*/ 35 w 213"/>
              <a:gd name="T37" fmla="*/ 44 h 4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</a:cxnLst>
            <a:rect l="0" t="0" r="r" b="b"/>
            <a:pathLst>
              <a:path w="213" h="417">
                <a:moveTo>
                  <a:pt x="124" y="416"/>
                </a:moveTo>
                <a:lnTo>
                  <a:pt x="124" y="416"/>
                </a:lnTo>
                <a:lnTo>
                  <a:pt x="115" y="406"/>
                </a:lnTo>
                <a:cubicBezTo>
                  <a:pt x="0" y="44"/>
                  <a:pt x="0" y="44"/>
                  <a:pt x="0" y="44"/>
                </a:cubicBezTo>
                <a:cubicBezTo>
                  <a:pt x="0" y="35"/>
                  <a:pt x="0" y="35"/>
                  <a:pt x="0" y="26"/>
                </a:cubicBezTo>
                <a:cubicBezTo>
                  <a:pt x="0" y="26"/>
                  <a:pt x="0" y="18"/>
                  <a:pt x="9" y="18"/>
                </a:cubicBezTo>
                <a:cubicBezTo>
                  <a:pt x="71" y="0"/>
                  <a:pt x="71" y="0"/>
                  <a:pt x="71" y="0"/>
                </a:cubicBezTo>
                <a:cubicBezTo>
                  <a:pt x="79" y="0"/>
                  <a:pt x="88" y="0"/>
                  <a:pt x="97" y="9"/>
                </a:cubicBezTo>
                <a:cubicBezTo>
                  <a:pt x="212" y="371"/>
                  <a:pt x="212" y="371"/>
                  <a:pt x="212" y="371"/>
                </a:cubicBezTo>
                <a:lnTo>
                  <a:pt x="212" y="380"/>
                </a:lnTo>
                <a:cubicBezTo>
                  <a:pt x="203" y="389"/>
                  <a:pt x="203" y="389"/>
                  <a:pt x="203" y="389"/>
                </a:cubicBezTo>
                <a:cubicBezTo>
                  <a:pt x="133" y="416"/>
                  <a:pt x="133" y="416"/>
                  <a:pt x="133" y="416"/>
                </a:cubicBezTo>
                <a:cubicBezTo>
                  <a:pt x="133" y="416"/>
                  <a:pt x="133" y="416"/>
                  <a:pt x="124" y="416"/>
                </a:cubicBezTo>
                <a:close/>
                <a:moveTo>
                  <a:pt x="35" y="44"/>
                </a:moveTo>
                <a:lnTo>
                  <a:pt x="35" y="44"/>
                </a:lnTo>
                <a:cubicBezTo>
                  <a:pt x="141" y="380"/>
                  <a:pt x="141" y="380"/>
                  <a:pt x="141" y="380"/>
                </a:cubicBezTo>
                <a:cubicBezTo>
                  <a:pt x="177" y="362"/>
                  <a:pt x="177" y="362"/>
                  <a:pt x="177" y="362"/>
                </a:cubicBezTo>
                <a:cubicBezTo>
                  <a:pt x="71" y="35"/>
                  <a:pt x="71" y="35"/>
                  <a:pt x="71" y="35"/>
                </a:cubicBezTo>
                <a:lnTo>
                  <a:pt x="35" y="4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85" name="Freeform 508">
            <a:extLst>
              <a:ext uri="{FF2B5EF4-FFF2-40B4-BE49-F238E27FC236}">
                <a16:creationId xmlns:a16="http://schemas.microsoft.com/office/drawing/2014/main" id="{6D2E9C2E-5A11-5744-BAEE-7FF22D5D6B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32111" y="9997900"/>
            <a:ext cx="544517" cy="544517"/>
          </a:xfrm>
          <a:custGeom>
            <a:avLst/>
            <a:gdLst>
              <a:gd name="T0" fmla="*/ 265 w 540"/>
              <a:gd name="T1" fmla="*/ 539 h 540"/>
              <a:gd name="T2" fmla="*/ 265 w 540"/>
              <a:gd name="T3" fmla="*/ 539 h 540"/>
              <a:gd name="T4" fmla="*/ 79 w 540"/>
              <a:gd name="T5" fmla="*/ 460 h 540"/>
              <a:gd name="T6" fmla="*/ 0 w 540"/>
              <a:gd name="T7" fmla="*/ 274 h 540"/>
              <a:gd name="T8" fmla="*/ 79 w 540"/>
              <a:gd name="T9" fmla="*/ 79 h 540"/>
              <a:gd name="T10" fmla="*/ 265 w 540"/>
              <a:gd name="T11" fmla="*/ 0 h 540"/>
              <a:gd name="T12" fmla="*/ 460 w 540"/>
              <a:gd name="T13" fmla="*/ 79 h 540"/>
              <a:gd name="T14" fmla="*/ 539 w 540"/>
              <a:gd name="T15" fmla="*/ 274 h 540"/>
              <a:gd name="T16" fmla="*/ 460 w 540"/>
              <a:gd name="T17" fmla="*/ 460 h 540"/>
              <a:gd name="T18" fmla="*/ 265 w 540"/>
              <a:gd name="T19" fmla="*/ 539 h 540"/>
              <a:gd name="T20" fmla="*/ 265 w 540"/>
              <a:gd name="T21" fmla="*/ 35 h 540"/>
              <a:gd name="T22" fmla="*/ 265 w 540"/>
              <a:gd name="T23" fmla="*/ 35 h 540"/>
              <a:gd name="T24" fmla="*/ 35 w 540"/>
              <a:gd name="T25" fmla="*/ 274 h 540"/>
              <a:gd name="T26" fmla="*/ 265 w 540"/>
              <a:gd name="T27" fmla="*/ 504 h 540"/>
              <a:gd name="T28" fmla="*/ 504 w 540"/>
              <a:gd name="T29" fmla="*/ 274 h 540"/>
              <a:gd name="T30" fmla="*/ 265 w 540"/>
              <a:gd name="T31" fmla="*/ 35 h 5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540" h="540">
                <a:moveTo>
                  <a:pt x="265" y="539"/>
                </a:moveTo>
                <a:lnTo>
                  <a:pt x="265" y="539"/>
                </a:lnTo>
                <a:cubicBezTo>
                  <a:pt x="194" y="539"/>
                  <a:pt x="132" y="513"/>
                  <a:pt x="79" y="460"/>
                </a:cubicBezTo>
                <a:cubicBezTo>
                  <a:pt x="26" y="406"/>
                  <a:pt x="0" y="345"/>
                  <a:pt x="0" y="274"/>
                </a:cubicBezTo>
                <a:cubicBezTo>
                  <a:pt x="0" y="203"/>
                  <a:pt x="26" y="133"/>
                  <a:pt x="79" y="79"/>
                </a:cubicBezTo>
                <a:cubicBezTo>
                  <a:pt x="132" y="35"/>
                  <a:pt x="194" y="0"/>
                  <a:pt x="265" y="0"/>
                </a:cubicBezTo>
                <a:cubicBezTo>
                  <a:pt x="336" y="0"/>
                  <a:pt x="407" y="35"/>
                  <a:pt x="460" y="79"/>
                </a:cubicBezTo>
                <a:cubicBezTo>
                  <a:pt x="504" y="133"/>
                  <a:pt x="539" y="203"/>
                  <a:pt x="539" y="274"/>
                </a:cubicBezTo>
                <a:cubicBezTo>
                  <a:pt x="539" y="345"/>
                  <a:pt x="504" y="406"/>
                  <a:pt x="460" y="460"/>
                </a:cubicBezTo>
                <a:cubicBezTo>
                  <a:pt x="407" y="513"/>
                  <a:pt x="336" y="539"/>
                  <a:pt x="265" y="539"/>
                </a:cubicBezTo>
                <a:close/>
                <a:moveTo>
                  <a:pt x="265" y="35"/>
                </a:moveTo>
                <a:lnTo>
                  <a:pt x="265" y="35"/>
                </a:lnTo>
                <a:cubicBezTo>
                  <a:pt x="141" y="35"/>
                  <a:pt x="35" y="141"/>
                  <a:pt x="35" y="274"/>
                </a:cubicBezTo>
                <a:cubicBezTo>
                  <a:pt x="35" y="398"/>
                  <a:pt x="141" y="504"/>
                  <a:pt x="265" y="504"/>
                </a:cubicBezTo>
                <a:cubicBezTo>
                  <a:pt x="398" y="504"/>
                  <a:pt x="504" y="398"/>
                  <a:pt x="504" y="274"/>
                </a:cubicBezTo>
                <a:cubicBezTo>
                  <a:pt x="504" y="141"/>
                  <a:pt x="398" y="35"/>
                  <a:pt x="265" y="3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86" name="Freeform 509">
            <a:extLst>
              <a:ext uri="{FF2B5EF4-FFF2-40B4-BE49-F238E27FC236}">
                <a16:creationId xmlns:a16="http://schemas.microsoft.com/office/drawing/2014/main" id="{045B2D0C-576F-B94E-A650-D3C75100F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4597" y="10069312"/>
            <a:ext cx="410619" cy="410619"/>
          </a:xfrm>
          <a:custGeom>
            <a:avLst/>
            <a:gdLst>
              <a:gd name="T0" fmla="*/ 203 w 407"/>
              <a:gd name="T1" fmla="*/ 406 h 407"/>
              <a:gd name="T2" fmla="*/ 203 w 407"/>
              <a:gd name="T3" fmla="*/ 406 h 407"/>
              <a:gd name="T4" fmla="*/ 0 w 407"/>
              <a:gd name="T5" fmla="*/ 203 h 407"/>
              <a:gd name="T6" fmla="*/ 203 w 407"/>
              <a:gd name="T7" fmla="*/ 0 h 407"/>
              <a:gd name="T8" fmla="*/ 406 w 407"/>
              <a:gd name="T9" fmla="*/ 203 h 407"/>
              <a:gd name="T10" fmla="*/ 203 w 407"/>
              <a:gd name="T11" fmla="*/ 406 h 407"/>
              <a:gd name="T12" fmla="*/ 203 w 407"/>
              <a:gd name="T13" fmla="*/ 26 h 407"/>
              <a:gd name="T14" fmla="*/ 203 w 407"/>
              <a:gd name="T15" fmla="*/ 26 h 407"/>
              <a:gd name="T16" fmla="*/ 35 w 407"/>
              <a:gd name="T17" fmla="*/ 203 h 407"/>
              <a:gd name="T18" fmla="*/ 203 w 407"/>
              <a:gd name="T19" fmla="*/ 371 h 407"/>
              <a:gd name="T20" fmla="*/ 380 w 407"/>
              <a:gd name="T21" fmla="*/ 203 h 407"/>
              <a:gd name="T22" fmla="*/ 203 w 407"/>
              <a:gd name="T23" fmla="*/ 26 h 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407" h="407">
                <a:moveTo>
                  <a:pt x="203" y="406"/>
                </a:moveTo>
                <a:lnTo>
                  <a:pt x="203" y="406"/>
                </a:lnTo>
                <a:cubicBezTo>
                  <a:pt x="97" y="406"/>
                  <a:pt x="0" y="309"/>
                  <a:pt x="0" y="203"/>
                </a:cubicBezTo>
                <a:cubicBezTo>
                  <a:pt x="0" y="88"/>
                  <a:pt x="97" y="0"/>
                  <a:pt x="203" y="0"/>
                </a:cubicBezTo>
                <a:cubicBezTo>
                  <a:pt x="318" y="0"/>
                  <a:pt x="406" y="88"/>
                  <a:pt x="406" y="203"/>
                </a:cubicBezTo>
                <a:cubicBezTo>
                  <a:pt x="406" y="309"/>
                  <a:pt x="318" y="406"/>
                  <a:pt x="203" y="406"/>
                </a:cubicBezTo>
                <a:close/>
                <a:moveTo>
                  <a:pt x="203" y="26"/>
                </a:moveTo>
                <a:lnTo>
                  <a:pt x="203" y="26"/>
                </a:lnTo>
                <a:cubicBezTo>
                  <a:pt x="115" y="26"/>
                  <a:pt x="35" y="106"/>
                  <a:pt x="35" y="203"/>
                </a:cubicBezTo>
                <a:cubicBezTo>
                  <a:pt x="35" y="291"/>
                  <a:pt x="115" y="371"/>
                  <a:pt x="203" y="371"/>
                </a:cubicBezTo>
                <a:cubicBezTo>
                  <a:pt x="300" y="371"/>
                  <a:pt x="380" y="291"/>
                  <a:pt x="380" y="203"/>
                </a:cubicBezTo>
                <a:cubicBezTo>
                  <a:pt x="380" y="106"/>
                  <a:pt x="300" y="26"/>
                  <a:pt x="203" y="2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87" name="Freeform 510">
            <a:extLst>
              <a:ext uri="{FF2B5EF4-FFF2-40B4-BE49-F238E27FC236}">
                <a16:creationId xmlns:a16="http://schemas.microsoft.com/office/drawing/2014/main" id="{3D5C4BBC-6607-6C4D-B92D-A2B18952A8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328494" y="10149651"/>
            <a:ext cx="169604" cy="241016"/>
          </a:xfrm>
          <a:custGeom>
            <a:avLst/>
            <a:gdLst>
              <a:gd name="T0" fmla="*/ 124 w 169"/>
              <a:gd name="T1" fmla="*/ 239 h 240"/>
              <a:gd name="T2" fmla="*/ 124 w 169"/>
              <a:gd name="T3" fmla="*/ 239 h 240"/>
              <a:gd name="T4" fmla="*/ 0 w 169"/>
              <a:gd name="T5" fmla="*/ 124 h 240"/>
              <a:gd name="T6" fmla="*/ 124 w 169"/>
              <a:gd name="T7" fmla="*/ 0 h 240"/>
              <a:gd name="T8" fmla="*/ 151 w 169"/>
              <a:gd name="T9" fmla="*/ 0 h 240"/>
              <a:gd name="T10" fmla="*/ 168 w 169"/>
              <a:gd name="T11" fmla="*/ 18 h 240"/>
              <a:gd name="T12" fmla="*/ 151 w 169"/>
              <a:gd name="T13" fmla="*/ 35 h 240"/>
              <a:gd name="T14" fmla="*/ 124 w 169"/>
              <a:gd name="T15" fmla="*/ 27 h 240"/>
              <a:gd name="T16" fmla="*/ 36 w 169"/>
              <a:gd name="T17" fmla="*/ 124 h 240"/>
              <a:gd name="T18" fmla="*/ 124 w 169"/>
              <a:gd name="T19" fmla="*/ 212 h 240"/>
              <a:gd name="T20" fmla="*/ 151 w 169"/>
              <a:gd name="T21" fmla="*/ 212 h 240"/>
              <a:gd name="T22" fmla="*/ 168 w 169"/>
              <a:gd name="T23" fmla="*/ 221 h 240"/>
              <a:gd name="T24" fmla="*/ 151 w 169"/>
              <a:gd name="T25" fmla="*/ 239 h 240"/>
              <a:gd name="T26" fmla="*/ 124 w 169"/>
              <a:gd name="T27" fmla="*/ 239 h 24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</a:cxnLst>
            <a:rect l="0" t="0" r="r" b="b"/>
            <a:pathLst>
              <a:path w="169" h="240">
                <a:moveTo>
                  <a:pt x="124" y="239"/>
                </a:moveTo>
                <a:lnTo>
                  <a:pt x="124" y="239"/>
                </a:lnTo>
                <a:cubicBezTo>
                  <a:pt x="62" y="239"/>
                  <a:pt x="0" y="186"/>
                  <a:pt x="0" y="124"/>
                </a:cubicBezTo>
                <a:cubicBezTo>
                  <a:pt x="0" y="53"/>
                  <a:pt x="62" y="0"/>
                  <a:pt x="124" y="0"/>
                </a:cubicBezTo>
                <a:cubicBezTo>
                  <a:pt x="133" y="0"/>
                  <a:pt x="142" y="0"/>
                  <a:pt x="151" y="0"/>
                </a:cubicBezTo>
                <a:cubicBezTo>
                  <a:pt x="159" y="9"/>
                  <a:pt x="168" y="18"/>
                  <a:pt x="168" y="18"/>
                </a:cubicBezTo>
                <a:cubicBezTo>
                  <a:pt x="159" y="27"/>
                  <a:pt x="159" y="35"/>
                  <a:pt x="151" y="35"/>
                </a:cubicBezTo>
                <a:cubicBezTo>
                  <a:pt x="142" y="27"/>
                  <a:pt x="133" y="27"/>
                  <a:pt x="124" y="27"/>
                </a:cubicBezTo>
                <a:cubicBezTo>
                  <a:pt x="71" y="27"/>
                  <a:pt x="36" y="71"/>
                  <a:pt x="36" y="124"/>
                </a:cubicBezTo>
                <a:cubicBezTo>
                  <a:pt x="36" y="168"/>
                  <a:pt x="71" y="212"/>
                  <a:pt x="124" y="212"/>
                </a:cubicBezTo>
                <a:cubicBezTo>
                  <a:pt x="133" y="212"/>
                  <a:pt x="142" y="212"/>
                  <a:pt x="151" y="212"/>
                </a:cubicBezTo>
                <a:cubicBezTo>
                  <a:pt x="151" y="204"/>
                  <a:pt x="159" y="212"/>
                  <a:pt x="168" y="221"/>
                </a:cubicBezTo>
                <a:cubicBezTo>
                  <a:pt x="168" y="230"/>
                  <a:pt x="159" y="239"/>
                  <a:pt x="151" y="239"/>
                </a:cubicBezTo>
                <a:cubicBezTo>
                  <a:pt x="142" y="239"/>
                  <a:pt x="133" y="239"/>
                  <a:pt x="124" y="239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88" name="Freeform 511">
            <a:extLst>
              <a:ext uri="{FF2B5EF4-FFF2-40B4-BE49-F238E27FC236}">
                <a16:creationId xmlns:a16="http://schemas.microsoft.com/office/drawing/2014/main" id="{F1B8CD6D-AF07-3448-8256-84D0C4D261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3862" y="10234451"/>
            <a:ext cx="133898" cy="26780"/>
          </a:xfrm>
          <a:custGeom>
            <a:avLst/>
            <a:gdLst>
              <a:gd name="T0" fmla="*/ 115 w 134"/>
              <a:gd name="T1" fmla="*/ 26 h 27"/>
              <a:gd name="T2" fmla="*/ 115 w 134"/>
              <a:gd name="T3" fmla="*/ 26 h 27"/>
              <a:gd name="T4" fmla="*/ 9 w 134"/>
              <a:gd name="T5" fmla="*/ 26 h 27"/>
              <a:gd name="T6" fmla="*/ 0 w 134"/>
              <a:gd name="T7" fmla="*/ 9 h 27"/>
              <a:gd name="T8" fmla="*/ 9 w 134"/>
              <a:gd name="T9" fmla="*/ 0 h 27"/>
              <a:gd name="T10" fmla="*/ 115 w 134"/>
              <a:gd name="T11" fmla="*/ 0 h 27"/>
              <a:gd name="T12" fmla="*/ 133 w 134"/>
              <a:gd name="T13" fmla="*/ 9 h 27"/>
              <a:gd name="T14" fmla="*/ 115 w 134"/>
              <a:gd name="T15" fmla="*/ 26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4" h="27">
                <a:moveTo>
                  <a:pt x="115" y="26"/>
                </a:moveTo>
                <a:lnTo>
                  <a:pt x="115" y="26"/>
                </a:lnTo>
                <a:cubicBezTo>
                  <a:pt x="9" y="26"/>
                  <a:pt x="9" y="26"/>
                  <a:pt x="9" y="26"/>
                </a:cubicBezTo>
                <a:cubicBezTo>
                  <a:pt x="0" y="26"/>
                  <a:pt x="0" y="17"/>
                  <a:pt x="0" y="9"/>
                </a:cubicBezTo>
                <a:cubicBezTo>
                  <a:pt x="0" y="9"/>
                  <a:pt x="0" y="0"/>
                  <a:pt x="9" y="0"/>
                </a:cubicBezTo>
                <a:cubicBezTo>
                  <a:pt x="115" y="0"/>
                  <a:pt x="115" y="0"/>
                  <a:pt x="115" y="0"/>
                </a:cubicBezTo>
                <a:cubicBezTo>
                  <a:pt x="124" y="0"/>
                  <a:pt x="133" y="9"/>
                  <a:pt x="133" y="9"/>
                </a:cubicBezTo>
                <a:cubicBezTo>
                  <a:pt x="133" y="17"/>
                  <a:pt x="124" y="26"/>
                  <a:pt x="115" y="2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89" name="Freeform 512">
            <a:extLst>
              <a:ext uri="{FF2B5EF4-FFF2-40B4-BE49-F238E27FC236}">
                <a16:creationId xmlns:a16="http://schemas.microsoft.com/office/drawing/2014/main" id="{27FE93BB-BF91-E146-AE46-74B290EC3B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283862" y="10288011"/>
            <a:ext cx="133898" cy="26780"/>
          </a:xfrm>
          <a:custGeom>
            <a:avLst/>
            <a:gdLst>
              <a:gd name="T0" fmla="*/ 115 w 134"/>
              <a:gd name="T1" fmla="*/ 26 h 27"/>
              <a:gd name="T2" fmla="*/ 115 w 134"/>
              <a:gd name="T3" fmla="*/ 26 h 27"/>
              <a:gd name="T4" fmla="*/ 9 w 134"/>
              <a:gd name="T5" fmla="*/ 26 h 27"/>
              <a:gd name="T6" fmla="*/ 0 w 134"/>
              <a:gd name="T7" fmla="*/ 9 h 27"/>
              <a:gd name="T8" fmla="*/ 9 w 134"/>
              <a:gd name="T9" fmla="*/ 0 h 27"/>
              <a:gd name="T10" fmla="*/ 115 w 134"/>
              <a:gd name="T11" fmla="*/ 0 h 27"/>
              <a:gd name="T12" fmla="*/ 133 w 134"/>
              <a:gd name="T13" fmla="*/ 9 h 27"/>
              <a:gd name="T14" fmla="*/ 115 w 134"/>
              <a:gd name="T15" fmla="*/ 26 h 2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34" h="27">
                <a:moveTo>
                  <a:pt x="115" y="26"/>
                </a:moveTo>
                <a:lnTo>
                  <a:pt x="115" y="26"/>
                </a:lnTo>
                <a:cubicBezTo>
                  <a:pt x="9" y="26"/>
                  <a:pt x="9" y="26"/>
                  <a:pt x="9" y="26"/>
                </a:cubicBezTo>
                <a:cubicBezTo>
                  <a:pt x="0" y="26"/>
                  <a:pt x="0" y="17"/>
                  <a:pt x="0" y="9"/>
                </a:cubicBezTo>
                <a:cubicBezTo>
                  <a:pt x="0" y="9"/>
                  <a:pt x="0" y="0"/>
                  <a:pt x="9" y="0"/>
                </a:cubicBezTo>
                <a:cubicBezTo>
                  <a:pt x="115" y="0"/>
                  <a:pt x="115" y="0"/>
                  <a:pt x="115" y="0"/>
                </a:cubicBezTo>
                <a:cubicBezTo>
                  <a:pt x="124" y="0"/>
                  <a:pt x="133" y="9"/>
                  <a:pt x="133" y="9"/>
                </a:cubicBezTo>
                <a:cubicBezTo>
                  <a:pt x="133" y="17"/>
                  <a:pt x="124" y="26"/>
                  <a:pt x="115" y="26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0" name="Freeform 513">
            <a:extLst>
              <a:ext uri="{FF2B5EF4-FFF2-40B4-BE49-F238E27FC236}">
                <a16:creationId xmlns:a16="http://schemas.microsoft.com/office/drawing/2014/main" id="{58286362-69C7-E745-98C2-6A9BBB240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6835" y="10042533"/>
            <a:ext cx="285648" cy="379375"/>
          </a:xfrm>
          <a:custGeom>
            <a:avLst/>
            <a:gdLst>
              <a:gd name="T0" fmla="*/ 265 w 284"/>
              <a:gd name="T1" fmla="*/ 372 h 373"/>
              <a:gd name="T2" fmla="*/ 265 w 284"/>
              <a:gd name="T3" fmla="*/ 372 h 373"/>
              <a:gd name="T4" fmla="*/ 80 w 284"/>
              <a:gd name="T5" fmla="*/ 292 h 373"/>
              <a:gd name="T6" fmla="*/ 0 w 284"/>
              <a:gd name="T7" fmla="*/ 97 h 373"/>
              <a:gd name="T8" fmla="*/ 9 w 284"/>
              <a:gd name="T9" fmla="*/ 9 h 373"/>
              <a:gd name="T10" fmla="*/ 35 w 284"/>
              <a:gd name="T11" fmla="*/ 0 h 373"/>
              <a:gd name="T12" fmla="*/ 44 w 284"/>
              <a:gd name="T13" fmla="*/ 27 h 373"/>
              <a:gd name="T14" fmla="*/ 27 w 284"/>
              <a:gd name="T15" fmla="*/ 97 h 373"/>
              <a:gd name="T16" fmla="*/ 97 w 284"/>
              <a:gd name="T17" fmla="*/ 265 h 373"/>
              <a:gd name="T18" fmla="*/ 265 w 284"/>
              <a:gd name="T19" fmla="*/ 336 h 373"/>
              <a:gd name="T20" fmla="*/ 283 w 284"/>
              <a:gd name="T21" fmla="*/ 354 h 373"/>
              <a:gd name="T22" fmla="*/ 265 w 284"/>
              <a:gd name="T23" fmla="*/ 372 h 37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284" h="373">
                <a:moveTo>
                  <a:pt x="265" y="372"/>
                </a:moveTo>
                <a:lnTo>
                  <a:pt x="265" y="372"/>
                </a:lnTo>
                <a:cubicBezTo>
                  <a:pt x="194" y="372"/>
                  <a:pt x="124" y="336"/>
                  <a:pt x="80" y="292"/>
                </a:cubicBezTo>
                <a:cubicBezTo>
                  <a:pt x="27" y="239"/>
                  <a:pt x="0" y="177"/>
                  <a:pt x="0" y="97"/>
                </a:cubicBezTo>
                <a:cubicBezTo>
                  <a:pt x="0" y="71"/>
                  <a:pt x="0" y="44"/>
                  <a:pt x="9" y="9"/>
                </a:cubicBezTo>
                <a:cubicBezTo>
                  <a:pt x="18" y="0"/>
                  <a:pt x="27" y="0"/>
                  <a:pt x="35" y="0"/>
                </a:cubicBezTo>
                <a:cubicBezTo>
                  <a:pt x="44" y="9"/>
                  <a:pt x="44" y="18"/>
                  <a:pt x="44" y="27"/>
                </a:cubicBezTo>
                <a:cubicBezTo>
                  <a:pt x="35" y="44"/>
                  <a:pt x="27" y="71"/>
                  <a:pt x="27" y="97"/>
                </a:cubicBezTo>
                <a:cubicBezTo>
                  <a:pt x="27" y="168"/>
                  <a:pt x="53" y="221"/>
                  <a:pt x="97" y="265"/>
                </a:cubicBezTo>
                <a:cubicBezTo>
                  <a:pt x="142" y="310"/>
                  <a:pt x="204" y="336"/>
                  <a:pt x="265" y="336"/>
                </a:cubicBezTo>
                <a:cubicBezTo>
                  <a:pt x="274" y="336"/>
                  <a:pt x="283" y="345"/>
                  <a:pt x="283" y="354"/>
                </a:cubicBezTo>
                <a:cubicBezTo>
                  <a:pt x="283" y="362"/>
                  <a:pt x="274" y="372"/>
                  <a:pt x="265" y="372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1" name="Freeform 514">
            <a:extLst>
              <a:ext uri="{FF2B5EF4-FFF2-40B4-BE49-F238E27FC236}">
                <a16:creationId xmlns:a16="http://schemas.microsoft.com/office/drawing/2014/main" id="{117DC24C-BC72-B34B-975B-D20D3840EC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608753" y="9872929"/>
            <a:ext cx="348134" cy="285648"/>
          </a:xfrm>
          <a:custGeom>
            <a:avLst/>
            <a:gdLst>
              <a:gd name="T0" fmla="*/ 327 w 346"/>
              <a:gd name="T1" fmla="*/ 283 h 284"/>
              <a:gd name="T2" fmla="*/ 327 w 346"/>
              <a:gd name="T3" fmla="*/ 283 h 284"/>
              <a:gd name="T4" fmla="*/ 309 w 346"/>
              <a:gd name="T5" fmla="*/ 265 h 284"/>
              <a:gd name="T6" fmla="*/ 247 w 346"/>
              <a:gd name="T7" fmla="*/ 106 h 284"/>
              <a:gd name="T8" fmla="*/ 79 w 346"/>
              <a:gd name="T9" fmla="*/ 35 h 284"/>
              <a:gd name="T10" fmla="*/ 26 w 346"/>
              <a:gd name="T11" fmla="*/ 44 h 284"/>
              <a:gd name="T12" fmla="*/ 0 w 346"/>
              <a:gd name="T13" fmla="*/ 26 h 284"/>
              <a:gd name="T14" fmla="*/ 18 w 346"/>
              <a:gd name="T15" fmla="*/ 9 h 284"/>
              <a:gd name="T16" fmla="*/ 79 w 346"/>
              <a:gd name="T17" fmla="*/ 0 h 284"/>
              <a:gd name="T18" fmla="*/ 265 w 346"/>
              <a:gd name="T19" fmla="*/ 80 h 284"/>
              <a:gd name="T20" fmla="*/ 345 w 346"/>
              <a:gd name="T21" fmla="*/ 265 h 284"/>
              <a:gd name="T22" fmla="*/ 327 w 346"/>
              <a:gd name="T23" fmla="*/ 283 h 28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46" h="284">
                <a:moveTo>
                  <a:pt x="327" y="283"/>
                </a:moveTo>
                <a:lnTo>
                  <a:pt x="327" y="283"/>
                </a:lnTo>
                <a:cubicBezTo>
                  <a:pt x="318" y="283"/>
                  <a:pt x="309" y="274"/>
                  <a:pt x="309" y="265"/>
                </a:cubicBezTo>
                <a:cubicBezTo>
                  <a:pt x="309" y="203"/>
                  <a:pt x="291" y="150"/>
                  <a:pt x="247" y="106"/>
                </a:cubicBezTo>
                <a:cubicBezTo>
                  <a:pt x="203" y="62"/>
                  <a:pt x="141" y="35"/>
                  <a:pt x="79" y="35"/>
                </a:cubicBezTo>
                <a:cubicBezTo>
                  <a:pt x="62" y="35"/>
                  <a:pt x="44" y="35"/>
                  <a:pt x="26" y="44"/>
                </a:cubicBezTo>
                <a:cubicBezTo>
                  <a:pt x="18" y="44"/>
                  <a:pt x="8" y="35"/>
                  <a:pt x="0" y="26"/>
                </a:cubicBezTo>
                <a:cubicBezTo>
                  <a:pt x="0" y="18"/>
                  <a:pt x="8" y="9"/>
                  <a:pt x="18" y="9"/>
                </a:cubicBezTo>
                <a:cubicBezTo>
                  <a:pt x="35" y="9"/>
                  <a:pt x="53" y="0"/>
                  <a:pt x="79" y="0"/>
                </a:cubicBezTo>
                <a:cubicBezTo>
                  <a:pt x="150" y="0"/>
                  <a:pt x="212" y="26"/>
                  <a:pt x="265" y="80"/>
                </a:cubicBezTo>
                <a:cubicBezTo>
                  <a:pt x="318" y="133"/>
                  <a:pt x="345" y="195"/>
                  <a:pt x="345" y="265"/>
                </a:cubicBezTo>
                <a:cubicBezTo>
                  <a:pt x="345" y="274"/>
                  <a:pt x="336" y="283"/>
                  <a:pt x="327" y="283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2" name="Freeform 515">
            <a:extLst>
              <a:ext uri="{FF2B5EF4-FFF2-40B4-BE49-F238E27FC236}">
                <a16:creationId xmlns:a16="http://schemas.microsoft.com/office/drawing/2014/main" id="{AD355750-E693-7740-B03F-9F00EB3C23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25761" y="9881856"/>
            <a:ext cx="160677" cy="169604"/>
          </a:xfrm>
          <a:custGeom>
            <a:avLst/>
            <a:gdLst>
              <a:gd name="T0" fmla="*/ 141 w 160"/>
              <a:gd name="T1" fmla="*/ 26 h 169"/>
              <a:gd name="T2" fmla="*/ 141 w 160"/>
              <a:gd name="T3" fmla="*/ 26 h 169"/>
              <a:gd name="T4" fmla="*/ 79 w 160"/>
              <a:gd name="T5" fmla="*/ 0 h 169"/>
              <a:gd name="T6" fmla="*/ 18 w 160"/>
              <a:gd name="T7" fmla="*/ 26 h 169"/>
              <a:gd name="T8" fmla="*/ 0 w 160"/>
              <a:gd name="T9" fmla="*/ 79 h 169"/>
              <a:gd name="T10" fmla="*/ 18 w 160"/>
              <a:gd name="T11" fmla="*/ 141 h 169"/>
              <a:gd name="T12" fmla="*/ 79 w 160"/>
              <a:gd name="T13" fmla="*/ 168 h 169"/>
              <a:gd name="T14" fmla="*/ 141 w 160"/>
              <a:gd name="T15" fmla="*/ 141 h 169"/>
              <a:gd name="T16" fmla="*/ 159 w 160"/>
              <a:gd name="T17" fmla="*/ 79 h 169"/>
              <a:gd name="T18" fmla="*/ 141 w 160"/>
              <a:gd name="T19" fmla="*/ 26 h 169"/>
              <a:gd name="T20" fmla="*/ 79 w 160"/>
              <a:gd name="T21" fmla="*/ 150 h 169"/>
              <a:gd name="T22" fmla="*/ 79 w 160"/>
              <a:gd name="T23" fmla="*/ 150 h 169"/>
              <a:gd name="T24" fmla="*/ 9 w 160"/>
              <a:gd name="T25" fmla="*/ 79 h 169"/>
              <a:gd name="T26" fmla="*/ 79 w 160"/>
              <a:gd name="T27" fmla="*/ 9 h 169"/>
              <a:gd name="T28" fmla="*/ 150 w 160"/>
              <a:gd name="T29" fmla="*/ 79 h 169"/>
              <a:gd name="T30" fmla="*/ 79 w 160"/>
              <a:gd name="T31" fmla="*/ 150 h 1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160" h="169">
                <a:moveTo>
                  <a:pt x="141" y="26"/>
                </a:moveTo>
                <a:lnTo>
                  <a:pt x="141" y="26"/>
                </a:lnTo>
                <a:cubicBezTo>
                  <a:pt x="124" y="9"/>
                  <a:pt x="97" y="0"/>
                  <a:pt x="79" y="0"/>
                </a:cubicBezTo>
                <a:cubicBezTo>
                  <a:pt x="53" y="0"/>
                  <a:pt x="35" y="9"/>
                  <a:pt x="18" y="26"/>
                </a:cubicBezTo>
                <a:cubicBezTo>
                  <a:pt x="9" y="35"/>
                  <a:pt x="0" y="62"/>
                  <a:pt x="0" y="79"/>
                </a:cubicBezTo>
                <a:cubicBezTo>
                  <a:pt x="0" y="106"/>
                  <a:pt x="9" y="124"/>
                  <a:pt x="18" y="141"/>
                </a:cubicBezTo>
                <a:cubicBezTo>
                  <a:pt x="35" y="159"/>
                  <a:pt x="53" y="168"/>
                  <a:pt x="79" y="168"/>
                </a:cubicBezTo>
                <a:cubicBezTo>
                  <a:pt x="97" y="168"/>
                  <a:pt x="124" y="159"/>
                  <a:pt x="141" y="141"/>
                </a:cubicBezTo>
                <a:cubicBezTo>
                  <a:pt x="150" y="124"/>
                  <a:pt x="159" y="106"/>
                  <a:pt x="159" y="79"/>
                </a:cubicBezTo>
                <a:cubicBezTo>
                  <a:pt x="159" y="62"/>
                  <a:pt x="150" y="35"/>
                  <a:pt x="141" y="26"/>
                </a:cubicBezTo>
                <a:close/>
                <a:moveTo>
                  <a:pt x="79" y="150"/>
                </a:moveTo>
                <a:lnTo>
                  <a:pt x="79" y="150"/>
                </a:lnTo>
                <a:cubicBezTo>
                  <a:pt x="35" y="150"/>
                  <a:pt x="9" y="124"/>
                  <a:pt x="9" y="79"/>
                </a:cubicBezTo>
                <a:cubicBezTo>
                  <a:pt x="9" y="44"/>
                  <a:pt x="35" y="9"/>
                  <a:pt x="79" y="9"/>
                </a:cubicBezTo>
                <a:cubicBezTo>
                  <a:pt x="115" y="9"/>
                  <a:pt x="150" y="44"/>
                  <a:pt x="150" y="79"/>
                </a:cubicBezTo>
                <a:cubicBezTo>
                  <a:pt x="150" y="124"/>
                  <a:pt x="115" y="150"/>
                  <a:pt x="79" y="15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3" name="Freeform 516">
            <a:extLst>
              <a:ext uri="{FF2B5EF4-FFF2-40B4-BE49-F238E27FC236}">
                <a16:creationId xmlns:a16="http://schemas.microsoft.com/office/drawing/2014/main" id="{85F36260-56CB-6F48-B15D-BB3A51156D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48076" y="9899709"/>
            <a:ext cx="124971" cy="124971"/>
          </a:xfrm>
          <a:custGeom>
            <a:avLst/>
            <a:gdLst>
              <a:gd name="T0" fmla="*/ 61 w 124"/>
              <a:gd name="T1" fmla="*/ 0 h 125"/>
              <a:gd name="T2" fmla="*/ 61 w 124"/>
              <a:gd name="T3" fmla="*/ 0 h 125"/>
              <a:gd name="T4" fmla="*/ 0 w 124"/>
              <a:gd name="T5" fmla="*/ 62 h 125"/>
              <a:gd name="T6" fmla="*/ 61 w 124"/>
              <a:gd name="T7" fmla="*/ 124 h 125"/>
              <a:gd name="T8" fmla="*/ 123 w 124"/>
              <a:gd name="T9" fmla="*/ 62 h 125"/>
              <a:gd name="T10" fmla="*/ 61 w 124"/>
              <a:gd name="T11" fmla="*/ 0 h 125"/>
              <a:gd name="T12" fmla="*/ 61 w 124"/>
              <a:gd name="T13" fmla="*/ 115 h 125"/>
              <a:gd name="T14" fmla="*/ 61 w 124"/>
              <a:gd name="T15" fmla="*/ 115 h 125"/>
              <a:gd name="T16" fmla="*/ 8 w 124"/>
              <a:gd name="T17" fmla="*/ 62 h 125"/>
              <a:gd name="T18" fmla="*/ 61 w 124"/>
              <a:gd name="T19" fmla="*/ 9 h 125"/>
              <a:gd name="T20" fmla="*/ 115 w 124"/>
              <a:gd name="T21" fmla="*/ 62 h 125"/>
              <a:gd name="T22" fmla="*/ 61 w 124"/>
              <a:gd name="T23" fmla="*/ 115 h 12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24" h="125">
                <a:moveTo>
                  <a:pt x="61" y="0"/>
                </a:moveTo>
                <a:lnTo>
                  <a:pt x="61" y="0"/>
                </a:lnTo>
                <a:cubicBezTo>
                  <a:pt x="26" y="0"/>
                  <a:pt x="0" y="27"/>
                  <a:pt x="0" y="62"/>
                </a:cubicBezTo>
                <a:cubicBezTo>
                  <a:pt x="0" y="98"/>
                  <a:pt x="26" y="124"/>
                  <a:pt x="61" y="124"/>
                </a:cubicBezTo>
                <a:cubicBezTo>
                  <a:pt x="97" y="124"/>
                  <a:pt x="123" y="98"/>
                  <a:pt x="123" y="62"/>
                </a:cubicBezTo>
                <a:cubicBezTo>
                  <a:pt x="123" y="27"/>
                  <a:pt x="97" y="0"/>
                  <a:pt x="61" y="0"/>
                </a:cubicBezTo>
                <a:close/>
                <a:moveTo>
                  <a:pt x="61" y="115"/>
                </a:moveTo>
                <a:lnTo>
                  <a:pt x="61" y="115"/>
                </a:lnTo>
                <a:cubicBezTo>
                  <a:pt x="35" y="115"/>
                  <a:pt x="8" y="98"/>
                  <a:pt x="8" y="62"/>
                </a:cubicBezTo>
                <a:cubicBezTo>
                  <a:pt x="8" y="36"/>
                  <a:pt x="35" y="9"/>
                  <a:pt x="61" y="9"/>
                </a:cubicBezTo>
                <a:cubicBezTo>
                  <a:pt x="88" y="9"/>
                  <a:pt x="115" y="36"/>
                  <a:pt x="115" y="62"/>
                </a:cubicBezTo>
                <a:cubicBezTo>
                  <a:pt x="115" y="98"/>
                  <a:pt x="88" y="115"/>
                  <a:pt x="61" y="11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4" name="Freeform 517">
            <a:extLst>
              <a:ext uri="{FF2B5EF4-FFF2-40B4-BE49-F238E27FC236}">
                <a16:creationId xmlns:a16="http://schemas.microsoft.com/office/drawing/2014/main" id="{7BF2EAE7-FF8E-C94E-B0D8-84AF9021F7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70394" y="9926488"/>
            <a:ext cx="62486" cy="80339"/>
          </a:xfrm>
          <a:custGeom>
            <a:avLst/>
            <a:gdLst>
              <a:gd name="T0" fmla="*/ 62 w 63"/>
              <a:gd name="T1" fmla="*/ 0 h 81"/>
              <a:gd name="T2" fmla="*/ 62 w 63"/>
              <a:gd name="T3" fmla="*/ 0 h 81"/>
              <a:gd name="T4" fmla="*/ 53 w 63"/>
              <a:gd name="T5" fmla="*/ 0 h 81"/>
              <a:gd name="T6" fmla="*/ 18 w 63"/>
              <a:gd name="T7" fmla="*/ 27 h 81"/>
              <a:gd name="T8" fmla="*/ 0 w 63"/>
              <a:gd name="T9" fmla="*/ 27 h 81"/>
              <a:gd name="T10" fmla="*/ 0 w 63"/>
              <a:gd name="T11" fmla="*/ 27 h 81"/>
              <a:gd name="T12" fmla="*/ 0 w 63"/>
              <a:gd name="T13" fmla="*/ 35 h 81"/>
              <a:gd name="T14" fmla="*/ 9 w 63"/>
              <a:gd name="T15" fmla="*/ 35 h 81"/>
              <a:gd name="T16" fmla="*/ 9 w 63"/>
              <a:gd name="T17" fmla="*/ 35 h 81"/>
              <a:gd name="T18" fmla="*/ 9 w 63"/>
              <a:gd name="T19" fmla="*/ 44 h 81"/>
              <a:gd name="T20" fmla="*/ 0 w 63"/>
              <a:gd name="T21" fmla="*/ 44 h 81"/>
              <a:gd name="T22" fmla="*/ 0 w 63"/>
              <a:gd name="T23" fmla="*/ 44 h 81"/>
              <a:gd name="T24" fmla="*/ 0 w 63"/>
              <a:gd name="T25" fmla="*/ 53 h 81"/>
              <a:gd name="T26" fmla="*/ 18 w 63"/>
              <a:gd name="T27" fmla="*/ 53 h 81"/>
              <a:gd name="T28" fmla="*/ 53 w 63"/>
              <a:gd name="T29" fmla="*/ 80 h 81"/>
              <a:gd name="T30" fmla="*/ 62 w 63"/>
              <a:gd name="T31" fmla="*/ 71 h 81"/>
              <a:gd name="T32" fmla="*/ 62 w 63"/>
              <a:gd name="T33" fmla="*/ 71 h 81"/>
              <a:gd name="T34" fmla="*/ 53 w 63"/>
              <a:gd name="T35" fmla="*/ 62 h 81"/>
              <a:gd name="T36" fmla="*/ 53 w 63"/>
              <a:gd name="T37" fmla="*/ 62 h 81"/>
              <a:gd name="T38" fmla="*/ 27 w 63"/>
              <a:gd name="T39" fmla="*/ 53 h 81"/>
              <a:gd name="T40" fmla="*/ 35 w 63"/>
              <a:gd name="T41" fmla="*/ 53 h 81"/>
              <a:gd name="T42" fmla="*/ 35 w 63"/>
              <a:gd name="T43" fmla="*/ 44 h 81"/>
              <a:gd name="T44" fmla="*/ 35 w 63"/>
              <a:gd name="T45" fmla="*/ 44 h 81"/>
              <a:gd name="T46" fmla="*/ 18 w 63"/>
              <a:gd name="T47" fmla="*/ 44 h 81"/>
              <a:gd name="T48" fmla="*/ 18 w 63"/>
              <a:gd name="T49" fmla="*/ 35 h 81"/>
              <a:gd name="T50" fmla="*/ 18 w 63"/>
              <a:gd name="T51" fmla="*/ 35 h 81"/>
              <a:gd name="T52" fmla="*/ 35 w 63"/>
              <a:gd name="T53" fmla="*/ 35 h 81"/>
              <a:gd name="T54" fmla="*/ 35 w 63"/>
              <a:gd name="T55" fmla="*/ 27 h 81"/>
              <a:gd name="T56" fmla="*/ 35 w 63"/>
              <a:gd name="T57" fmla="*/ 27 h 81"/>
              <a:gd name="T58" fmla="*/ 27 w 63"/>
              <a:gd name="T59" fmla="*/ 27 h 81"/>
              <a:gd name="T60" fmla="*/ 53 w 63"/>
              <a:gd name="T61" fmla="*/ 9 h 81"/>
              <a:gd name="T62" fmla="*/ 53 w 63"/>
              <a:gd name="T63" fmla="*/ 9 h 81"/>
              <a:gd name="T64" fmla="*/ 62 w 63"/>
              <a:gd name="T65" fmla="*/ 9 h 81"/>
              <a:gd name="T66" fmla="*/ 62 w 63"/>
              <a:gd name="T67" fmla="*/ 0 h 8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</a:cxnLst>
            <a:rect l="0" t="0" r="r" b="b"/>
            <a:pathLst>
              <a:path w="63" h="81">
                <a:moveTo>
                  <a:pt x="62" y="0"/>
                </a:moveTo>
                <a:lnTo>
                  <a:pt x="62" y="0"/>
                </a:lnTo>
                <a:cubicBezTo>
                  <a:pt x="53" y="0"/>
                  <a:pt x="53" y="0"/>
                  <a:pt x="53" y="0"/>
                </a:cubicBezTo>
                <a:cubicBezTo>
                  <a:pt x="35" y="0"/>
                  <a:pt x="18" y="9"/>
                  <a:pt x="18" y="27"/>
                </a:cubicBezTo>
                <a:cubicBezTo>
                  <a:pt x="0" y="27"/>
                  <a:pt x="0" y="27"/>
                  <a:pt x="0" y="27"/>
                </a:cubicBezTo>
                <a:lnTo>
                  <a:pt x="0" y="27"/>
                </a:lnTo>
                <a:cubicBezTo>
                  <a:pt x="0" y="35"/>
                  <a:pt x="0" y="35"/>
                  <a:pt x="0" y="35"/>
                </a:cubicBezTo>
                <a:cubicBezTo>
                  <a:pt x="9" y="35"/>
                  <a:pt x="9" y="35"/>
                  <a:pt x="9" y="35"/>
                </a:cubicBezTo>
                <a:lnTo>
                  <a:pt x="9" y="35"/>
                </a:lnTo>
                <a:lnTo>
                  <a:pt x="9" y="44"/>
                </a:lnTo>
                <a:cubicBezTo>
                  <a:pt x="0" y="44"/>
                  <a:pt x="0" y="44"/>
                  <a:pt x="0" y="44"/>
                </a:cubicBezTo>
                <a:lnTo>
                  <a:pt x="0" y="44"/>
                </a:lnTo>
                <a:lnTo>
                  <a:pt x="0" y="53"/>
                </a:lnTo>
                <a:cubicBezTo>
                  <a:pt x="18" y="53"/>
                  <a:pt x="18" y="53"/>
                  <a:pt x="18" y="53"/>
                </a:cubicBezTo>
                <a:cubicBezTo>
                  <a:pt x="18" y="62"/>
                  <a:pt x="35" y="80"/>
                  <a:pt x="53" y="80"/>
                </a:cubicBezTo>
                <a:cubicBezTo>
                  <a:pt x="53" y="80"/>
                  <a:pt x="53" y="71"/>
                  <a:pt x="62" y="71"/>
                </a:cubicBezTo>
                <a:lnTo>
                  <a:pt x="62" y="71"/>
                </a:lnTo>
                <a:cubicBezTo>
                  <a:pt x="62" y="62"/>
                  <a:pt x="62" y="62"/>
                  <a:pt x="53" y="62"/>
                </a:cubicBezTo>
                <a:lnTo>
                  <a:pt x="53" y="62"/>
                </a:lnTo>
                <a:cubicBezTo>
                  <a:pt x="35" y="62"/>
                  <a:pt x="27" y="62"/>
                  <a:pt x="27" y="53"/>
                </a:cubicBezTo>
                <a:cubicBezTo>
                  <a:pt x="35" y="53"/>
                  <a:pt x="35" y="53"/>
                  <a:pt x="35" y="53"/>
                </a:cubicBezTo>
                <a:lnTo>
                  <a:pt x="35" y="44"/>
                </a:lnTo>
                <a:lnTo>
                  <a:pt x="35" y="44"/>
                </a:lnTo>
                <a:cubicBezTo>
                  <a:pt x="18" y="44"/>
                  <a:pt x="18" y="44"/>
                  <a:pt x="18" y="44"/>
                </a:cubicBezTo>
                <a:lnTo>
                  <a:pt x="18" y="35"/>
                </a:lnTo>
                <a:lnTo>
                  <a:pt x="18" y="35"/>
                </a:lnTo>
                <a:cubicBezTo>
                  <a:pt x="35" y="35"/>
                  <a:pt x="35" y="35"/>
                  <a:pt x="35" y="35"/>
                </a:cubicBezTo>
                <a:cubicBezTo>
                  <a:pt x="35" y="35"/>
                  <a:pt x="35" y="35"/>
                  <a:pt x="35" y="27"/>
                </a:cubicBezTo>
                <a:lnTo>
                  <a:pt x="35" y="27"/>
                </a:lnTo>
                <a:cubicBezTo>
                  <a:pt x="27" y="27"/>
                  <a:pt x="27" y="27"/>
                  <a:pt x="27" y="27"/>
                </a:cubicBezTo>
                <a:cubicBezTo>
                  <a:pt x="27" y="18"/>
                  <a:pt x="35" y="9"/>
                  <a:pt x="53" y="9"/>
                </a:cubicBezTo>
                <a:lnTo>
                  <a:pt x="53" y="9"/>
                </a:lnTo>
                <a:cubicBezTo>
                  <a:pt x="62" y="9"/>
                  <a:pt x="62" y="9"/>
                  <a:pt x="62" y="9"/>
                </a:cubicBezTo>
                <a:lnTo>
                  <a:pt x="62" y="0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5" name="Freeform 518">
            <a:extLst>
              <a:ext uri="{FF2B5EF4-FFF2-40B4-BE49-F238E27FC236}">
                <a16:creationId xmlns:a16="http://schemas.microsoft.com/office/drawing/2014/main" id="{E6B8F1C7-BC6E-7C45-B2B3-0ED2834A6C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15872" y="10180892"/>
            <a:ext cx="258869" cy="249942"/>
          </a:xfrm>
          <a:custGeom>
            <a:avLst/>
            <a:gdLst>
              <a:gd name="T0" fmla="*/ 124 w 257"/>
              <a:gd name="T1" fmla="*/ 247 h 248"/>
              <a:gd name="T2" fmla="*/ 124 w 257"/>
              <a:gd name="T3" fmla="*/ 247 h 248"/>
              <a:gd name="T4" fmla="*/ 35 w 257"/>
              <a:gd name="T5" fmla="*/ 212 h 248"/>
              <a:gd name="T6" fmla="*/ 0 w 257"/>
              <a:gd name="T7" fmla="*/ 123 h 248"/>
              <a:gd name="T8" fmla="*/ 35 w 257"/>
              <a:gd name="T9" fmla="*/ 35 h 248"/>
              <a:gd name="T10" fmla="*/ 124 w 257"/>
              <a:gd name="T11" fmla="*/ 0 h 248"/>
              <a:gd name="T12" fmla="*/ 212 w 257"/>
              <a:gd name="T13" fmla="*/ 35 h 248"/>
              <a:gd name="T14" fmla="*/ 256 w 257"/>
              <a:gd name="T15" fmla="*/ 123 h 248"/>
              <a:gd name="T16" fmla="*/ 212 w 257"/>
              <a:gd name="T17" fmla="*/ 212 h 248"/>
              <a:gd name="T18" fmla="*/ 124 w 257"/>
              <a:gd name="T19" fmla="*/ 247 h 248"/>
              <a:gd name="T20" fmla="*/ 124 w 257"/>
              <a:gd name="T21" fmla="*/ 17 h 248"/>
              <a:gd name="T22" fmla="*/ 124 w 257"/>
              <a:gd name="T23" fmla="*/ 17 h 248"/>
              <a:gd name="T24" fmla="*/ 18 w 257"/>
              <a:gd name="T25" fmla="*/ 123 h 248"/>
              <a:gd name="T26" fmla="*/ 124 w 257"/>
              <a:gd name="T27" fmla="*/ 229 h 248"/>
              <a:gd name="T28" fmla="*/ 239 w 257"/>
              <a:gd name="T29" fmla="*/ 123 h 248"/>
              <a:gd name="T30" fmla="*/ 124 w 257"/>
              <a:gd name="T31" fmla="*/ 17 h 2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257" h="248">
                <a:moveTo>
                  <a:pt x="124" y="247"/>
                </a:moveTo>
                <a:lnTo>
                  <a:pt x="124" y="247"/>
                </a:lnTo>
                <a:cubicBezTo>
                  <a:pt x="97" y="247"/>
                  <a:pt x="62" y="239"/>
                  <a:pt x="35" y="212"/>
                </a:cubicBezTo>
                <a:cubicBezTo>
                  <a:pt x="18" y="185"/>
                  <a:pt x="0" y="159"/>
                  <a:pt x="0" y="123"/>
                </a:cubicBezTo>
                <a:cubicBezTo>
                  <a:pt x="0" y="88"/>
                  <a:pt x="18" y="62"/>
                  <a:pt x="35" y="35"/>
                </a:cubicBezTo>
                <a:cubicBezTo>
                  <a:pt x="62" y="8"/>
                  <a:pt x="97" y="0"/>
                  <a:pt x="124" y="0"/>
                </a:cubicBezTo>
                <a:cubicBezTo>
                  <a:pt x="159" y="0"/>
                  <a:pt x="195" y="8"/>
                  <a:pt x="212" y="35"/>
                </a:cubicBezTo>
                <a:cubicBezTo>
                  <a:pt x="239" y="62"/>
                  <a:pt x="256" y="88"/>
                  <a:pt x="256" y="123"/>
                </a:cubicBezTo>
                <a:cubicBezTo>
                  <a:pt x="256" y="159"/>
                  <a:pt x="239" y="185"/>
                  <a:pt x="212" y="212"/>
                </a:cubicBezTo>
                <a:cubicBezTo>
                  <a:pt x="195" y="239"/>
                  <a:pt x="159" y="247"/>
                  <a:pt x="124" y="247"/>
                </a:cubicBezTo>
                <a:close/>
                <a:moveTo>
                  <a:pt x="124" y="17"/>
                </a:moveTo>
                <a:lnTo>
                  <a:pt x="124" y="17"/>
                </a:lnTo>
                <a:cubicBezTo>
                  <a:pt x="71" y="17"/>
                  <a:pt x="18" y="62"/>
                  <a:pt x="18" y="123"/>
                </a:cubicBezTo>
                <a:cubicBezTo>
                  <a:pt x="18" y="185"/>
                  <a:pt x="71" y="229"/>
                  <a:pt x="124" y="229"/>
                </a:cubicBezTo>
                <a:cubicBezTo>
                  <a:pt x="185" y="229"/>
                  <a:pt x="239" y="185"/>
                  <a:pt x="239" y="123"/>
                </a:cubicBezTo>
                <a:cubicBezTo>
                  <a:pt x="239" y="62"/>
                  <a:pt x="185" y="17"/>
                  <a:pt x="124" y="17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6" name="Freeform 519">
            <a:extLst>
              <a:ext uri="{FF2B5EF4-FFF2-40B4-BE49-F238E27FC236}">
                <a16:creationId xmlns:a16="http://schemas.microsoft.com/office/drawing/2014/main" id="{662B6152-F107-FE44-9AB4-825C901AB3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51578" y="10203210"/>
            <a:ext cx="187457" cy="196383"/>
          </a:xfrm>
          <a:custGeom>
            <a:avLst/>
            <a:gdLst>
              <a:gd name="T0" fmla="*/ 89 w 187"/>
              <a:gd name="T1" fmla="*/ 195 h 196"/>
              <a:gd name="T2" fmla="*/ 89 w 187"/>
              <a:gd name="T3" fmla="*/ 195 h 196"/>
              <a:gd name="T4" fmla="*/ 0 w 187"/>
              <a:gd name="T5" fmla="*/ 97 h 196"/>
              <a:gd name="T6" fmla="*/ 89 w 187"/>
              <a:gd name="T7" fmla="*/ 0 h 196"/>
              <a:gd name="T8" fmla="*/ 186 w 187"/>
              <a:gd name="T9" fmla="*/ 97 h 196"/>
              <a:gd name="T10" fmla="*/ 89 w 187"/>
              <a:gd name="T11" fmla="*/ 195 h 196"/>
              <a:gd name="T12" fmla="*/ 89 w 187"/>
              <a:gd name="T13" fmla="*/ 18 h 196"/>
              <a:gd name="T14" fmla="*/ 89 w 187"/>
              <a:gd name="T15" fmla="*/ 18 h 196"/>
              <a:gd name="T16" fmla="*/ 9 w 187"/>
              <a:gd name="T17" fmla="*/ 97 h 196"/>
              <a:gd name="T18" fmla="*/ 89 w 187"/>
              <a:gd name="T19" fmla="*/ 177 h 196"/>
              <a:gd name="T20" fmla="*/ 177 w 187"/>
              <a:gd name="T21" fmla="*/ 97 h 196"/>
              <a:gd name="T22" fmla="*/ 89 w 187"/>
              <a:gd name="T23" fmla="*/ 18 h 19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187" h="196">
                <a:moveTo>
                  <a:pt x="89" y="195"/>
                </a:moveTo>
                <a:lnTo>
                  <a:pt x="89" y="195"/>
                </a:lnTo>
                <a:cubicBezTo>
                  <a:pt x="36" y="195"/>
                  <a:pt x="0" y="151"/>
                  <a:pt x="0" y="97"/>
                </a:cubicBezTo>
                <a:cubicBezTo>
                  <a:pt x="0" y="44"/>
                  <a:pt x="36" y="0"/>
                  <a:pt x="89" y="0"/>
                </a:cubicBezTo>
                <a:cubicBezTo>
                  <a:pt x="142" y="0"/>
                  <a:pt x="186" y="44"/>
                  <a:pt x="186" y="97"/>
                </a:cubicBezTo>
                <a:cubicBezTo>
                  <a:pt x="186" y="151"/>
                  <a:pt x="142" y="195"/>
                  <a:pt x="89" y="195"/>
                </a:cubicBezTo>
                <a:close/>
                <a:moveTo>
                  <a:pt x="89" y="18"/>
                </a:moveTo>
                <a:lnTo>
                  <a:pt x="89" y="18"/>
                </a:lnTo>
                <a:cubicBezTo>
                  <a:pt x="44" y="18"/>
                  <a:pt x="9" y="53"/>
                  <a:pt x="9" y="97"/>
                </a:cubicBezTo>
                <a:cubicBezTo>
                  <a:pt x="9" y="142"/>
                  <a:pt x="44" y="177"/>
                  <a:pt x="89" y="177"/>
                </a:cubicBezTo>
                <a:cubicBezTo>
                  <a:pt x="133" y="177"/>
                  <a:pt x="177" y="142"/>
                  <a:pt x="177" y="97"/>
                </a:cubicBezTo>
                <a:cubicBezTo>
                  <a:pt x="177" y="53"/>
                  <a:pt x="133" y="18"/>
                  <a:pt x="89" y="18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7" name="Freeform 520">
            <a:extLst>
              <a:ext uri="{FF2B5EF4-FFF2-40B4-BE49-F238E27FC236}">
                <a16:creationId xmlns:a16="http://schemas.microsoft.com/office/drawing/2014/main" id="{DF6B340A-F10E-6647-B977-AB1412D6BCC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796210" y="10247843"/>
            <a:ext cx="98192" cy="107118"/>
          </a:xfrm>
          <a:custGeom>
            <a:avLst/>
            <a:gdLst>
              <a:gd name="T0" fmla="*/ 89 w 99"/>
              <a:gd name="T1" fmla="*/ 9 h 108"/>
              <a:gd name="T2" fmla="*/ 89 w 99"/>
              <a:gd name="T3" fmla="*/ 9 h 108"/>
              <a:gd name="T4" fmla="*/ 89 w 99"/>
              <a:gd name="T5" fmla="*/ 0 h 108"/>
              <a:gd name="T6" fmla="*/ 80 w 99"/>
              <a:gd name="T7" fmla="*/ 0 h 108"/>
              <a:gd name="T8" fmla="*/ 45 w 99"/>
              <a:gd name="T9" fmla="*/ 36 h 108"/>
              <a:gd name="T10" fmla="*/ 18 w 99"/>
              <a:gd name="T11" fmla="*/ 0 h 108"/>
              <a:gd name="T12" fmla="*/ 0 w 99"/>
              <a:gd name="T13" fmla="*/ 0 h 108"/>
              <a:gd name="T14" fmla="*/ 0 w 99"/>
              <a:gd name="T15" fmla="*/ 9 h 108"/>
              <a:gd name="T16" fmla="*/ 45 w 99"/>
              <a:gd name="T17" fmla="*/ 45 h 108"/>
              <a:gd name="T18" fmla="*/ 45 w 99"/>
              <a:gd name="T19" fmla="*/ 53 h 108"/>
              <a:gd name="T20" fmla="*/ 27 w 99"/>
              <a:gd name="T21" fmla="*/ 53 h 108"/>
              <a:gd name="T22" fmla="*/ 18 w 99"/>
              <a:gd name="T23" fmla="*/ 62 h 108"/>
              <a:gd name="T24" fmla="*/ 27 w 99"/>
              <a:gd name="T25" fmla="*/ 71 h 108"/>
              <a:gd name="T26" fmla="*/ 45 w 99"/>
              <a:gd name="T27" fmla="*/ 71 h 108"/>
              <a:gd name="T28" fmla="*/ 45 w 99"/>
              <a:gd name="T29" fmla="*/ 80 h 108"/>
              <a:gd name="T30" fmla="*/ 27 w 99"/>
              <a:gd name="T31" fmla="*/ 80 h 108"/>
              <a:gd name="T32" fmla="*/ 18 w 99"/>
              <a:gd name="T33" fmla="*/ 80 h 108"/>
              <a:gd name="T34" fmla="*/ 27 w 99"/>
              <a:gd name="T35" fmla="*/ 89 h 108"/>
              <a:gd name="T36" fmla="*/ 45 w 99"/>
              <a:gd name="T37" fmla="*/ 89 h 108"/>
              <a:gd name="T38" fmla="*/ 45 w 99"/>
              <a:gd name="T39" fmla="*/ 107 h 108"/>
              <a:gd name="T40" fmla="*/ 45 w 99"/>
              <a:gd name="T41" fmla="*/ 107 h 108"/>
              <a:gd name="T42" fmla="*/ 45 w 99"/>
              <a:gd name="T43" fmla="*/ 107 h 108"/>
              <a:gd name="T44" fmla="*/ 54 w 99"/>
              <a:gd name="T45" fmla="*/ 107 h 108"/>
              <a:gd name="T46" fmla="*/ 54 w 99"/>
              <a:gd name="T47" fmla="*/ 89 h 108"/>
              <a:gd name="T48" fmla="*/ 71 w 99"/>
              <a:gd name="T49" fmla="*/ 89 h 108"/>
              <a:gd name="T50" fmla="*/ 71 w 99"/>
              <a:gd name="T51" fmla="*/ 80 h 108"/>
              <a:gd name="T52" fmla="*/ 71 w 99"/>
              <a:gd name="T53" fmla="*/ 80 h 108"/>
              <a:gd name="T54" fmla="*/ 54 w 99"/>
              <a:gd name="T55" fmla="*/ 80 h 108"/>
              <a:gd name="T56" fmla="*/ 54 w 99"/>
              <a:gd name="T57" fmla="*/ 71 h 108"/>
              <a:gd name="T58" fmla="*/ 71 w 99"/>
              <a:gd name="T59" fmla="*/ 71 h 108"/>
              <a:gd name="T60" fmla="*/ 71 w 99"/>
              <a:gd name="T61" fmla="*/ 62 h 108"/>
              <a:gd name="T62" fmla="*/ 71 w 99"/>
              <a:gd name="T63" fmla="*/ 53 h 108"/>
              <a:gd name="T64" fmla="*/ 54 w 99"/>
              <a:gd name="T65" fmla="*/ 53 h 108"/>
              <a:gd name="T66" fmla="*/ 54 w 99"/>
              <a:gd name="T67" fmla="*/ 45 h 108"/>
              <a:gd name="T68" fmla="*/ 89 w 99"/>
              <a:gd name="T69" fmla="*/ 9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</a:cxnLst>
            <a:rect l="0" t="0" r="r" b="b"/>
            <a:pathLst>
              <a:path w="99" h="108">
                <a:moveTo>
                  <a:pt x="89" y="9"/>
                </a:moveTo>
                <a:lnTo>
                  <a:pt x="89" y="9"/>
                </a:lnTo>
                <a:cubicBezTo>
                  <a:pt x="98" y="9"/>
                  <a:pt x="98" y="0"/>
                  <a:pt x="89" y="0"/>
                </a:cubicBezTo>
                <a:cubicBezTo>
                  <a:pt x="89" y="0"/>
                  <a:pt x="89" y="0"/>
                  <a:pt x="80" y="0"/>
                </a:cubicBezTo>
                <a:cubicBezTo>
                  <a:pt x="45" y="36"/>
                  <a:pt x="45" y="36"/>
                  <a:pt x="45" y="36"/>
                </a:cubicBezTo>
                <a:cubicBezTo>
                  <a:pt x="18" y="0"/>
                  <a:pt x="18" y="0"/>
                  <a:pt x="18" y="0"/>
                </a:cubicBezTo>
                <a:cubicBezTo>
                  <a:pt x="9" y="0"/>
                  <a:pt x="9" y="0"/>
                  <a:pt x="0" y="0"/>
                </a:cubicBezTo>
                <a:lnTo>
                  <a:pt x="0" y="9"/>
                </a:lnTo>
                <a:cubicBezTo>
                  <a:pt x="45" y="45"/>
                  <a:pt x="45" y="45"/>
                  <a:pt x="45" y="45"/>
                </a:cubicBezTo>
                <a:cubicBezTo>
                  <a:pt x="45" y="53"/>
                  <a:pt x="45" y="53"/>
                  <a:pt x="45" y="53"/>
                </a:cubicBezTo>
                <a:cubicBezTo>
                  <a:pt x="27" y="53"/>
                  <a:pt x="27" y="53"/>
                  <a:pt x="27" y="53"/>
                </a:cubicBezTo>
                <a:lnTo>
                  <a:pt x="18" y="62"/>
                </a:lnTo>
                <a:cubicBezTo>
                  <a:pt x="18" y="71"/>
                  <a:pt x="27" y="71"/>
                  <a:pt x="27" y="71"/>
                </a:cubicBezTo>
                <a:cubicBezTo>
                  <a:pt x="45" y="71"/>
                  <a:pt x="45" y="71"/>
                  <a:pt x="45" y="71"/>
                </a:cubicBezTo>
                <a:cubicBezTo>
                  <a:pt x="45" y="80"/>
                  <a:pt x="45" y="80"/>
                  <a:pt x="45" y="80"/>
                </a:cubicBezTo>
                <a:cubicBezTo>
                  <a:pt x="27" y="80"/>
                  <a:pt x="27" y="80"/>
                  <a:pt x="27" y="80"/>
                </a:cubicBezTo>
                <a:lnTo>
                  <a:pt x="18" y="80"/>
                </a:lnTo>
                <a:cubicBezTo>
                  <a:pt x="18" y="89"/>
                  <a:pt x="27" y="89"/>
                  <a:pt x="27" y="89"/>
                </a:cubicBezTo>
                <a:cubicBezTo>
                  <a:pt x="45" y="89"/>
                  <a:pt x="45" y="89"/>
                  <a:pt x="45" y="89"/>
                </a:cubicBezTo>
                <a:cubicBezTo>
                  <a:pt x="45" y="107"/>
                  <a:pt x="45" y="107"/>
                  <a:pt x="45" y="107"/>
                </a:cubicBezTo>
                <a:lnTo>
                  <a:pt x="45" y="107"/>
                </a:lnTo>
                <a:lnTo>
                  <a:pt x="45" y="107"/>
                </a:lnTo>
                <a:cubicBezTo>
                  <a:pt x="54" y="107"/>
                  <a:pt x="54" y="107"/>
                  <a:pt x="54" y="107"/>
                </a:cubicBezTo>
                <a:cubicBezTo>
                  <a:pt x="54" y="89"/>
                  <a:pt x="54" y="89"/>
                  <a:pt x="54" y="89"/>
                </a:cubicBezTo>
                <a:cubicBezTo>
                  <a:pt x="71" y="89"/>
                  <a:pt x="71" y="89"/>
                  <a:pt x="71" y="89"/>
                </a:cubicBezTo>
                <a:cubicBezTo>
                  <a:pt x="71" y="89"/>
                  <a:pt x="71" y="89"/>
                  <a:pt x="71" y="80"/>
                </a:cubicBezTo>
                <a:lnTo>
                  <a:pt x="71" y="80"/>
                </a:lnTo>
                <a:cubicBezTo>
                  <a:pt x="54" y="80"/>
                  <a:pt x="54" y="80"/>
                  <a:pt x="54" y="80"/>
                </a:cubicBezTo>
                <a:cubicBezTo>
                  <a:pt x="54" y="71"/>
                  <a:pt x="54" y="71"/>
                  <a:pt x="54" y="71"/>
                </a:cubicBezTo>
                <a:cubicBezTo>
                  <a:pt x="71" y="71"/>
                  <a:pt x="71" y="71"/>
                  <a:pt x="71" y="71"/>
                </a:cubicBezTo>
                <a:cubicBezTo>
                  <a:pt x="71" y="71"/>
                  <a:pt x="71" y="71"/>
                  <a:pt x="71" y="62"/>
                </a:cubicBezTo>
                <a:lnTo>
                  <a:pt x="71" y="53"/>
                </a:lnTo>
                <a:cubicBezTo>
                  <a:pt x="54" y="53"/>
                  <a:pt x="54" y="53"/>
                  <a:pt x="54" y="53"/>
                </a:cubicBezTo>
                <a:cubicBezTo>
                  <a:pt x="54" y="45"/>
                  <a:pt x="54" y="45"/>
                  <a:pt x="54" y="45"/>
                </a:cubicBezTo>
                <a:lnTo>
                  <a:pt x="89" y="9"/>
                </a:ln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8" name="Freeform 521">
            <a:extLst>
              <a:ext uri="{FF2B5EF4-FFF2-40B4-BE49-F238E27FC236}">
                <a16:creationId xmlns:a16="http://schemas.microsoft.com/office/drawing/2014/main" id="{F1114AF1-7E76-CA40-A36B-36DBE0B2FD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1160" y="10363887"/>
            <a:ext cx="370449" cy="133898"/>
          </a:xfrm>
          <a:custGeom>
            <a:avLst/>
            <a:gdLst>
              <a:gd name="T0" fmla="*/ 177 w 364"/>
              <a:gd name="T1" fmla="*/ 133 h 134"/>
              <a:gd name="T2" fmla="*/ 177 w 364"/>
              <a:gd name="T3" fmla="*/ 133 h 134"/>
              <a:gd name="T4" fmla="*/ 62 w 364"/>
              <a:gd name="T5" fmla="*/ 124 h 134"/>
              <a:gd name="T6" fmla="*/ 18 w 364"/>
              <a:gd name="T7" fmla="*/ 106 h 134"/>
              <a:gd name="T8" fmla="*/ 0 w 364"/>
              <a:gd name="T9" fmla="*/ 80 h 134"/>
              <a:gd name="T10" fmla="*/ 0 w 364"/>
              <a:gd name="T11" fmla="*/ 9 h 134"/>
              <a:gd name="T12" fmla="*/ 9 w 364"/>
              <a:gd name="T13" fmla="*/ 0 h 134"/>
              <a:gd name="T14" fmla="*/ 9 w 364"/>
              <a:gd name="T15" fmla="*/ 0 h 134"/>
              <a:gd name="T16" fmla="*/ 27 w 364"/>
              <a:gd name="T17" fmla="*/ 9 h 134"/>
              <a:gd name="T18" fmla="*/ 71 w 364"/>
              <a:gd name="T19" fmla="*/ 27 h 134"/>
              <a:gd name="T20" fmla="*/ 168 w 364"/>
              <a:gd name="T21" fmla="*/ 27 h 134"/>
              <a:gd name="T22" fmla="*/ 195 w 364"/>
              <a:gd name="T23" fmla="*/ 27 h 134"/>
              <a:gd name="T24" fmla="*/ 283 w 364"/>
              <a:gd name="T25" fmla="*/ 27 h 134"/>
              <a:gd name="T26" fmla="*/ 327 w 364"/>
              <a:gd name="T27" fmla="*/ 9 h 134"/>
              <a:gd name="T28" fmla="*/ 345 w 364"/>
              <a:gd name="T29" fmla="*/ 0 h 134"/>
              <a:gd name="T30" fmla="*/ 345 w 364"/>
              <a:gd name="T31" fmla="*/ 0 h 134"/>
              <a:gd name="T32" fmla="*/ 363 w 364"/>
              <a:gd name="T33" fmla="*/ 9 h 134"/>
              <a:gd name="T34" fmla="*/ 363 w 364"/>
              <a:gd name="T35" fmla="*/ 9 h 134"/>
              <a:gd name="T36" fmla="*/ 363 w 364"/>
              <a:gd name="T37" fmla="*/ 9 h 134"/>
              <a:gd name="T38" fmla="*/ 363 w 364"/>
              <a:gd name="T39" fmla="*/ 9 h 134"/>
              <a:gd name="T40" fmla="*/ 363 w 364"/>
              <a:gd name="T41" fmla="*/ 80 h 134"/>
              <a:gd name="T42" fmla="*/ 301 w 364"/>
              <a:gd name="T43" fmla="*/ 124 h 134"/>
              <a:gd name="T44" fmla="*/ 177 w 364"/>
              <a:gd name="T45" fmla="*/ 133 h 134"/>
              <a:gd name="T46" fmla="*/ 27 w 364"/>
              <a:gd name="T47" fmla="*/ 80 h 134"/>
              <a:gd name="T48" fmla="*/ 27 w 364"/>
              <a:gd name="T49" fmla="*/ 80 h 134"/>
              <a:gd name="T50" fmla="*/ 71 w 364"/>
              <a:gd name="T51" fmla="*/ 89 h 134"/>
              <a:gd name="T52" fmla="*/ 177 w 364"/>
              <a:gd name="T53" fmla="*/ 98 h 134"/>
              <a:gd name="T54" fmla="*/ 283 w 364"/>
              <a:gd name="T55" fmla="*/ 89 h 134"/>
              <a:gd name="T56" fmla="*/ 327 w 364"/>
              <a:gd name="T57" fmla="*/ 80 h 134"/>
              <a:gd name="T58" fmla="*/ 327 w 364"/>
              <a:gd name="T59" fmla="*/ 44 h 134"/>
              <a:gd name="T60" fmla="*/ 301 w 364"/>
              <a:gd name="T61" fmla="*/ 54 h 134"/>
              <a:gd name="T62" fmla="*/ 195 w 364"/>
              <a:gd name="T63" fmla="*/ 62 h 134"/>
              <a:gd name="T64" fmla="*/ 168 w 364"/>
              <a:gd name="T65" fmla="*/ 62 h 134"/>
              <a:gd name="T66" fmla="*/ 53 w 364"/>
              <a:gd name="T67" fmla="*/ 54 h 134"/>
              <a:gd name="T68" fmla="*/ 27 w 364"/>
              <a:gd name="T69" fmla="*/ 44 h 134"/>
              <a:gd name="T70" fmla="*/ 27 w 364"/>
              <a:gd name="T71" fmla="*/ 80 h 134"/>
              <a:gd name="T72" fmla="*/ 327 w 364"/>
              <a:gd name="T73" fmla="*/ 80 h 134"/>
              <a:gd name="T74" fmla="*/ 327 w 364"/>
              <a:gd name="T75" fmla="*/ 80 h 134"/>
              <a:gd name="T76" fmla="*/ 27 w 364"/>
              <a:gd name="T77" fmla="*/ 9 h 134"/>
              <a:gd name="T78" fmla="*/ 27 w 364"/>
              <a:gd name="T79" fmla="*/ 9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64" h="134">
                <a:moveTo>
                  <a:pt x="177" y="133"/>
                </a:moveTo>
                <a:lnTo>
                  <a:pt x="177" y="133"/>
                </a:lnTo>
                <a:cubicBezTo>
                  <a:pt x="133" y="133"/>
                  <a:pt x="89" y="133"/>
                  <a:pt x="62" y="124"/>
                </a:cubicBezTo>
                <a:cubicBezTo>
                  <a:pt x="44" y="115"/>
                  <a:pt x="27" y="115"/>
                  <a:pt x="18" y="106"/>
                </a:cubicBezTo>
                <a:cubicBezTo>
                  <a:pt x="0" y="106"/>
                  <a:pt x="0" y="89"/>
                  <a:pt x="0" y="80"/>
                </a:cubicBezTo>
                <a:cubicBezTo>
                  <a:pt x="0" y="9"/>
                  <a:pt x="0" y="9"/>
                  <a:pt x="0" y="9"/>
                </a:cubicBezTo>
                <a:cubicBezTo>
                  <a:pt x="0" y="0"/>
                  <a:pt x="0" y="0"/>
                  <a:pt x="9" y="0"/>
                </a:cubicBezTo>
                <a:lnTo>
                  <a:pt x="9" y="0"/>
                </a:lnTo>
                <a:cubicBezTo>
                  <a:pt x="18" y="0"/>
                  <a:pt x="27" y="0"/>
                  <a:pt x="27" y="9"/>
                </a:cubicBezTo>
                <a:cubicBezTo>
                  <a:pt x="35" y="9"/>
                  <a:pt x="44" y="18"/>
                  <a:pt x="71" y="27"/>
                </a:cubicBezTo>
                <a:cubicBezTo>
                  <a:pt x="97" y="27"/>
                  <a:pt x="133" y="27"/>
                  <a:pt x="168" y="27"/>
                </a:cubicBezTo>
                <a:cubicBezTo>
                  <a:pt x="177" y="27"/>
                  <a:pt x="186" y="27"/>
                  <a:pt x="195" y="27"/>
                </a:cubicBezTo>
                <a:cubicBezTo>
                  <a:pt x="230" y="27"/>
                  <a:pt x="257" y="27"/>
                  <a:pt x="283" y="27"/>
                </a:cubicBezTo>
                <a:cubicBezTo>
                  <a:pt x="318" y="18"/>
                  <a:pt x="327" y="9"/>
                  <a:pt x="327" y="9"/>
                </a:cubicBezTo>
                <a:cubicBezTo>
                  <a:pt x="327" y="0"/>
                  <a:pt x="336" y="0"/>
                  <a:pt x="345" y="0"/>
                </a:cubicBezTo>
                <a:lnTo>
                  <a:pt x="345" y="0"/>
                </a:lnTo>
                <a:cubicBezTo>
                  <a:pt x="354" y="0"/>
                  <a:pt x="363" y="0"/>
                  <a:pt x="363" y="9"/>
                </a:cubicBezTo>
                <a:lnTo>
                  <a:pt x="363" y="9"/>
                </a:lnTo>
                <a:lnTo>
                  <a:pt x="363" y="9"/>
                </a:lnTo>
                <a:lnTo>
                  <a:pt x="363" y="9"/>
                </a:lnTo>
                <a:cubicBezTo>
                  <a:pt x="363" y="80"/>
                  <a:pt x="363" y="80"/>
                  <a:pt x="363" y="80"/>
                </a:cubicBezTo>
                <a:cubicBezTo>
                  <a:pt x="363" y="106"/>
                  <a:pt x="327" y="115"/>
                  <a:pt x="301" y="124"/>
                </a:cubicBezTo>
                <a:cubicBezTo>
                  <a:pt x="265" y="133"/>
                  <a:pt x="221" y="133"/>
                  <a:pt x="177" y="133"/>
                </a:cubicBezTo>
                <a:close/>
                <a:moveTo>
                  <a:pt x="27" y="80"/>
                </a:moveTo>
                <a:lnTo>
                  <a:pt x="27" y="80"/>
                </a:lnTo>
                <a:cubicBezTo>
                  <a:pt x="35" y="80"/>
                  <a:pt x="44" y="89"/>
                  <a:pt x="71" y="89"/>
                </a:cubicBezTo>
                <a:cubicBezTo>
                  <a:pt x="106" y="98"/>
                  <a:pt x="141" y="98"/>
                  <a:pt x="177" y="98"/>
                </a:cubicBezTo>
                <a:cubicBezTo>
                  <a:pt x="212" y="98"/>
                  <a:pt x="257" y="98"/>
                  <a:pt x="283" y="89"/>
                </a:cubicBezTo>
                <a:cubicBezTo>
                  <a:pt x="310" y="89"/>
                  <a:pt x="327" y="80"/>
                  <a:pt x="327" y="80"/>
                </a:cubicBezTo>
                <a:cubicBezTo>
                  <a:pt x="327" y="44"/>
                  <a:pt x="327" y="44"/>
                  <a:pt x="327" y="44"/>
                </a:cubicBezTo>
                <a:cubicBezTo>
                  <a:pt x="318" y="44"/>
                  <a:pt x="310" y="54"/>
                  <a:pt x="301" y="54"/>
                </a:cubicBezTo>
                <a:cubicBezTo>
                  <a:pt x="274" y="62"/>
                  <a:pt x="230" y="62"/>
                  <a:pt x="195" y="62"/>
                </a:cubicBezTo>
                <a:cubicBezTo>
                  <a:pt x="186" y="62"/>
                  <a:pt x="177" y="62"/>
                  <a:pt x="168" y="62"/>
                </a:cubicBezTo>
                <a:cubicBezTo>
                  <a:pt x="124" y="62"/>
                  <a:pt x="80" y="62"/>
                  <a:pt x="53" y="54"/>
                </a:cubicBezTo>
                <a:cubicBezTo>
                  <a:pt x="44" y="54"/>
                  <a:pt x="35" y="44"/>
                  <a:pt x="27" y="44"/>
                </a:cubicBezTo>
                <a:lnTo>
                  <a:pt x="27" y="80"/>
                </a:lnTo>
                <a:close/>
                <a:moveTo>
                  <a:pt x="327" y="80"/>
                </a:moveTo>
                <a:lnTo>
                  <a:pt x="327" y="80"/>
                </a:lnTo>
                <a:close/>
                <a:moveTo>
                  <a:pt x="27" y="9"/>
                </a:moveTo>
                <a:lnTo>
                  <a:pt x="27" y="9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699" name="Freeform 522">
            <a:extLst>
              <a:ext uri="{FF2B5EF4-FFF2-40B4-BE49-F238E27FC236}">
                <a16:creationId xmlns:a16="http://schemas.microsoft.com/office/drawing/2014/main" id="{F6959F4E-FEFC-914A-84E5-41D5647434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1160" y="10296937"/>
            <a:ext cx="370449" cy="133898"/>
          </a:xfrm>
          <a:custGeom>
            <a:avLst/>
            <a:gdLst>
              <a:gd name="T0" fmla="*/ 177 w 364"/>
              <a:gd name="T1" fmla="*/ 132 h 133"/>
              <a:gd name="T2" fmla="*/ 177 w 364"/>
              <a:gd name="T3" fmla="*/ 132 h 133"/>
              <a:gd name="T4" fmla="*/ 62 w 364"/>
              <a:gd name="T5" fmla="*/ 124 h 133"/>
              <a:gd name="T6" fmla="*/ 18 w 364"/>
              <a:gd name="T7" fmla="*/ 114 h 133"/>
              <a:gd name="T8" fmla="*/ 0 w 364"/>
              <a:gd name="T9" fmla="*/ 79 h 133"/>
              <a:gd name="T10" fmla="*/ 0 w 364"/>
              <a:gd name="T11" fmla="*/ 17 h 133"/>
              <a:gd name="T12" fmla="*/ 9 w 364"/>
              <a:gd name="T13" fmla="*/ 0 h 133"/>
              <a:gd name="T14" fmla="*/ 9 w 364"/>
              <a:gd name="T15" fmla="*/ 0 h 133"/>
              <a:gd name="T16" fmla="*/ 27 w 364"/>
              <a:gd name="T17" fmla="*/ 8 h 133"/>
              <a:gd name="T18" fmla="*/ 71 w 364"/>
              <a:gd name="T19" fmla="*/ 26 h 133"/>
              <a:gd name="T20" fmla="*/ 168 w 364"/>
              <a:gd name="T21" fmla="*/ 35 h 133"/>
              <a:gd name="T22" fmla="*/ 195 w 364"/>
              <a:gd name="T23" fmla="*/ 35 h 133"/>
              <a:gd name="T24" fmla="*/ 283 w 364"/>
              <a:gd name="T25" fmla="*/ 26 h 133"/>
              <a:gd name="T26" fmla="*/ 327 w 364"/>
              <a:gd name="T27" fmla="*/ 8 h 133"/>
              <a:gd name="T28" fmla="*/ 345 w 364"/>
              <a:gd name="T29" fmla="*/ 0 h 133"/>
              <a:gd name="T30" fmla="*/ 345 w 364"/>
              <a:gd name="T31" fmla="*/ 0 h 133"/>
              <a:gd name="T32" fmla="*/ 363 w 364"/>
              <a:gd name="T33" fmla="*/ 17 h 133"/>
              <a:gd name="T34" fmla="*/ 363 w 364"/>
              <a:gd name="T35" fmla="*/ 17 h 133"/>
              <a:gd name="T36" fmla="*/ 363 w 364"/>
              <a:gd name="T37" fmla="*/ 17 h 133"/>
              <a:gd name="T38" fmla="*/ 363 w 364"/>
              <a:gd name="T39" fmla="*/ 17 h 133"/>
              <a:gd name="T40" fmla="*/ 363 w 364"/>
              <a:gd name="T41" fmla="*/ 79 h 133"/>
              <a:gd name="T42" fmla="*/ 301 w 364"/>
              <a:gd name="T43" fmla="*/ 124 h 133"/>
              <a:gd name="T44" fmla="*/ 177 w 364"/>
              <a:gd name="T45" fmla="*/ 132 h 133"/>
              <a:gd name="T46" fmla="*/ 27 w 364"/>
              <a:gd name="T47" fmla="*/ 79 h 133"/>
              <a:gd name="T48" fmla="*/ 27 w 364"/>
              <a:gd name="T49" fmla="*/ 79 h 133"/>
              <a:gd name="T50" fmla="*/ 71 w 364"/>
              <a:gd name="T51" fmla="*/ 97 h 133"/>
              <a:gd name="T52" fmla="*/ 177 w 364"/>
              <a:gd name="T53" fmla="*/ 97 h 133"/>
              <a:gd name="T54" fmla="*/ 283 w 364"/>
              <a:gd name="T55" fmla="*/ 97 h 133"/>
              <a:gd name="T56" fmla="*/ 327 w 364"/>
              <a:gd name="T57" fmla="*/ 79 h 133"/>
              <a:gd name="T58" fmla="*/ 327 w 364"/>
              <a:gd name="T59" fmla="*/ 44 h 133"/>
              <a:gd name="T60" fmla="*/ 301 w 364"/>
              <a:gd name="T61" fmla="*/ 53 h 133"/>
              <a:gd name="T62" fmla="*/ 195 w 364"/>
              <a:gd name="T63" fmla="*/ 62 h 133"/>
              <a:gd name="T64" fmla="*/ 168 w 364"/>
              <a:gd name="T65" fmla="*/ 62 h 133"/>
              <a:gd name="T66" fmla="*/ 53 w 364"/>
              <a:gd name="T67" fmla="*/ 53 h 133"/>
              <a:gd name="T68" fmla="*/ 27 w 364"/>
              <a:gd name="T69" fmla="*/ 44 h 133"/>
              <a:gd name="T70" fmla="*/ 27 w 364"/>
              <a:gd name="T71" fmla="*/ 79 h 133"/>
              <a:gd name="T72" fmla="*/ 327 w 364"/>
              <a:gd name="T73" fmla="*/ 79 h 133"/>
              <a:gd name="T74" fmla="*/ 327 w 364"/>
              <a:gd name="T75" fmla="*/ 79 h 133"/>
              <a:gd name="T76" fmla="*/ 27 w 364"/>
              <a:gd name="T77" fmla="*/ 17 h 133"/>
              <a:gd name="T78" fmla="*/ 27 w 364"/>
              <a:gd name="T79" fmla="*/ 17 h 1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64" h="133">
                <a:moveTo>
                  <a:pt x="177" y="132"/>
                </a:moveTo>
                <a:lnTo>
                  <a:pt x="177" y="132"/>
                </a:lnTo>
                <a:cubicBezTo>
                  <a:pt x="133" y="132"/>
                  <a:pt x="89" y="132"/>
                  <a:pt x="62" y="124"/>
                </a:cubicBezTo>
                <a:cubicBezTo>
                  <a:pt x="44" y="124"/>
                  <a:pt x="27" y="114"/>
                  <a:pt x="18" y="114"/>
                </a:cubicBezTo>
                <a:cubicBezTo>
                  <a:pt x="0" y="106"/>
                  <a:pt x="0" y="97"/>
                  <a:pt x="0" y="79"/>
                </a:cubicBezTo>
                <a:cubicBezTo>
                  <a:pt x="0" y="17"/>
                  <a:pt x="0" y="17"/>
                  <a:pt x="0" y="17"/>
                </a:cubicBezTo>
                <a:cubicBezTo>
                  <a:pt x="0" y="8"/>
                  <a:pt x="0" y="0"/>
                  <a:pt x="9" y="0"/>
                </a:cubicBezTo>
                <a:lnTo>
                  <a:pt x="9" y="0"/>
                </a:lnTo>
                <a:cubicBezTo>
                  <a:pt x="18" y="0"/>
                  <a:pt x="27" y="0"/>
                  <a:pt x="27" y="8"/>
                </a:cubicBezTo>
                <a:cubicBezTo>
                  <a:pt x="35" y="8"/>
                  <a:pt x="44" y="17"/>
                  <a:pt x="71" y="26"/>
                </a:cubicBezTo>
                <a:cubicBezTo>
                  <a:pt x="97" y="26"/>
                  <a:pt x="133" y="35"/>
                  <a:pt x="168" y="35"/>
                </a:cubicBezTo>
                <a:cubicBezTo>
                  <a:pt x="177" y="35"/>
                  <a:pt x="186" y="35"/>
                  <a:pt x="195" y="35"/>
                </a:cubicBezTo>
                <a:cubicBezTo>
                  <a:pt x="230" y="35"/>
                  <a:pt x="257" y="26"/>
                  <a:pt x="283" y="26"/>
                </a:cubicBezTo>
                <a:cubicBezTo>
                  <a:pt x="318" y="17"/>
                  <a:pt x="327" y="8"/>
                  <a:pt x="327" y="8"/>
                </a:cubicBezTo>
                <a:cubicBezTo>
                  <a:pt x="327" y="0"/>
                  <a:pt x="336" y="0"/>
                  <a:pt x="345" y="0"/>
                </a:cubicBezTo>
                <a:lnTo>
                  <a:pt x="345" y="0"/>
                </a:lnTo>
                <a:cubicBezTo>
                  <a:pt x="354" y="0"/>
                  <a:pt x="363" y="8"/>
                  <a:pt x="363" y="17"/>
                </a:cubicBezTo>
                <a:lnTo>
                  <a:pt x="363" y="17"/>
                </a:lnTo>
                <a:lnTo>
                  <a:pt x="363" y="17"/>
                </a:lnTo>
                <a:lnTo>
                  <a:pt x="363" y="17"/>
                </a:lnTo>
                <a:cubicBezTo>
                  <a:pt x="363" y="79"/>
                  <a:pt x="363" y="79"/>
                  <a:pt x="363" y="79"/>
                </a:cubicBezTo>
                <a:cubicBezTo>
                  <a:pt x="363" y="106"/>
                  <a:pt x="327" y="114"/>
                  <a:pt x="301" y="124"/>
                </a:cubicBezTo>
                <a:cubicBezTo>
                  <a:pt x="265" y="132"/>
                  <a:pt x="221" y="132"/>
                  <a:pt x="177" y="132"/>
                </a:cubicBezTo>
                <a:close/>
                <a:moveTo>
                  <a:pt x="27" y="79"/>
                </a:moveTo>
                <a:lnTo>
                  <a:pt x="27" y="79"/>
                </a:lnTo>
                <a:cubicBezTo>
                  <a:pt x="35" y="79"/>
                  <a:pt x="44" y="88"/>
                  <a:pt x="71" y="97"/>
                </a:cubicBezTo>
                <a:cubicBezTo>
                  <a:pt x="106" y="97"/>
                  <a:pt x="141" y="97"/>
                  <a:pt x="177" y="97"/>
                </a:cubicBezTo>
                <a:cubicBezTo>
                  <a:pt x="212" y="97"/>
                  <a:pt x="257" y="97"/>
                  <a:pt x="283" y="97"/>
                </a:cubicBezTo>
                <a:cubicBezTo>
                  <a:pt x="310" y="88"/>
                  <a:pt x="327" y="79"/>
                  <a:pt x="327" y="79"/>
                </a:cubicBezTo>
                <a:cubicBezTo>
                  <a:pt x="327" y="44"/>
                  <a:pt x="327" y="44"/>
                  <a:pt x="327" y="44"/>
                </a:cubicBezTo>
                <a:cubicBezTo>
                  <a:pt x="318" y="53"/>
                  <a:pt x="310" y="53"/>
                  <a:pt x="301" y="53"/>
                </a:cubicBezTo>
                <a:cubicBezTo>
                  <a:pt x="274" y="62"/>
                  <a:pt x="230" y="62"/>
                  <a:pt x="195" y="62"/>
                </a:cubicBezTo>
                <a:cubicBezTo>
                  <a:pt x="186" y="62"/>
                  <a:pt x="177" y="62"/>
                  <a:pt x="168" y="62"/>
                </a:cubicBezTo>
                <a:cubicBezTo>
                  <a:pt x="124" y="62"/>
                  <a:pt x="80" y="62"/>
                  <a:pt x="53" y="53"/>
                </a:cubicBezTo>
                <a:cubicBezTo>
                  <a:pt x="44" y="53"/>
                  <a:pt x="35" y="53"/>
                  <a:pt x="27" y="44"/>
                </a:cubicBezTo>
                <a:lnTo>
                  <a:pt x="27" y="79"/>
                </a:lnTo>
                <a:close/>
                <a:moveTo>
                  <a:pt x="327" y="79"/>
                </a:moveTo>
                <a:lnTo>
                  <a:pt x="327" y="79"/>
                </a:lnTo>
                <a:close/>
                <a:moveTo>
                  <a:pt x="27" y="17"/>
                </a:moveTo>
                <a:lnTo>
                  <a:pt x="27" y="17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0" name="Freeform 523">
            <a:extLst>
              <a:ext uri="{FF2B5EF4-FFF2-40B4-BE49-F238E27FC236}">
                <a16:creationId xmlns:a16="http://schemas.microsoft.com/office/drawing/2014/main" id="{9320CBCA-9F2C-464A-895B-5851151AE4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1160" y="10185357"/>
            <a:ext cx="370449" cy="107118"/>
          </a:xfrm>
          <a:custGeom>
            <a:avLst/>
            <a:gdLst>
              <a:gd name="T0" fmla="*/ 177 w 364"/>
              <a:gd name="T1" fmla="*/ 107 h 108"/>
              <a:gd name="T2" fmla="*/ 177 w 364"/>
              <a:gd name="T3" fmla="*/ 107 h 108"/>
              <a:gd name="T4" fmla="*/ 168 w 364"/>
              <a:gd name="T5" fmla="*/ 107 h 108"/>
              <a:gd name="T6" fmla="*/ 53 w 364"/>
              <a:gd name="T7" fmla="*/ 89 h 108"/>
              <a:gd name="T8" fmla="*/ 0 w 364"/>
              <a:gd name="T9" fmla="*/ 54 h 108"/>
              <a:gd name="T10" fmla="*/ 62 w 364"/>
              <a:gd name="T11" fmla="*/ 9 h 108"/>
              <a:gd name="T12" fmla="*/ 177 w 364"/>
              <a:gd name="T13" fmla="*/ 0 h 108"/>
              <a:gd name="T14" fmla="*/ 301 w 364"/>
              <a:gd name="T15" fmla="*/ 9 h 108"/>
              <a:gd name="T16" fmla="*/ 336 w 364"/>
              <a:gd name="T17" fmla="*/ 27 h 108"/>
              <a:gd name="T18" fmla="*/ 363 w 364"/>
              <a:gd name="T19" fmla="*/ 54 h 108"/>
              <a:gd name="T20" fmla="*/ 301 w 364"/>
              <a:gd name="T21" fmla="*/ 89 h 108"/>
              <a:gd name="T22" fmla="*/ 195 w 364"/>
              <a:gd name="T23" fmla="*/ 107 h 108"/>
              <a:gd name="T24" fmla="*/ 177 w 364"/>
              <a:gd name="T25" fmla="*/ 107 h 108"/>
              <a:gd name="T26" fmla="*/ 35 w 364"/>
              <a:gd name="T27" fmla="*/ 54 h 108"/>
              <a:gd name="T28" fmla="*/ 35 w 364"/>
              <a:gd name="T29" fmla="*/ 54 h 108"/>
              <a:gd name="T30" fmla="*/ 71 w 364"/>
              <a:gd name="T31" fmla="*/ 62 h 108"/>
              <a:gd name="T32" fmla="*/ 168 w 364"/>
              <a:gd name="T33" fmla="*/ 71 h 108"/>
              <a:gd name="T34" fmla="*/ 195 w 364"/>
              <a:gd name="T35" fmla="*/ 71 h 108"/>
              <a:gd name="T36" fmla="*/ 283 w 364"/>
              <a:gd name="T37" fmla="*/ 62 h 108"/>
              <a:gd name="T38" fmla="*/ 318 w 364"/>
              <a:gd name="T39" fmla="*/ 54 h 108"/>
              <a:gd name="T40" fmla="*/ 283 w 364"/>
              <a:gd name="T41" fmla="*/ 45 h 108"/>
              <a:gd name="T42" fmla="*/ 177 w 364"/>
              <a:gd name="T43" fmla="*/ 36 h 108"/>
              <a:gd name="T44" fmla="*/ 71 w 364"/>
              <a:gd name="T45" fmla="*/ 45 h 108"/>
              <a:gd name="T46" fmla="*/ 35 w 364"/>
              <a:gd name="T47" fmla="*/ 54 h 108"/>
              <a:gd name="T48" fmla="*/ 327 w 364"/>
              <a:gd name="T49" fmla="*/ 54 h 108"/>
              <a:gd name="T50" fmla="*/ 327 w 364"/>
              <a:gd name="T51" fmla="*/ 54 h 10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</a:cxnLst>
            <a:rect l="0" t="0" r="r" b="b"/>
            <a:pathLst>
              <a:path w="364" h="108">
                <a:moveTo>
                  <a:pt x="177" y="107"/>
                </a:moveTo>
                <a:lnTo>
                  <a:pt x="177" y="107"/>
                </a:lnTo>
                <a:lnTo>
                  <a:pt x="168" y="107"/>
                </a:lnTo>
                <a:cubicBezTo>
                  <a:pt x="124" y="98"/>
                  <a:pt x="80" y="98"/>
                  <a:pt x="53" y="89"/>
                </a:cubicBezTo>
                <a:cubicBezTo>
                  <a:pt x="27" y="89"/>
                  <a:pt x="0" y="80"/>
                  <a:pt x="0" y="54"/>
                </a:cubicBezTo>
                <a:cubicBezTo>
                  <a:pt x="0" y="27"/>
                  <a:pt x="35" y="18"/>
                  <a:pt x="62" y="9"/>
                </a:cubicBezTo>
                <a:cubicBezTo>
                  <a:pt x="89" y="0"/>
                  <a:pt x="133" y="0"/>
                  <a:pt x="177" y="0"/>
                </a:cubicBezTo>
                <a:cubicBezTo>
                  <a:pt x="221" y="0"/>
                  <a:pt x="265" y="0"/>
                  <a:pt x="301" y="9"/>
                </a:cubicBezTo>
                <a:cubicBezTo>
                  <a:pt x="318" y="18"/>
                  <a:pt x="327" y="18"/>
                  <a:pt x="336" y="27"/>
                </a:cubicBezTo>
                <a:cubicBezTo>
                  <a:pt x="354" y="27"/>
                  <a:pt x="363" y="45"/>
                  <a:pt x="363" y="54"/>
                </a:cubicBezTo>
                <a:cubicBezTo>
                  <a:pt x="363" y="80"/>
                  <a:pt x="327" y="89"/>
                  <a:pt x="301" y="89"/>
                </a:cubicBezTo>
                <a:cubicBezTo>
                  <a:pt x="274" y="98"/>
                  <a:pt x="230" y="98"/>
                  <a:pt x="195" y="107"/>
                </a:cubicBezTo>
                <a:cubicBezTo>
                  <a:pt x="186" y="107"/>
                  <a:pt x="186" y="107"/>
                  <a:pt x="177" y="107"/>
                </a:cubicBezTo>
                <a:close/>
                <a:moveTo>
                  <a:pt x="35" y="54"/>
                </a:moveTo>
                <a:lnTo>
                  <a:pt x="35" y="54"/>
                </a:lnTo>
                <a:cubicBezTo>
                  <a:pt x="44" y="54"/>
                  <a:pt x="53" y="62"/>
                  <a:pt x="71" y="62"/>
                </a:cubicBezTo>
                <a:cubicBezTo>
                  <a:pt x="97" y="62"/>
                  <a:pt x="133" y="71"/>
                  <a:pt x="168" y="71"/>
                </a:cubicBezTo>
                <a:cubicBezTo>
                  <a:pt x="177" y="71"/>
                  <a:pt x="186" y="71"/>
                  <a:pt x="195" y="71"/>
                </a:cubicBezTo>
                <a:cubicBezTo>
                  <a:pt x="230" y="71"/>
                  <a:pt x="257" y="62"/>
                  <a:pt x="283" y="62"/>
                </a:cubicBezTo>
                <a:cubicBezTo>
                  <a:pt x="301" y="62"/>
                  <a:pt x="318" y="54"/>
                  <a:pt x="318" y="54"/>
                </a:cubicBezTo>
                <a:cubicBezTo>
                  <a:pt x="318" y="45"/>
                  <a:pt x="301" y="45"/>
                  <a:pt x="283" y="45"/>
                </a:cubicBezTo>
                <a:cubicBezTo>
                  <a:pt x="257" y="36"/>
                  <a:pt x="221" y="36"/>
                  <a:pt x="177" y="36"/>
                </a:cubicBezTo>
                <a:cubicBezTo>
                  <a:pt x="141" y="36"/>
                  <a:pt x="106" y="36"/>
                  <a:pt x="71" y="45"/>
                </a:cubicBezTo>
                <a:cubicBezTo>
                  <a:pt x="53" y="45"/>
                  <a:pt x="44" y="45"/>
                  <a:pt x="35" y="54"/>
                </a:cubicBezTo>
                <a:close/>
                <a:moveTo>
                  <a:pt x="327" y="54"/>
                </a:moveTo>
                <a:lnTo>
                  <a:pt x="327" y="54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1" name="Freeform 524">
            <a:extLst>
              <a:ext uri="{FF2B5EF4-FFF2-40B4-BE49-F238E27FC236}">
                <a16:creationId xmlns:a16="http://schemas.microsoft.com/office/drawing/2014/main" id="{CD86890B-2190-C14C-A71B-62FBD7E649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51160" y="10225525"/>
            <a:ext cx="370449" cy="133898"/>
          </a:xfrm>
          <a:custGeom>
            <a:avLst/>
            <a:gdLst>
              <a:gd name="T0" fmla="*/ 177 w 364"/>
              <a:gd name="T1" fmla="*/ 133 h 134"/>
              <a:gd name="T2" fmla="*/ 177 w 364"/>
              <a:gd name="T3" fmla="*/ 133 h 134"/>
              <a:gd name="T4" fmla="*/ 62 w 364"/>
              <a:gd name="T5" fmla="*/ 124 h 134"/>
              <a:gd name="T6" fmla="*/ 18 w 364"/>
              <a:gd name="T7" fmla="*/ 115 h 134"/>
              <a:gd name="T8" fmla="*/ 0 w 364"/>
              <a:gd name="T9" fmla="*/ 88 h 134"/>
              <a:gd name="T10" fmla="*/ 0 w 364"/>
              <a:gd name="T11" fmla="*/ 18 h 134"/>
              <a:gd name="T12" fmla="*/ 9 w 364"/>
              <a:gd name="T13" fmla="*/ 0 h 134"/>
              <a:gd name="T14" fmla="*/ 9 w 364"/>
              <a:gd name="T15" fmla="*/ 0 h 134"/>
              <a:gd name="T16" fmla="*/ 27 w 364"/>
              <a:gd name="T17" fmla="*/ 9 h 134"/>
              <a:gd name="T18" fmla="*/ 71 w 364"/>
              <a:gd name="T19" fmla="*/ 26 h 134"/>
              <a:gd name="T20" fmla="*/ 168 w 364"/>
              <a:gd name="T21" fmla="*/ 35 h 134"/>
              <a:gd name="T22" fmla="*/ 195 w 364"/>
              <a:gd name="T23" fmla="*/ 35 h 134"/>
              <a:gd name="T24" fmla="*/ 283 w 364"/>
              <a:gd name="T25" fmla="*/ 26 h 134"/>
              <a:gd name="T26" fmla="*/ 327 w 364"/>
              <a:gd name="T27" fmla="*/ 9 h 134"/>
              <a:gd name="T28" fmla="*/ 345 w 364"/>
              <a:gd name="T29" fmla="*/ 0 h 134"/>
              <a:gd name="T30" fmla="*/ 345 w 364"/>
              <a:gd name="T31" fmla="*/ 0 h 134"/>
              <a:gd name="T32" fmla="*/ 363 w 364"/>
              <a:gd name="T33" fmla="*/ 18 h 134"/>
              <a:gd name="T34" fmla="*/ 363 w 364"/>
              <a:gd name="T35" fmla="*/ 18 h 134"/>
              <a:gd name="T36" fmla="*/ 363 w 364"/>
              <a:gd name="T37" fmla="*/ 18 h 134"/>
              <a:gd name="T38" fmla="*/ 363 w 364"/>
              <a:gd name="T39" fmla="*/ 18 h 134"/>
              <a:gd name="T40" fmla="*/ 363 w 364"/>
              <a:gd name="T41" fmla="*/ 88 h 134"/>
              <a:gd name="T42" fmla="*/ 301 w 364"/>
              <a:gd name="T43" fmla="*/ 124 h 134"/>
              <a:gd name="T44" fmla="*/ 177 w 364"/>
              <a:gd name="T45" fmla="*/ 133 h 134"/>
              <a:gd name="T46" fmla="*/ 27 w 364"/>
              <a:gd name="T47" fmla="*/ 79 h 134"/>
              <a:gd name="T48" fmla="*/ 27 w 364"/>
              <a:gd name="T49" fmla="*/ 79 h 134"/>
              <a:gd name="T50" fmla="*/ 71 w 364"/>
              <a:gd name="T51" fmla="*/ 97 h 134"/>
              <a:gd name="T52" fmla="*/ 177 w 364"/>
              <a:gd name="T53" fmla="*/ 106 h 134"/>
              <a:gd name="T54" fmla="*/ 283 w 364"/>
              <a:gd name="T55" fmla="*/ 97 h 134"/>
              <a:gd name="T56" fmla="*/ 327 w 364"/>
              <a:gd name="T57" fmla="*/ 79 h 134"/>
              <a:gd name="T58" fmla="*/ 327 w 364"/>
              <a:gd name="T59" fmla="*/ 44 h 134"/>
              <a:gd name="T60" fmla="*/ 301 w 364"/>
              <a:gd name="T61" fmla="*/ 53 h 134"/>
              <a:gd name="T62" fmla="*/ 195 w 364"/>
              <a:gd name="T63" fmla="*/ 71 h 134"/>
              <a:gd name="T64" fmla="*/ 168 w 364"/>
              <a:gd name="T65" fmla="*/ 71 h 134"/>
              <a:gd name="T66" fmla="*/ 53 w 364"/>
              <a:gd name="T67" fmla="*/ 53 h 134"/>
              <a:gd name="T68" fmla="*/ 27 w 364"/>
              <a:gd name="T69" fmla="*/ 44 h 134"/>
              <a:gd name="T70" fmla="*/ 27 w 364"/>
              <a:gd name="T71" fmla="*/ 79 h 134"/>
              <a:gd name="T72" fmla="*/ 327 w 364"/>
              <a:gd name="T73" fmla="*/ 88 h 134"/>
              <a:gd name="T74" fmla="*/ 327 w 364"/>
              <a:gd name="T75" fmla="*/ 88 h 134"/>
              <a:gd name="T76" fmla="*/ 27 w 364"/>
              <a:gd name="T77" fmla="*/ 18 h 134"/>
              <a:gd name="T78" fmla="*/ 27 w 364"/>
              <a:gd name="T79" fmla="*/ 18 h 13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</a:cxnLst>
            <a:rect l="0" t="0" r="r" b="b"/>
            <a:pathLst>
              <a:path w="364" h="134">
                <a:moveTo>
                  <a:pt x="177" y="133"/>
                </a:moveTo>
                <a:lnTo>
                  <a:pt x="177" y="133"/>
                </a:lnTo>
                <a:cubicBezTo>
                  <a:pt x="133" y="133"/>
                  <a:pt x="89" y="133"/>
                  <a:pt x="62" y="124"/>
                </a:cubicBezTo>
                <a:cubicBezTo>
                  <a:pt x="44" y="124"/>
                  <a:pt x="27" y="115"/>
                  <a:pt x="18" y="115"/>
                </a:cubicBezTo>
                <a:cubicBezTo>
                  <a:pt x="0" y="106"/>
                  <a:pt x="0" y="97"/>
                  <a:pt x="0" y="88"/>
                </a:cubicBezTo>
                <a:cubicBezTo>
                  <a:pt x="0" y="18"/>
                  <a:pt x="0" y="18"/>
                  <a:pt x="0" y="18"/>
                </a:cubicBezTo>
                <a:cubicBezTo>
                  <a:pt x="0" y="9"/>
                  <a:pt x="0" y="0"/>
                  <a:pt x="9" y="0"/>
                </a:cubicBezTo>
                <a:lnTo>
                  <a:pt x="9" y="0"/>
                </a:lnTo>
                <a:cubicBezTo>
                  <a:pt x="18" y="0"/>
                  <a:pt x="27" y="9"/>
                  <a:pt x="27" y="9"/>
                </a:cubicBezTo>
                <a:cubicBezTo>
                  <a:pt x="35" y="18"/>
                  <a:pt x="44" y="18"/>
                  <a:pt x="71" y="26"/>
                </a:cubicBezTo>
                <a:cubicBezTo>
                  <a:pt x="97" y="26"/>
                  <a:pt x="133" y="35"/>
                  <a:pt x="168" y="35"/>
                </a:cubicBezTo>
                <a:cubicBezTo>
                  <a:pt x="177" y="35"/>
                  <a:pt x="186" y="35"/>
                  <a:pt x="195" y="35"/>
                </a:cubicBezTo>
                <a:cubicBezTo>
                  <a:pt x="230" y="35"/>
                  <a:pt x="257" y="26"/>
                  <a:pt x="283" y="26"/>
                </a:cubicBezTo>
                <a:cubicBezTo>
                  <a:pt x="318" y="18"/>
                  <a:pt x="327" y="18"/>
                  <a:pt x="327" y="9"/>
                </a:cubicBezTo>
                <a:cubicBezTo>
                  <a:pt x="327" y="9"/>
                  <a:pt x="336" y="0"/>
                  <a:pt x="345" y="0"/>
                </a:cubicBezTo>
                <a:lnTo>
                  <a:pt x="345" y="0"/>
                </a:lnTo>
                <a:cubicBezTo>
                  <a:pt x="354" y="0"/>
                  <a:pt x="363" y="9"/>
                  <a:pt x="363" y="18"/>
                </a:cubicBezTo>
                <a:lnTo>
                  <a:pt x="363" y="18"/>
                </a:lnTo>
                <a:lnTo>
                  <a:pt x="363" y="18"/>
                </a:lnTo>
                <a:lnTo>
                  <a:pt x="363" y="18"/>
                </a:lnTo>
                <a:cubicBezTo>
                  <a:pt x="363" y="88"/>
                  <a:pt x="363" y="88"/>
                  <a:pt x="363" y="88"/>
                </a:cubicBezTo>
                <a:cubicBezTo>
                  <a:pt x="363" y="106"/>
                  <a:pt x="327" y="124"/>
                  <a:pt x="301" y="124"/>
                </a:cubicBezTo>
                <a:cubicBezTo>
                  <a:pt x="265" y="133"/>
                  <a:pt x="221" y="133"/>
                  <a:pt x="177" y="133"/>
                </a:cubicBezTo>
                <a:close/>
                <a:moveTo>
                  <a:pt x="27" y="79"/>
                </a:moveTo>
                <a:lnTo>
                  <a:pt x="27" y="79"/>
                </a:lnTo>
                <a:cubicBezTo>
                  <a:pt x="35" y="79"/>
                  <a:pt x="44" y="88"/>
                  <a:pt x="71" y="97"/>
                </a:cubicBezTo>
                <a:cubicBezTo>
                  <a:pt x="106" y="97"/>
                  <a:pt x="141" y="106"/>
                  <a:pt x="177" y="106"/>
                </a:cubicBezTo>
                <a:cubicBezTo>
                  <a:pt x="212" y="106"/>
                  <a:pt x="257" y="97"/>
                  <a:pt x="283" y="97"/>
                </a:cubicBezTo>
                <a:cubicBezTo>
                  <a:pt x="310" y="88"/>
                  <a:pt x="327" y="79"/>
                  <a:pt x="327" y="79"/>
                </a:cubicBezTo>
                <a:cubicBezTo>
                  <a:pt x="327" y="44"/>
                  <a:pt x="327" y="44"/>
                  <a:pt x="327" y="44"/>
                </a:cubicBezTo>
                <a:cubicBezTo>
                  <a:pt x="318" y="53"/>
                  <a:pt x="310" y="53"/>
                  <a:pt x="301" y="53"/>
                </a:cubicBezTo>
                <a:cubicBezTo>
                  <a:pt x="274" y="62"/>
                  <a:pt x="230" y="62"/>
                  <a:pt x="195" y="71"/>
                </a:cubicBezTo>
                <a:cubicBezTo>
                  <a:pt x="186" y="71"/>
                  <a:pt x="177" y="71"/>
                  <a:pt x="168" y="71"/>
                </a:cubicBezTo>
                <a:cubicBezTo>
                  <a:pt x="124" y="62"/>
                  <a:pt x="80" y="62"/>
                  <a:pt x="53" y="53"/>
                </a:cubicBezTo>
                <a:cubicBezTo>
                  <a:pt x="44" y="53"/>
                  <a:pt x="35" y="53"/>
                  <a:pt x="27" y="44"/>
                </a:cubicBezTo>
                <a:lnTo>
                  <a:pt x="27" y="79"/>
                </a:lnTo>
                <a:close/>
                <a:moveTo>
                  <a:pt x="327" y="88"/>
                </a:moveTo>
                <a:lnTo>
                  <a:pt x="327" y="88"/>
                </a:lnTo>
                <a:close/>
                <a:moveTo>
                  <a:pt x="27" y="18"/>
                </a:moveTo>
                <a:lnTo>
                  <a:pt x="27" y="18"/>
                </a:ln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2" name="Freeform 525">
            <a:extLst>
              <a:ext uri="{FF2B5EF4-FFF2-40B4-BE49-F238E27FC236}">
                <a16:creationId xmlns:a16="http://schemas.microsoft.com/office/drawing/2014/main" id="{4DEA54FC-F143-204B-8297-79ECF48B5F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43926" y="10006827"/>
            <a:ext cx="477567" cy="473105"/>
          </a:xfrm>
          <a:custGeom>
            <a:avLst/>
            <a:gdLst>
              <a:gd name="T0" fmla="*/ 230 w 470"/>
              <a:gd name="T1" fmla="*/ 468 h 469"/>
              <a:gd name="T2" fmla="*/ 230 w 470"/>
              <a:gd name="T3" fmla="*/ 468 h 469"/>
              <a:gd name="T4" fmla="*/ 62 w 470"/>
              <a:gd name="T5" fmla="*/ 397 h 469"/>
              <a:gd name="T6" fmla="*/ 0 w 470"/>
              <a:gd name="T7" fmla="*/ 238 h 469"/>
              <a:gd name="T8" fmla="*/ 62 w 470"/>
              <a:gd name="T9" fmla="*/ 70 h 469"/>
              <a:gd name="T10" fmla="*/ 230 w 470"/>
              <a:gd name="T11" fmla="*/ 0 h 469"/>
              <a:gd name="T12" fmla="*/ 398 w 470"/>
              <a:gd name="T13" fmla="*/ 70 h 469"/>
              <a:gd name="T14" fmla="*/ 469 w 470"/>
              <a:gd name="T15" fmla="*/ 238 h 469"/>
              <a:gd name="T16" fmla="*/ 398 w 470"/>
              <a:gd name="T17" fmla="*/ 397 h 469"/>
              <a:gd name="T18" fmla="*/ 230 w 470"/>
              <a:gd name="T19" fmla="*/ 468 h 469"/>
              <a:gd name="T20" fmla="*/ 230 w 470"/>
              <a:gd name="T21" fmla="*/ 26 h 469"/>
              <a:gd name="T22" fmla="*/ 230 w 470"/>
              <a:gd name="T23" fmla="*/ 26 h 469"/>
              <a:gd name="T24" fmla="*/ 27 w 470"/>
              <a:gd name="T25" fmla="*/ 238 h 469"/>
              <a:gd name="T26" fmla="*/ 230 w 470"/>
              <a:gd name="T27" fmla="*/ 442 h 469"/>
              <a:gd name="T28" fmla="*/ 434 w 470"/>
              <a:gd name="T29" fmla="*/ 238 h 469"/>
              <a:gd name="T30" fmla="*/ 230 w 470"/>
              <a:gd name="T31" fmla="*/ 26 h 46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</a:cxnLst>
            <a:rect l="0" t="0" r="r" b="b"/>
            <a:pathLst>
              <a:path w="470" h="469">
                <a:moveTo>
                  <a:pt x="230" y="468"/>
                </a:moveTo>
                <a:lnTo>
                  <a:pt x="230" y="468"/>
                </a:lnTo>
                <a:cubicBezTo>
                  <a:pt x="168" y="468"/>
                  <a:pt x="106" y="442"/>
                  <a:pt x="62" y="397"/>
                </a:cubicBezTo>
                <a:cubicBezTo>
                  <a:pt x="18" y="353"/>
                  <a:pt x="0" y="300"/>
                  <a:pt x="0" y="238"/>
                </a:cubicBezTo>
                <a:cubicBezTo>
                  <a:pt x="0" y="176"/>
                  <a:pt x="18" y="114"/>
                  <a:pt x="62" y="70"/>
                </a:cubicBezTo>
                <a:cubicBezTo>
                  <a:pt x="106" y="26"/>
                  <a:pt x="168" y="0"/>
                  <a:pt x="230" y="0"/>
                </a:cubicBezTo>
                <a:cubicBezTo>
                  <a:pt x="292" y="0"/>
                  <a:pt x="354" y="26"/>
                  <a:pt x="398" y="70"/>
                </a:cubicBezTo>
                <a:cubicBezTo>
                  <a:pt x="442" y="114"/>
                  <a:pt x="469" y="176"/>
                  <a:pt x="469" y="238"/>
                </a:cubicBezTo>
                <a:cubicBezTo>
                  <a:pt x="469" y="300"/>
                  <a:pt x="442" y="353"/>
                  <a:pt x="398" y="397"/>
                </a:cubicBezTo>
                <a:cubicBezTo>
                  <a:pt x="354" y="442"/>
                  <a:pt x="292" y="468"/>
                  <a:pt x="230" y="468"/>
                </a:cubicBezTo>
                <a:close/>
                <a:moveTo>
                  <a:pt x="230" y="26"/>
                </a:moveTo>
                <a:lnTo>
                  <a:pt x="230" y="26"/>
                </a:lnTo>
                <a:cubicBezTo>
                  <a:pt x="115" y="26"/>
                  <a:pt x="27" y="124"/>
                  <a:pt x="27" y="238"/>
                </a:cubicBezTo>
                <a:cubicBezTo>
                  <a:pt x="27" y="345"/>
                  <a:pt x="115" y="442"/>
                  <a:pt x="230" y="442"/>
                </a:cubicBezTo>
                <a:cubicBezTo>
                  <a:pt x="345" y="442"/>
                  <a:pt x="434" y="345"/>
                  <a:pt x="434" y="238"/>
                </a:cubicBezTo>
                <a:cubicBezTo>
                  <a:pt x="434" y="124"/>
                  <a:pt x="345" y="26"/>
                  <a:pt x="230" y="26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3" name="Freeform 526">
            <a:extLst>
              <a:ext uri="{FF2B5EF4-FFF2-40B4-BE49-F238E27FC236}">
                <a16:creationId xmlns:a16="http://schemas.microsoft.com/office/drawing/2014/main" id="{2015F038-9D0D-9141-8D47-9F73019A0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97485" y="10060386"/>
            <a:ext cx="361522" cy="365987"/>
          </a:xfrm>
          <a:custGeom>
            <a:avLst/>
            <a:gdLst>
              <a:gd name="T0" fmla="*/ 177 w 355"/>
              <a:gd name="T1" fmla="*/ 362 h 363"/>
              <a:gd name="T2" fmla="*/ 177 w 355"/>
              <a:gd name="T3" fmla="*/ 362 h 363"/>
              <a:gd name="T4" fmla="*/ 0 w 355"/>
              <a:gd name="T5" fmla="*/ 185 h 363"/>
              <a:gd name="T6" fmla="*/ 177 w 355"/>
              <a:gd name="T7" fmla="*/ 0 h 363"/>
              <a:gd name="T8" fmla="*/ 354 w 355"/>
              <a:gd name="T9" fmla="*/ 185 h 363"/>
              <a:gd name="T10" fmla="*/ 177 w 355"/>
              <a:gd name="T11" fmla="*/ 362 h 363"/>
              <a:gd name="T12" fmla="*/ 177 w 355"/>
              <a:gd name="T13" fmla="*/ 35 h 363"/>
              <a:gd name="T14" fmla="*/ 177 w 355"/>
              <a:gd name="T15" fmla="*/ 35 h 363"/>
              <a:gd name="T16" fmla="*/ 27 w 355"/>
              <a:gd name="T17" fmla="*/ 185 h 363"/>
              <a:gd name="T18" fmla="*/ 177 w 355"/>
              <a:gd name="T19" fmla="*/ 336 h 363"/>
              <a:gd name="T20" fmla="*/ 327 w 355"/>
              <a:gd name="T21" fmla="*/ 185 h 363"/>
              <a:gd name="T22" fmla="*/ 177 w 355"/>
              <a:gd name="T23" fmla="*/ 35 h 36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</a:cxnLst>
            <a:rect l="0" t="0" r="r" b="b"/>
            <a:pathLst>
              <a:path w="355" h="363">
                <a:moveTo>
                  <a:pt x="177" y="362"/>
                </a:moveTo>
                <a:lnTo>
                  <a:pt x="177" y="362"/>
                </a:lnTo>
                <a:cubicBezTo>
                  <a:pt x="80" y="362"/>
                  <a:pt x="0" y="283"/>
                  <a:pt x="0" y="185"/>
                </a:cubicBezTo>
                <a:cubicBezTo>
                  <a:pt x="0" y="79"/>
                  <a:pt x="80" y="0"/>
                  <a:pt x="177" y="0"/>
                </a:cubicBezTo>
                <a:cubicBezTo>
                  <a:pt x="275" y="0"/>
                  <a:pt x="354" y="79"/>
                  <a:pt x="354" y="185"/>
                </a:cubicBezTo>
                <a:cubicBezTo>
                  <a:pt x="354" y="283"/>
                  <a:pt x="275" y="362"/>
                  <a:pt x="177" y="362"/>
                </a:cubicBezTo>
                <a:close/>
                <a:moveTo>
                  <a:pt x="177" y="35"/>
                </a:moveTo>
                <a:lnTo>
                  <a:pt x="177" y="35"/>
                </a:lnTo>
                <a:cubicBezTo>
                  <a:pt x="98" y="35"/>
                  <a:pt x="27" y="97"/>
                  <a:pt x="27" y="185"/>
                </a:cubicBezTo>
                <a:cubicBezTo>
                  <a:pt x="27" y="265"/>
                  <a:pt x="98" y="336"/>
                  <a:pt x="177" y="336"/>
                </a:cubicBezTo>
                <a:cubicBezTo>
                  <a:pt x="265" y="336"/>
                  <a:pt x="327" y="265"/>
                  <a:pt x="327" y="185"/>
                </a:cubicBezTo>
                <a:cubicBezTo>
                  <a:pt x="327" y="97"/>
                  <a:pt x="265" y="35"/>
                  <a:pt x="177" y="35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4" name="Freeform 527">
            <a:extLst>
              <a:ext uri="{FF2B5EF4-FFF2-40B4-BE49-F238E27FC236}">
                <a16:creationId xmlns:a16="http://schemas.microsoft.com/office/drawing/2014/main" id="{46498944-BB23-AE47-A485-DD953D963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2457" y="10149651"/>
            <a:ext cx="107118" cy="178530"/>
          </a:xfrm>
          <a:custGeom>
            <a:avLst/>
            <a:gdLst>
              <a:gd name="T0" fmla="*/ 53 w 107"/>
              <a:gd name="T1" fmla="*/ 177 h 178"/>
              <a:gd name="T2" fmla="*/ 53 w 107"/>
              <a:gd name="T3" fmla="*/ 177 h 178"/>
              <a:gd name="T4" fmla="*/ 9 w 107"/>
              <a:gd name="T5" fmla="*/ 168 h 178"/>
              <a:gd name="T6" fmla="*/ 0 w 107"/>
              <a:gd name="T7" fmla="*/ 159 h 178"/>
              <a:gd name="T8" fmla="*/ 18 w 107"/>
              <a:gd name="T9" fmla="*/ 150 h 178"/>
              <a:gd name="T10" fmla="*/ 71 w 107"/>
              <a:gd name="T11" fmla="*/ 150 h 178"/>
              <a:gd name="T12" fmla="*/ 89 w 107"/>
              <a:gd name="T13" fmla="*/ 133 h 178"/>
              <a:gd name="T14" fmla="*/ 53 w 107"/>
              <a:gd name="T15" fmla="*/ 106 h 178"/>
              <a:gd name="T16" fmla="*/ 18 w 107"/>
              <a:gd name="T17" fmla="*/ 89 h 178"/>
              <a:gd name="T18" fmla="*/ 0 w 107"/>
              <a:gd name="T19" fmla="*/ 53 h 178"/>
              <a:gd name="T20" fmla="*/ 27 w 107"/>
              <a:gd name="T21" fmla="*/ 18 h 178"/>
              <a:gd name="T22" fmla="*/ 97 w 107"/>
              <a:gd name="T23" fmla="*/ 18 h 178"/>
              <a:gd name="T24" fmla="*/ 106 w 107"/>
              <a:gd name="T25" fmla="*/ 27 h 178"/>
              <a:gd name="T26" fmla="*/ 89 w 107"/>
              <a:gd name="T27" fmla="*/ 35 h 178"/>
              <a:gd name="T28" fmla="*/ 35 w 107"/>
              <a:gd name="T29" fmla="*/ 35 h 178"/>
              <a:gd name="T30" fmla="*/ 27 w 107"/>
              <a:gd name="T31" fmla="*/ 53 h 178"/>
              <a:gd name="T32" fmla="*/ 62 w 107"/>
              <a:gd name="T33" fmla="*/ 80 h 178"/>
              <a:gd name="T34" fmla="*/ 89 w 107"/>
              <a:gd name="T35" fmla="*/ 97 h 178"/>
              <a:gd name="T36" fmla="*/ 106 w 107"/>
              <a:gd name="T37" fmla="*/ 133 h 178"/>
              <a:gd name="T38" fmla="*/ 89 w 107"/>
              <a:gd name="T39" fmla="*/ 168 h 178"/>
              <a:gd name="T40" fmla="*/ 53 w 107"/>
              <a:gd name="T41" fmla="*/ 177 h 17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</a:cxnLst>
            <a:rect l="0" t="0" r="r" b="b"/>
            <a:pathLst>
              <a:path w="107" h="178">
                <a:moveTo>
                  <a:pt x="53" y="177"/>
                </a:moveTo>
                <a:lnTo>
                  <a:pt x="53" y="177"/>
                </a:lnTo>
                <a:cubicBezTo>
                  <a:pt x="35" y="177"/>
                  <a:pt x="27" y="177"/>
                  <a:pt x="9" y="168"/>
                </a:cubicBezTo>
                <a:cubicBezTo>
                  <a:pt x="0" y="168"/>
                  <a:pt x="0" y="159"/>
                  <a:pt x="0" y="159"/>
                </a:cubicBezTo>
                <a:cubicBezTo>
                  <a:pt x="9" y="150"/>
                  <a:pt x="9" y="150"/>
                  <a:pt x="18" y="150"/>
                </a:cubicBezTo>
                <a:cubicBezTo>
                  <a:pt x="35" y="159"/>
                  <a:pt x="62" y="159"/>
                  <a:pt x="71" y="150"/>
                </a:cubicBezTo>
                <a:cubicBezTo>
                  <a:pt x="80" y="150"/>
                  <a:pt x="89" y="142"/>
                  <a:pt x="89" y="133"/>
                </a:cubicBezTo>
                <a:cubicBezTo>
                  <a:pt x="89" y="124"/>
                  <a:pt x="71" y="115"/>
                  <a:pt x="53" y="106"/>
                </a:cubicBezTo>
                <a:cubicBezTo>
                  <a:pt x="35" y="97"/>
                  <a:pt x="27" y="89"/>
                  <a:pt x="18" y="89"/>
                </a:cubicBezTo>
                <a:cubicBezTo>
                  <a:pt x="9" y="80"/>
                  <a:pt x="0" y="62"/>
                  <a:pt x="0" y="53"/>
                </a:cubicBezTo>
                <a:cubicBezTo>
                  <a:pt x="0" y="35"/>
                  <a:pt x="9" y="27"/>
                  <a:pt x="27" y="18"/>
                </a:cubicBezTo>
                <a:cubicBezTo>
                  <a:pt x="44" y="0"/>
                  <a:pt x="71" y="0"/>
                  <a:pt x="97" y="18"/>
                </a:cubicBezTo>
                <a:cubicBezTo>
                  <a:pt x="106" y="18"/>
                  <a:pt x="106" y="27"/>
                  <a:pt x="106" y="27"/>
                </a:cubicBezTo>
                <a:cubicBezTo>
                  <a:pt x="106" y="35"/>
                  <a:pt x="97" y="35"/>
                  <a:pt x="89" y="35"/>
                </a:cubicBezTo>
                <a:cubicBezTo>
                  <a:pt x="71" y="27"/>
                  <a:pt x="44" y="27"/>
                  <a:pt x="35" y="35"/>
                </a:cubicBezTo>
                <a:cubicBezTo>
                  <a:pt x="27" y="35"/>
                  <a:pt x="27" y="44"/>
                  <a:pt x="27" y="53"/>
                </a:cubicBezTo>
                <a:cubicBezTo>
                  <a:pt x="27" y="62"/>
                  <a:pt x="44" y="71"/>
                  <a:pt x="62" y="80"/>
                </a:cubicBezTo>
                <a:cubicBezTo>
                  <a:pt x="71" y="89"/>
                  <a:pt x="80" y="97"/>
                  <a:pt x="89" y="97"/>
                </a:cubicBezTo>
                <a:cubicBezTo>
                  <a:pt x="106" y="106"/>
                  <a:pt x="106" y="124"/>
                  <a:pt x="106" y="133"/>
                </a:cubicBezTo>
                <a:cubicBezTo>
                  <a:pt x="106" y="150"/>
                  <a:pt x="97" y="159"/>
                  <a:pt x="89" y="168"/>
                </a:cubicBezTo>
                <a:cubicBezTo>
                  <a:pt x="80" y="177"/>
                  <a:pt x="62" y="177"/>
                  <a:pt x="53" y="177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5" name="Freeform 528">
            <a:extLst>
              <a:ext uri="{FF2B5EF4-FFF2-40B4-BE49-F238E27FC236}">
                <a16:creationId xmlns:a16="http://schemas.microsoft.com/office/drawing/2014/main" id="{24188DFF-33CD-1C49-B8E3-CB58918586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7089" y="10113945"/>
            <a:ext cx="17853" cy="35706"/>
          </a:xfrm>
          <a:custGeom>
            <a:avLst/>
            <a:gdLst>
              <a:gd name="T0" fmla="*/ 9 w 19"/>
              <a:gd name="T1" fmla="*/ 35 h 36"/>
              <a:gd name="T2" fmla="*/ 9 w 19"/>
              <a:gd name="T3" fmla="*/ 35 h 36"/>
              <a:gd name="T4" fmla="*/ 0 w 19"/>
              <a:gd name="T5" fmla="*/ 26 h 36"/>
              <a:gd name="T6" fmla="*/ 0 w 19"/>
              <a:gd name="T7" fmla="*/ 8 h 36"/>
              <a:gd name="T8" fmla="*/ 9 w 19"/>
              <a:gd name="T9" fmla="*/ 0 h 36"/>
              <a:gd name="T10" fmla="*/ 18 w 19"/>
              <a:gd name="T11" fmla="*/ 8 h 36"/>
              <a:gd name="T12" fmla="*/ 18 w 19"/>
              <a:gd name="T13" fmla="*/ 26 h 36"/>
              <a:gd name="T14" fmla="*/ 9 w 19"/>
              <a:gd name="T15" fmla="*/ 35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" h="36">
                <a:moveTo>
                  <a:pt x="9" y="35"/>
                </a:moveTo>
                <a:lnTo>
                  <a:pt x="9" y="35"/>
                </a:lnTo>
                <a:cubicBezTo>
                  <a:pt x="0" y="35"/>
                  <a:pt x="0" y="35"/>
                  <a:pt x="0" y="26"/>
                </a:cubicBezTo>
                <a:cubicBezTo>
                  <a:pt x="0" y="8"/>
                  <a:pt x="0" y="8"/>
                  <a:pt x="0" y="8"/>
                </a:cubicBezTo>
                <a:cubicBezTo>
                  <a:pt x="0" y="0"/>
                  <a:pt x="0" y="0"/>
                  <a:pt x="9" y="0"/>
                </a:cubicBezTo>
                <a:cubicBezTo>
                  <a:pt x="18" y="0"/>
                  <a:pt x="18" y="0"/>
                  <a:pt x="18" y="8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35"/>
                  <a:pt x="18" y="35"/>
                  <a:pt x="9" y="3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6" name="Freeform 529">
            <a:extLst>
              <a:ext uri="{FF2B5EF4-FFF2-40B4-BE49-F238E27FC236}">
                <a16:creationId xmlns:a16="http://schemas.microsoft.com/office/drawing/2014/main" id="{1FE09EC0-06D0-2F47-85C4-A67EFCD07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67089" y="10341570"/>
            <a:ext cx="17853" cy="35706"/>
          </a:xfrm>
          <a:custGeom>
            <a:avLst/>
            <a:gdLst>
              <a:gd name="T0" fmla="*/ 9 w 19"/>
              <a:gd name="T1" fmla="*/ 35 h 36"/>
              <a:gd name="T2" fmla="*/ 9 w 19"/>
              <a:gd name="T3" fmla="*/ 35 h 36"/>
              <a:gd name="T4" fmla="*/ 0 w 19"/>
              <a:gd name="T5" fmla="*/ 26 h 36"/>
              <a:gd name="T6" fmla="*/ 0 w 19"/>
              <a:gd name="T7" fmla="*/ 9 h 36"/>
              <a:gd name="T8" fmla="*/ 9 w 19"/>
              <a:gd name="T9" fmla="*/ 0 h 36"/>
              <a:gd name="T10" fmla="*/ 18 w 19"/>
              <a:gd name="T11" fmla="*/ 9 h 36"/>
              <a:gd name="T12" fmla="*/ 18 w 19"/>
              <a:gd name="T13" fmla="*/ 26 h 36"/>
              <a:gd name="T14" fmla="*/ 9 w 19"/>
              <a:gd name="T15" fmla="*/ 35 h 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19" h="36">
                <a:moveTo>
                  <a:pt x="9" y="35"/>
                </a:moveTo>
                <a:lnTo>
                  <a:pt x="9" y="35"/>
                </a:lnTo>
                <a:cubicBezTo>
                  <a:pt x="0" y="35"/>
                  <a:pt x="0" y="35"/>
                  <a:pt x="0" y="26"/>
                </a:cubicBezTo>
                <a:cubicBezTo>
                  <a:pt x="0" y="9"/>
                  <a:pt x="0" y="9"/>
                  <a:pt x="0" y="9"/>
                </a:cubicBezTo>
                <a:cubicBezTo>
                  <a:pt x="0" y="0"/>
                  <a:pt x="0" y="0"/>
                  <a:pt x="9" y="0"/>
                </a:cubicBezTo>
                <a:cubicBezTo>
                  <a:pt x="18" y="0"/>
                  <a:pt x="18" y="0"/>
                  <a:pt x="18" y="9"/>
                </a:cubicBezTo>
                <a:cubicBezTo>
                  <a:pt x="18" y="26"/>
                  <a:pt x="18" y="26"/>
                  <a:pt x="18" y="26"/>
                </a:cubicBezTo>
                <a:cubicBezTo>
                  <a:pt x="18" y="35"/>
                  <a:pt x="18" y="35"/>
                  <a:pt x="9" y="35"/>
                </a:cubicBezTo>
              </a:path>
            </a:pathLst>
          </a:custGeom>
          <a:solidFill>
            <a:schemeClr val="bg2"/>
          </a:solidFill>
          <a:ln>
            <a:noFill/>
          </a:ln>
          <a:effectLst/>
        </p:spPr>
        <p:txBody>
          <a:bodyPr wrap="none" anchor="ctr"/>
          <a:lstStyle/>
          <a:p>
            <a:endParaRPr lang="es-MX"/>
          </a:p>
        </p:txBody>
      </p:sp>
      <p:sp>
        <p:nvSpPr>
          <p:cNvPr id="707" name="CuadroTexto 706">
            <a:extLst>
              <a:ext uri="{FF2B5EF4-FFF2-40B4-BE49-F238E27FC236}">
                <a16:creationId xmlns:a16="http://schemas.microsoft.com/office/drawing/2014/main" id="{D3459BF5-BCE8-DF4A-9B0D-1B8EB6AE25A1}"/>
              </a:ext>
            </a:extLst>
          </p:cNvPr>
          <p:cNvSpPr txBox="1"/>
          <p:nvPr/>
        </p:nvSpPr>
        <p:spPr>
          <a:xfrm>
            <a:off x="7318742" y="889136"/>
            <a:ext cx="97401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000" b="1" dirty="0">
                <a:solidFill>
                  <a:schemeClr val="tx2"/>
                </a:solidFill>
                <a:latin typeface="Lato Heavy" charset="0"/>
                <a:ea typeface="Lato Heavy" charset="0"/>
                <a:cs typeface="Lato Heavy" charset="0"/>
              </a:rPr>
              <a:t>Organizational Chart</a:t>
            </a:r>
          </a:p>
        </p:txBody>
      </p:sp>
      <p:grpSp>
        <p:nvGrpSpPr>
          <p:cNvPr id="708" name="Group 38">
            <a:extLst>
              <a:ext uri="{FF2B5EF4-FFF2-40B4-BE49-F238E27FC236}">
                <a16:creationId xmlns:a16="http://schemas.microsoft.com/office/drawing/2014/main" id="{3B95B3A1-3960-7840-92FB-5D4FCF994C72}"/>
              </a:ext>
            </a:extLst>
          </p:cNvPr>
          <p:cNvGrpSpPr/>
          <p:nvPr/>
        </p:nvGrpSpPr>
        <p:grpSpPr>
          <a:xfrm>
            <a:off x="10809065" y="4316176"/>
            <a:ext cx="2621158" cy="980927"/>
            <a:chOff x="5999600" y="11104223"/>
            <a:chExt cx="2621158" cy="980927"/>
          </a:xfrm>
        </p:grpSpPr>
        <p:sp>
          <p:nvSpPr>
            <p:cNvPr id="709" name="CuadroTexto 395">
              <a:extLst>
                <a:ext uri="{FF2B5EF4-FFF2-40B4-BE49-F238E27FC236}">
                  <a16:creationId xmlns:a16="http://schemas.microsoft.com/office/drawing/2014/main" id="{8C49D7A1-1ED0-A24D-B6F5-F6DAF58FD93A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710" name="Rectangle 40">
              <a:extLst>
                <a:ext uri="{FF2B5EF4-FFF2-40B4-BE49-F238E27FC236}">
                  <a16:creationId xmlns:a16="http://schemas.microsoft.com/office/drawing/2014/main" id="{84A1DD26-AC7B-4C4A-9124-711B6E76C3EE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711" name="Group 38">
            <a:extLst>
              <a:ext uri="{FF2B5EF4-FFF2-40B4-BE49-F238E27FC236}">
                <a16:creationId xmlns:a16="http://schemas.microsoft.com/office/drawing/2014/main" id="{9C5103C7-635D-9C4B-90E1-FE913F85DF1F}"/>
              </a:ext>
            </a:extLst>
          </p:cNvPr>
          <p:cNvGrpSpPr/>
          <p:nvPr/>
        </p:nvGrpSpPr>
        <p:grpSpPr>
          <a:xfrm>
            <a:off x="2369052" y="10651663"/>
            <a:ext cx="2621158" cy="980927"/>
            <a:chOff x="5999600" y="11104223"/>
            <a:chExt cx="2621158" cy="980927"/>
          </a:xfrm>
        </p:grpSpPr>
        <p:sp>
          <p:nvSpPr>
            <p:cNvPr id="712" name="CuadroTexto 395">
              <a:extLst>
                <a:ext uri="{FF2B5EF4-FFF2-40B4-BE49-F238E27FC236}">
                  <a16:creationId xmlns:a16="http://schemas.microsoft.com/office/drawing/2014/main" id="{8412383D-BEEC-7B4D-9A23-2A2E0A9628FE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Develop</a:t>
              </a:r>
            </a:p>
          </p:txBody>
        </p:sp>
        <p:sp>
          <p:nvSpPr>
            <p:cNvPr id="713" name="Rectangle 40">
              <a:extLst>
                <a:ext uri="{FF2B5EF4-FFF2-40B4-BE49-F238E27FC236}">
                  <a16:creationId xmlns:a16="http://schemas.microsoft.com/office/drawing/2014/main" id="{5A979404-6FDF-7848-AC35-C521C7C504EA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714" name="Group 38">
            <a:extLst>
              <a:ext uri="{FF2B5EF4-FFF2-40B4-BE49-F238E27FC236}">
                <a16:creationId xmlns:a16="http://schemas.microsoft.com/office/drawing/2014/main" id="{16286E7D-3CA3-1549-9C3D-E0C19B3AC3D8}"/>
              </a:ext>
            </a:extLst>
          </p:cNvPr>
          <p:cNvGrpSpPr/>
          <p:nvPr/>
        </p:nvGrpSpPr>
        <p:grpSpPr>
          <a:xfrm>
            <a:off x="6613607" y="10658703"/>
            <a:ext cx="2621158" cy="980927"/>
            <a:chOff x="5999600" y="11104223"/>
            <a:chExt cx="2621158" cy="980927"/>
          </a:xfrm>
        </p:grpSpPr>
        <p:sp>
          <p:nvSpPr>
            <p:cNvPr id="715" name="CuadroTexto 395">
              <a:extLst>
                <a:ext uri="{FF2B5EF4-FFF2-40B4-BE49-F238E27FC236}">
                  <a16:creationId xmlns:a16="http://schemas.microsoft.com/office/drawing/2014/main" id="{EC7BD38A-E0D2-D846-BFBF-874CC276B998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716" name="Rectangle 40">
              <a:extLst>
                <a:ext uri="{FF2B5EF4-FFF2-40B4-BE49-F238E27FC236}">
                  <a16:creationId xmlns:a16="http://schemas.microsoft.com/office/drawing/2014/main" id="{7B48588E-1CEC-414C-9C7C-40EC20470AFB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717" name="Group 38">
            <a:extLst>
              <a:ext uri="{FF2B5EF4-FFF2-40B4-BE49-F238E27FC236}">
                <a16:creationId xmlns:a16="http://schemas.microsoft.com/office/drawing/2014/main" id="{3F7DE7BD-D1E2-904B-B96E-931E7D54042D}"/>
              </a:ext>
            </a:extLst>
          </p:cNvPr>
          <p:cNvGrpSpPr/>
          <p:nvPr/>
        </p:nvGrpSpPr>
        <p:grpSpPr>
          <a:xfrm>
            <a:off x="10862624" y="10646982"/>
            <a:ext cx="2621158" cy="980927"/>
            <a:chOff x="5999600" y="11104223"/>
            <a:chExt cx="2621158" cy="980927"/>
          </a:xfrm>
        </p:grpSpPr>
        <p:sp>
          <p:nvSpPr>
            <p:cNvPr id="718" name="CuadroTexto 395">
              <a:extLst>
                <a:ext uri="{FF2B5EF4-FFF2-40B4-BE49-F238E27FC236}">
                  <a16:creationId xmlns:a16="http://schemas.microsoft.com/office/drawing/2014/main" id="{51D45D9F-7C0A-154F-807C-5CF893528A88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719" name="Rectangle 40">
              <a:extLst>
                <a:ext uri="{FF2B5EF4-FFF2-40B4-BE49-F238E27FC236}">
                  <a16:creationId xmlns:a16="http://schemas.microsoft.com/office/drawing/2014/main" id="{AF46B296-48BC-B840-B400-3C2501A5F27C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720" name="Group 38">
            <a:extLst>
              <a:ext uri="{FF2B5EF4-FFF2-40B4-BE49-F238E27FC236}">
                <a16:creationId xmlns:a16="http://schemas.microsoft.com/office/drawing/2014/main" id="{4B0404DA-92E4-5845-B2E5-9BF9401D0666}"/>
              </a:ext>
            </a:extLst>
          </p:cNvPr>
          <p:cNvGrpSpPr/>
          <p:nvPr/>
        </p:nvGrpSpPr>
        <p:grpSpPr>
          <a:xfrm>
            <a:off x="15129495" y="10646978"/>
            <a:ext cx="2621158" cy="980927"/>
            <a:chOff x="5999600" y="11104223"/>
            <a:chExt cx="2621158" cy="980927"/>
          </a:xfrm>
        </p:grpSpPr>
        <p:sp>
          <p:nvSpPr>
            <p:cNvPr id="721" name="CuadroTexto 395">
              <a:extLst>
                <a:ext uri="{FF2B5EF4-FFF2-40B4-BE49-F238E27FC236}">
                  <a16:creationId xmlns:a16="http://schemas.microsoft.com/office/drawing/2014/main" id="{90A4BAFA-133F-1A4D-B79B-042BE12F7693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722" name="Rectangle 40">
              <a:extLst>
                <a:ext uri="{FF2B5EF4-FFF2-40B4-BE49-F238E27FC236}">
                  <a16:creationId xmlns:a16="http://schemas.microsoft.com/office/drawing/2014/main" id="{23B60966-FD62-FB42-8FF0-168D420922D8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723" name="Group 38">
            <a:extLst>
              <a:ext uri="{FF2B5EF4-FFF2-40B4-BE49-F238E27FC236}">
                <a16:creationId xmlns:a16="http://schemas.microsoft.com/office/drawing/2014/main" id="{6093AF98-A7A9-9244-A010-FC05488E0226}"/>
              </a:ext>
            </a:extLst>
          </p:cNvPr>
          <p:cNvGrpSpPr/>
          <p:nvPr/>
        </p:nvGrpSpPr>
        <p:grpSpPr>
          <a:xfrm>
            <a:off x="19387441" y="10646607"/>
            <a:ext cx="2621158" cy="980927"/>
            <a:chOff x="5999600" y="11104223"/>
            <a:chExt cx="2621158" cy="980927"/>
          </a:xfrm>
        </p:grpSpPr>
        <p:sp>
          <p:nvSpPr>
            <p:cNvPr id="724" name="CuadroTexto 395">
              <a:extLst>
                <a:ext uri="{FF2B5EF4-FFF2-40B4-BE49-F238E27FC236}">
                  <a16:creationId xmlns:a16="http://schemas.microsoft.com/office/drawing/2014/main" id="{E2A8F83C-A68F-8447-A129-259EB8940F49}"/>
                </a:ext>
              </a:extLst>
            </p:cNvPr>
            <p:cNvSpPr txBox="1"/>
            <p:nvPr/>
          </p:nvSpPr>
          <p:spPr>
            <a:xfrm>
              <a:off x="616444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>
                  <a:solidFill>
                    <a:schemeClr val="bg1"/>
                  </a:solidFill>
                  <a:latin typeface="Lato" charset="0"/>
                  <a:ea typeface="Lato" charset="0"/>
                  <a:cs typeface="Lato" charset="0"/>
                </a:rPr>
                <a:t>Authorize</a:t>
              </a:r>
            </a:p>
          </p:txBody>
        </p:sp>
        <p:sp>
          <p:nvSpPr>
            <p:cNvPr id="725" name="Rectangle 40">
              <a:extLst>
                <a:ext uri="{FF2B5EF4-FFF2-40B4-BE49-F238E27FC236}">
                  <a16:creationId xmlns:a16="http://schemas.microsoft.com/office/drawing/2014/main" id="{3333537E-DD9C-054A-888E-47463296CC3E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as well as the marketing.</a:t>
              </a:r>
            </a:p>
          </p:txBody>
        </p:sp>
      </p:grpSp>
      <p:grpSp>
        <p:nvGrpSpPr>
          <p:cNvPr id="726" name="Group 38">
            <a:extLst>
              <a:ext uri="{FF2B5EF4-FFF2-40B4-BE49-F238E27FC236}">
                <a16:creationId xmlns:a16="http://schemas.microsoft.com/office/drawing/2014/main" id="{6124C0B4-1197-3E46-9852-599648702095}"/>
              </a:ext>
            </a:extLst>
          </p:cNvPr>
          <p:cNvGrpSpPr/>
          <p:nvPr/>
        </p:nvGrpSpPr>
        <p:grpSpPr>
          <a:xfrm>
            <a:off x="7175679" y="7097278"/>
            <a:ext cx="2621158" cy="980927"/>
            <a:chOff x="5999600" y="11104223"/>
            <a:chExt cx="2621158" cy="980927"/>
          </a:xfrm>
        </p:grpSpPr>
        <p:sp>
          <p:nvSpPr>
            <p:cNvPr id="727" name="CuadroTexto 395">
              <a:extLst>
                <a:ext uri="{FF2B5EF4-FFF2-40B4-BE49-F238E27FC236}">
                  <a16:creationId xmlns:a16="http://schemas.microsoft.com/office/drawing/2014/main" id="{396E4C36-677A-024F-AD9C-9B1DB7B83522}"/>
                </a:ext>
              </a:extLst>
            </p:cNvPr>
            <p:cNvSpPr txBox="1"/>
            <p:nvPr/>
          </p:nvSpPr>
          <p:spPr>
            <a:xfrm>
              <a:off x="601930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Analyze</a:t>
              </a:r>
            </a:p>
          </p:txBody>
        </p:sp>
        <p:sp>
          <p:nvSpPr>
            <p:cNvPr id="728" name="Rectangle 40">
              <a:extLst>
                <a:ext uri="{FF2B5EF4-FFF2-40B4-BE49-F238E27FC236}">
                  <a16:creationId xmlns:a16="http://schemas.microsoft.com/office/drawing/2014/main" id="{43BE1344-A477-A74B-A6F3-0D9D4DC4E0F8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729" name="Group 38">
            <a:extLst>
              <a:ext uri="{FF2B5EF4-FFF2-40B4-BE49-F238E27FC236}">
                <a16:creationId xmlns:a16="http://schemas.microsoft.com/office/drawing/2014/main" id="{FCF1630C-4D50-F946-9762-78D0DE5E1132}"/>
              </a:ext>
            </a:extLst>
          </p:cNvPr>
          <p:cNvGrpSpPr/>
          <p:nvPr/>
        </p:nvGrpSpPr>
        <p:grpSpPr>
          <a:xfrm>
            <a:off x="11573332" y="7097278"/>
            <a:ext cx="2621158" cy="980927"/>
            <a:chOff x="5999600" y="11104223"/>
            <a:chExt cx="2621158" cy="980927"/>
          </a:xfrm>
        </p:grpSpPr>
        <p:sp>
          <p:nvSpPr>
            <p:cNvPr id="730" name="CuadroTexto 395">
              <a:extLst>
                <a:ext uri="{FF2B5EF4-FFF2-40B4-BE49-F238E27FC236}">
                  <a16:creationId xmlns:a16="http://schemas.microsoft.com/office/drawing/2014/main" id="{AB505BCD-A075-3843-B421-2434FB052AE6}"/>
                </a:ext>
              </a:extLst>
            </p:cNvPr>
            <p:cNvSpPr txBox="1"/>
            <p:nvPr/>
          </p:nvSpPr>
          <p:spPr>
            <a:xfrm>
              <a:off x="601930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Identify</a:t>
              </a:r>
            </a:p>
          </p:txBody>
        </p:sp>
        <p:sp>
          <p:nvSpPr>
            <p:cNvPr id="731" name="Rectangle 40">
              <a:extLst>
                <a:ext uri="{FF2B5EF4-FFF2-40B4-BE49-F238E27FC236}">
                  <a16:creationId xmlns:a16="http://schemas.microsoft.com/office/drawing/2014/main" id="{C7603B84-F493-C044-8D97-1DC2240EC60B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  <p:grpSp>
        <p:nvGrpSpPr>
          <p:cNvPr id="732" name="Group 38">
            <a:extLst>
              <a:ext uri="{FF2B5EF4-FFF2-40B4-BE49-F238E27FC236}">
                <a16:creationId xmlns:a16="http://schemas.microsoft.com/office/drawing/2014/main" id="{0B1EAE00-75A8-C446-9B6D-C02E22F69976}"/>
              </a:ext>
            </a:extLst>
          </p:cNvPr>
          <p:cNvGrpSpPr/>
          <p:nvPr/>
        </p:nvGrpSpPr>
        <p:grpSpPr>
          <a:xfrm>
            <a:off x="16104559" y="7097278"/>
            <a:ext cx="2621158" cy="980927"/>
            <a:chOff x="5999600" y="11104223"/>
            <a:chExt cx="2621158" cy="980927"/>
          </a:xfrm>
        </p:grpSpPr>
        <p:sp>
          <p:nvSpPr>
            <p:cNvPr id="733" name="CuadroTexto 395">
              <a:extLst>
                <a:ext uri="{FF2B5EF4-FFF2-40B4-BE49-F238E27FC236}">
                  <a16:creationId xmlns:a16="http://schemas.microsoft.com/office/drawing/2014/main" id="{7F7F80A8-E687-2641-B4CF-8EDB143240D4}"/>
                </a:ext>
              </a:extLst>
            </p:cNvPr>
            <p:cNvSpPr txBox="1"/>
            <p:nvPr/>
          </p:nvSpPr>
          <p:spPr>
            <a:xfrm>
              <a:off x="6019301" y="11104223"/>
              <a:ext cx="238267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b="1" dirty="0">
                  <a:solidFill>
                    <a:schemeClr val="bg2"/>
                  </a:solidFill>
                  <a:latin typeface="Lato" charset="0"/>
                  <a:ea typeface="Lato" charset="0"/>
                  <a:cs typeface="Lato" charset="0"/>
                </a:rPr>
                <a:t>Advertise</a:t>
              </a:r>
            </a:p>
          </p:txBody>
        </p:sp>
        <p:sp>
          <p:nvSpPr>
            <p:cNvPr id="734" name="Rectangle 40">
              <a:extLst>
                <a:ext uri="{FF2B5EF4-FFF2-40B4-BE49-F238E27FC236}">
                  <a16:creationId xmlns:a16="http://schemas.microsoft.com/office/drawing/2014/main" id="{C1A7DBD0-30E6-BA4E-9A7A-47CE4439A27A}"/>
                </a:ext>
              </a:extLst>
            </p:cNvPr>
            <p:cNvSpPr/>
            <p:nvPr/>
          </p:nvSpPr>
          <p:spPr>
            <a:xfrm>
              <a:off x="5999600" y="11500375"/>
              <a:ext cx="2621158" cy="58477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Promotions only work </a:t>
              </a:r>
            </a:p>
            <a:p>
              <a:r>
                <a:rPr lang="en-US" sz="1600" dirty="0">
                  <a:solidFill>
                    <a:schemeClr val="bg2"/>
                  </a:solidFill>
                  <a:latin typeface="Lato Light" panose="020F0502020204030203" pitchFamily="34" charset="0"/>
                  <a:ea typeface="Lato Light" panose="020F0502020204030203" pitchFamily="34" charset="0"/>
                  <a:cs typeface="Lato Light" panose="020F0502020204030203" pitchFamily="34" charset="0"/>
                </a:rPr>
                <a:t>as well as the marketing.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8748395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57">
      <a:dk1>
        <a:srgbClr val="999999"/>
      </a:dk1>
      <a:lt1>
        <a:srgbClr val="FFFFFF"/>
      </a:lt1>
      <a:dk2>
        <a:srgbClr val="363E48"/>
      </a:dk2>
      <a:lt2>
        <a:srgbClr val="FEFFFF"/>
      </a:lt2>
      <a:accent1>
        <a:srgbClr val="354064"/>
      </a:accent1>
      <a:accent2>
        <a:srgbClr val="88C6A8"/>
      </a:accent2>
      <a:accent3>
        <a:srgbClr val="A3EA9F"/>
      </a:accent3>
      <a:accent4>
        <a:srgbClr val="81DBD7"/>
      </a:accent4>
      <a:accent5>
        <a:srgbClr val="79BBFC"/>
      </a:accent5>
      <a:accent6>
        <a:srgbClr val="9A9A9A"/>
      </a:accent6>
      <a:hlink>
        <a:srgbClr val="919191"/>
      </a:hlink>
      <a:folHlink>
        <a:srgbClr val="5E5E5E"/>
      </a:folHlink>
    </a:clrScheme>
    <a:fontScheme name="Tema d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91668</TotalTime>
  <Words>93</Words>
  <Application>Microsoft Office PowerPoint</Application>
  <PresentationFormat>Custom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0" baseType="lpstr">
      <vt:lpstr>Arial</vt:lpstr>
      <vt:lpstr>Calibri</vt:lpstr>
      <vt:lpstr>Calibri Light</vt:lpstr>
      <vt:lpstr>Lato</vt:lpstr>
      <vt:lpstr>Lato Heavy</vt:lpstr>
      <vt:lpstr>Lato Light</vt:lpstr>
      <vt:lpstr>Montserrat Light</vt:lpstr>
      <vt:lpstr>Times New Roman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/>
  <cp:keywords/>
  <dc:description/>
  <cp:lastModifiedBy>samreen</cp:lastModifiedBy>
  <cp:revision>16273</cp:revision>
  <cp:lastPrinted>2022-05-23T04:58:59Z</cp:lastPrinted>
  <dcterms:created xsi:type="dcterms:W3CDTF">2014-11-12T21:47:38Z</dcterms:created>
  <dcterms:modified xsi:type="dcterms:W3CDTF">2022-05-23T05:00:16Z</dcterms:modified>
  <cp:category/>
</cp:coreProperties>
</file>