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82B12-F386-4B3B-82BC-34D23E2DDEC1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6F3BA-9DDC-43BC-9863-76F102AA5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7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C0A5-D2EF-448F-8F11-0C4FFA0AE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163BB-9322-494E-8C85-775406BF8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11BC0-D452-427D-8499-1668D930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956F3-167D-48A5-8F7C-4CAF43F2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1451-08A9-4F9D-AB51-241379C8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1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6AA6-7476-419A-BA04-BA31ED3F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C7FFF-4763-43F8-8CE7-79DD82BBF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AD8D8-6CE2-43BE-99B7-82FE10B5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7A8E2-B7DB-4D86-ABF9-817A23FE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D6BFF-D0E3-471A-A3F1-7D196059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9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6A2FB-FEB6-440F-BB43-8DD1A490A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A265D-7269-45F0-8CD4-90866F0F6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59DB-A43B-4986-B320-2AD5C06C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6555E-AF04-47CD-80C7-15C67757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33319-8F11-4ABC-B17D-FDA5EBCF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31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57912-E05E-4BE2-94EF-3CBE1D573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63D7E-8A5F-43AD-AB83-729EAC3C0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D9C4-6ADE-4AA7-A05C-FDBA3769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A0C2-ED55-4D12-B697-4CE6AEC7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9947B-04FE-4615-83F0-93C9778A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0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9141-1BCA-4D9A-8CF7-38ADEFC6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6D803-E527-42F6-9509-F7264D9D1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131D5-0C4D-4331-9B58-E2BA4903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2F2A8-8B77-496C-91A8-DAED92BA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72880-1C2F-44CB-AC18-37F01BFA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8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F32D-4CA2-4263-9408-4B1EF213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F751D-16D6-413C-AB44-4B8E20F6C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8518C-51BC-4572-A952-0EB1A2E0F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5636A-D225-4439-9A72-1D5C284C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2F33C-E067-4F65-8821-366CB832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C8BDE-C0C9-4015-911C-47765ECD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4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B694-6D14-4483-8653-31576B88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7A8F3-CB52-41A2-825F-9A28B5E18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620BC-2418-45E0-9522-5EE46BE45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73F98-EC31-4111-AD7D-D77919816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A2BFDA-79F2-437C-993B-07A0F5A32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3BE85-9E0A-4D90-9954-90E16B0E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F97BB-D6F6-40FA-A24A-3C30290C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EF753-93C6-441E-966D-22B0914F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3AD0-0D36-41BA-B19E-B75B6D5D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894C1-02AB-4F63-BDD6-28AD2760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2C0B7-10A7-4E1E-8460-0ABA9B96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1078A-80EB-4F05-8DA4-F0D26765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10CD5-FCD0-4DB7-90F5-C1AB430BA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B8D98E-5287-44F8-B666-630800D6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63566-F27B-4A59-A04B-65FAE32B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A5F3C-41D3-40C7-9A28-C3B97094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A9829-B70E-4860-A25A-B7A8F857B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A4706-E673-49E3-A4E8-38189FC10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A5219-9FB6-46B6-9E39-6D8673A6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C58E8-5447-47AB-BC3B-8BDA8018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3D610-DB38-4525-A33F-132CA448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3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0456-170C-4BE2-8E17-1B0E07EE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0B0BC-D3F7-427D-9D34-03843B4D2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8E2F5-3529-4921-9CE8-B939B68FC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F9F9E-0597-49AB-8A97-777A4A91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1D154-0FB6-4890-B01D-B81E756D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F1112-74B5-4989-A427-568B64A1B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6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743248-3C89-460E-A8DE-4501EB456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02F5E-2990-466C-9A1C-2E4E3CF5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E4C74-E7BB-485E-A1BE-4500A4AEB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D1587-6FD4-4C55-B25F-82841BF4A30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4E826-3FF2-432F-A093-47D302165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3DFE-EF2D-47B9-A815-E653CA130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D78E-3341-4A67-B160-B1297BF4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 1">
            <a:extLst>
              <a:ext uri="{FF2B5EF4-FFF2-40B4-BE49-F238E27FC236}">
                <a16:creationId xmlns:a16="http://schemas.microsoft.com/office/drawing/2014/main" id="{28B08C71-8750-034B-99BA-8C402B594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352" y="3235806"/>
            <a:ext cx="1019094" cy="1195383"/>
          </a:xfrm>
          <a:custGeom>
            <a:avLst/>
            <a:gdLst>
              <a:gd name="T0" fmla="*/ 0 w 1859"/>
              <a:gd name="T1" fmla="*/ 0 h 2181"/>
              <a:gd name="T2" fmla="*/ 1858 w 1859"/>
              <a:gd name="T3" fmla="*/ 1145 h 2181"/>
              <a:gd name="T4" fmla="*/ 16 w 1859"/>
              <a:gd name="T5" fmla="*/ 2180 h 2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59" h="2181">
                <a:moveTo>
                  <a:pt x="0" y="0"/>
                </a:moveTo>
                <a:lnTo>
                  <a:pt x="1858" y="1145"/>
                </a:lnTo>
                <a:lnTo>
                  <a:pt x="16" y="218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5" name="Freeform 2">
            <a:extLst>
              <a:ext uri="{FF2B5EF4-FFF2-40B4-BE49-F238E27FC236}">
                <a16:creationId xmlns:a16="http://schemas.microsoft.com/office/drawing/2014/main" id="{512162E6-764E-D44E-92C9-5A6225DBC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6684" y="3235806"/>
            <a:ext cx="1021509" cy="1195383"/>
          </a:xfrm>
          <a:custGeom>
            <a:avLst/>
            <a:gdLst>
              <a:gd name="T0" fmla="*/ 1866 w 1867"/>
              <a:gd name="T1" fmla="*/ 0 h 2181"/>
              <a:gd name="T2" fmla="*/ 0 w 1867"/>
              <a:gd name="T3" fmla="*/ 1145 h 2181"/>
              <a:gd name="T4" fmla="*/ 1850 w 1867"/>
              <a:gd name="T5" fmla="*/ 2180 h 2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7" h="2181">
                <a:moveTo>
                  <a:pt x="1866" y="0"/>
                </a:moveTo>
                <a:lnTo>
                  <a:pt x="0" y="1145"/>
                </a:lnTo>
                <a:lnTo>
                  <a:pt x="1850" y="218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6" name="Line 3">
            <a:extLst>
              <a:ext uri="{FF2B5EF4-FFF2-40B4-BE49-F238E27FC236}">
                <a16:creationId xmlns:a16="http://schemas.microsoft.com/office/drawing/2014/main" id="{5FDB762D-807F-624B-8E6F-B243A47AA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3584" y="5590347"/>
            <a:ext cx="3081429" cy="241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77" name="Line 4">
            <a:extLst>
              <a:ext uri="{FF2B5EF4-FFF2-40B4-BE49-F238E27FC236}">
                <a16:creationId xmlns:a16="http://schemas.microsoft.com/office/drawing/2014/main" id="{E6A35492-E3F3-8A4E-A785-ADEB77079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3584" y="2120117"/>
            <a:ext cx="3081429" cy="2416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5" name="Line 12">
            <a:extLst>
              <a:ext uri="{FF2B5EF4-FFF2-40B4-BE49-F238E27FC236}">
                <a16:creationId xmlns:a16="http://schemas.microsoft.com/office/drawing/2014/main" id="{8CB06A68-1203-B443-B23B-DBDF86861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979" y="2617589"/>
            <a:ext cx="2416" cy="2463212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6" name="Line 13">
            <a:extLst>
              <a:ext uri="{FF2B5EF4-FFF2-40B4-BE49-F238E27FC236}">
                <a16:creationId xmlns:a16="http://schemas.microsoft.com/office/drawing/2014/main" id="{E565E12E-EB36-7F4C-A616-1CFC35FBE9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9468" y="3846780"/>
            <a:ext cx="2955854" cy="241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7" name="Freeform 14">
            <a:extLst>
              <a:ext uri="{FF2B5EF4-FFF2-40B4-BE49-F238E27FC236}">
                <a16:creationId xmlns:a16="http://schemas.microsoft.com/office/drawing/2014/main" id="{0B1703A0-39B2-CD49-83BC-AFD3F230F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93" y="3371042"/>
            <a:ext cx="1878803" cy="956306"/>
          </a:xfrm>
          <a:custGeom>
            <a:avLst/>
            <a:gdLst>
              <a:gd name="T0" fmla="*/ 2948 w 3431"/>
              <a:gd name="T1" fmla="*/ 1746 h 1747"/>
              <a:gd name="T2" fmla="*/ 2948 w 3431"/>
              <a:gd name="T3" fmla="*/ 1746 h 1747"/>
              <a:gd name="T4" fmla="*/ 482 w 3431"/>
              <a:gd name="T5" fmla="*/ 1746 h 1747"/>
              <a:gd name="T6" fmla="*/ 0 w 3431"/>
              <a:gd name="T7" fmla="*/ 1256 h 1747"/>
              <a:gd name="T8" fmla="*/ 0 w 3431"/>
              <a:gd name="T9" fmla="*/ 489 h 1747"/>
              <a:gd name="T10" fmla="*/ 482 w 3431"/>
              <a:gd name="T11" fmla="*/ 0 h 1747"/>
              <a:gd name="T12" fmla="*/ 2948 w 3431"/>
              <a:gd name="T13" fmla="*/ 0 h 1747"/>
              <a:gd name="T14" fmla="*/ 3430 w 3431"/>
              <a:gd name="T15" fmla="*/ 489 h 1747"/>
              <a:gd name="T16" fmla="*/ 3430 w 3431"/>
              <a:gd name="T17" fmla="*/ 1256 h 1747"/>
              <a:gd name="T18" fmla="*/ 2948 w 3431"/>
              <a:gd name="T19" fmla="*/ 1746 h 1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31" h="1747">
                <a:moveTo>
                  <a:pt x="2948" y="1746"/>
                </a:moveTo>
                <a:lnTo>
                  <a:pt x="2948" y="1746"/>
                </a:lnTo>
                <a:cubicBezTo>
                  <a:pt x="482" y="1746"/>
                  <a:pt x="482" y="1746"/>
                  <a:pt x="482" y="1746"/>
                </a:cubicBezTo>
                <a:cubicBezTo>
                  <a:pt x="214" y="1746"/>
                  <a:pt x="0" y="1524"/>
                  <a:pt x="0" y="1256"/>
                </a:cubicBezTo>
                <a:cubicBezTo>
                  <a:pt x="0" y="489"/>
                  <a:pt x="0" y="489"/>
                  <a:pt x="0" y="489"/>
                </a:cubicBezTo>
                <a:cubicBezTo>
                  <a:pt x="0" y="220"/>
                  <a:pt x="214" y="0"/>
                  <a:pt x="482" y="0"/>
                </a:cubicBezTo>
                <a:cubicBezTo>
                  <a:pt x="2948" y="0"/>
                  <a:pt x="2948" y="0"/>
                  <a:pt x="2948" y="0"/>
                </a:cubicBezTo>
                <a:cubicBezTo>
                  <a:pt x="3217" y="0"/>
                  <a:pt x="3430" y="220"/>
                  <a:pt x="3430" y="489"/>
                </a:cubicBezTo>
                <a:cubicBezTo>
                  <a:pt x="3430" y="1256"/>
                  <a:pt x="3430" y="1256"/>
                  <a:pt x="3430" y="1256"/>
                </a:cubicBezTo>
                <a:cubicBezTo>
                  <a:pt x="3430" y="1524"/>
                  <a:pt x="3217" y="1746"/>
                  <a:pt x="2948" y="174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0" name="Freeform 57">
            <a:extLst>
              <a:ext uri="{FF2B5EF4-FFF2-40B4-BE49-F238E27FC236}">
                <a16:creationId xmlns:a16="http://schemas.microsoft.com/office/drawing/2014/main" id="{8F0A556E-F188-DE43-91B3-7109ABD01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93" y="1644379"/>
            <a:ext cx="1878803" cy="956306"/>
          </a:xfrm>
          <a:custGeom>
            <a:avLst/>
            <a:gdLst>
              <a:gd name="T0" fmla="*/ 2948 w 3431"/>
              <a:gd name="T1" fmla="*/ 1747 h 1748"/>
              <a:gd name="T2" fmla="*/ 2948 w 3431"/>
              <a:gd name="T3" fmla="*/ 1747 h 1748"/>
              <a:gd name="T4" fmla="*/ 482 w 3431"/>
              <a:gd name="T5" fmla="*/ 1747 h 1748"/>
              <a:gd name="T6" fmla="*/ 0 w 3431"/>
              <a:gd name="T7" fmla="*/ 1257 h 1748"/>
              <a:gd name="T8" fmla="*/ 0 w 3431"/>
              <a:gd name="T9" fmla="*/ 490 h 1748"/>
              <a:gd name="T10" fmla="*/ 482 w 3431"/>
              <a:gd name="T11" fmla="*/ 0 h 1748"/>
              <a:gd name="T12" fmla="*/ 2948 w 3431"/>
              <a:gd name="T13" fmla="*/ 0 h 1748"/>
              <a:gd name="T14" fmla="*/ 3430 w 3431"/>
              <a:gd name="T15" fmla="*/ 490 h 1748"/>
              <a:gd name="T16" fmla="*/ 3430 w 3431"/>
              <a:gd name="T17" fmla="*/ 1257 h 1748"/>
              <a:gd name="T18" fmla="*/ 2948 w 3431"/>
              <a:gd name="T19" fmla="*/ 1747 h 1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31" h="1748">
                <a:moveTo>
                  <a:pt x="2948" y="1747"/>
                </a:moveTo>
                <a:lnTo>
                  <a:pt x="2948" y="1747"/>
                </a:lnTo>
                <a:cubicBezTo>
                  <a:pt x="482" y="1747"/>
                  <a:pt x="482" y="1747"/>
                  <a:pt x="482" y="1747"/>
                </a:cubicBezTo>
                <a:cubicBezTo>
                  <a:pt x="214" y="1747"/>
                  <a:pt x="0" y="1525"/>
                  <a:pt x="0" y="1257"/>
                </a:cubicBezTo>
                <a:cubicBezTo>
                  <a:pt x="0" y="490"/>
                  <a:pt x="0" y="490"/>
                  <a:pt x="0" y="490"/>
                </a:cubicBezTo>
                <a:cubicBezTo>
                  <a:pt x="0" y="221"/>
                  <a:pt x="214" y="0"/>
                  <a:pt x="482" y="0"/>
                </a:cubicBezTo>
                <a:cubicBezTo>
                  <a:pt x="2948" y="0"/>
                  <a:pt x="2948" y="0"/>
                  <a:pt x="2948" y="0"/>
                </a:cubicBezTo>
                <a:cubicBezTo>
                  <a:pt x="3217" y="0"/>
                  <a:pt x="3430" y="221"/>
                  <a:pt x="3430" y="490"/>
                </a:cubicBezTo>
                <a:cubicBezTo>
                  <a:pt x="3430" y="1257"/>
                  <a:pt x="3430" y="1257"/>
                  <a:pt x="3430" y="1257"/>
                </a:cubicBezTo>
                <a:cubicBezTo>
                  <a:pt x="3430" y="1525"/>
                  <a:pt x="3217" y="1747"/>
                  <a:pt x="2948" y="174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7" name="Freeform 445">
            <a:extLst>
              <a:ext uri="{FF2B5EF4-FFF2-40B4-BE49-F238E27FC236}">
                <a16:creationId xmlns:a16="http://schemas.microsoft.com/office/drawing/2014/main" id="{D0E33B1A-20E0-204B-BD99-815C99150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93" y="5097705"/>
            <a:ext cx="1878803" cy="956306"/>
          </a:xfrm>
          <a:custGeom>
            <a:avLst/>
            <a:gdLst>
              <a:gd name="T0" fmla="*/ 2948 w 3431"/>
              <a:gd name="T1" fmla="*/ 1747 h 1748"/>
              <a:gd name="T2" fmla="*/ 2948 w 3431"/>
              <a:gd name="T3" fmla="*/ 1747 h 1748"/>
              <a:gd name="T4" fmla="*/ 482 w 3431"/>
              <a:gd name="T5" fmla="*/ 1747 h 1748"/>
              <a:gd name="T6" fmla="*/ 0 w 3431"/>
              <a:gd name="T7" fmla="*/ 1257 h 1748"/>
              <a:gd name="T8" fmla="*/ 0 w 3431"/>
              <a:gd name="T9" fmla="*/ 482 h 1748"/>
              <a:gd name="T10" fmla="*/ 482 w 3431"/>
              <a:gd name="T11" fmla="*/ 0 h 1748"/>
              <a:gd name="T12" fmla="*/ 2948 w 3431"/>
              <a:gd name="T13" fmla="*/ 0 h 1748"/>
              <a:gd name="T14" fmla="*/ 3430 w 3431"/>
              <a:gd name="T15" fmla="*/ 482 h 1748"/>
              <a:gd name="T16" fmla="*/ 3430 w 3431"/>
              <a:gd name="T17" fmla="*/ 1257 h 1748"/>
              <a:gd name="T18" fmla="*/ 2948 w 3431"/>
              <a:gd name="T19" fmla="*/ 1747 h 1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31" h="1748">
                <a:moveTo>
                  <a:pt x="2948" y="1747"/>
                </a:moveTo>
                <a:lnTo>
                  <a:pt x="2948" y="1747"/>
                </a:lnTo>
                <a:cubicBezTo>
                  <a:pt x="482" y="1747"/>
                  <a:pt x="482" y="1747"/>
                  <a:pt x="482" y="1747"/>
                </a:cubicBezTo>
                <a:cubicBezTo>
                  <a:pt x="214" y="1747"/>
                  <a:pt x="0" y="1525"/>
                  <a:pt x="0" y="1257"/>
                </a:cubicBezTo>
                <a:cubicBezTo>
                  <a:pt x="0" y="482"/>
                  <a:pt x="0" y="482"/>
                  <a:pt x="0" y="482"/>
                </a:cubicBezTo>
                <a:cubicBezTo>
                  <a:pt x="0" y="213"/>
                  <a:pt x="214" y="0"/>
                  <a:pt x="482" y="0"/>
                </a:cubicBezTo>
                <a:cubicBezTo>
                  <a:pt x="2948" y="0"/>
                  <a:pt x="2948" y="0"/>
                  <a:pt x="2948" y="0"/>
                </a:cubicBezTo>
                <a:cubicBezTo>
                  <a:pt x="3217" y="0"/>
                  <a:pt x="3430" y="213"/>
                  <a:pt x="3430" y="482"/>
                </a:cubicBezTo>
                <a:cubicBezTo>
                  <a:pt x="3430" y="1257"/>
                  <a:pt x="3430" y="1257"/>
                  <a:pt x="3430" y="1257"/>
                </a:cubicBezTo>
                <a:cubicBezTo>
                  <a:pt x="3430" y="1525"/>
                  <a:pt x="3217" y="1747"/>
                  <a:pt x="2948" y="174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72" name="Freeform 490">
            <a:extLst>
              <a:ext uri="{FF2B5EF4-FFF2-40B4-BE49-F238E27FC236}">
                <a16:creationId xmlns:a16="http://schemas.microsoft.com/office/drawing/2014/main" id="{A356B457-A0E8-1D41-8571-DADC36C69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906" y="3387947"/>
            <a:ext cx="1878803" cy="956306"/>
          </a:xfrm>
          <a:custGeom>
            <a:avLst/>
            <a:gdLst>
              <a:gd name="T0" fmla="*/ 2941 w 3432"/>
              <a:gd name="T1" fmla="*/ 1746 h 1747"/>
              <a:gd name="T2" fmla="*/ 2941 w 3432"/>
              <a:gd name="T3" fmla="*/ 1746 h 1747"/>
              <a:gd name="T4" fmla="*/ 483 w 3432"/>
              <a:gd name="T5" fmla="*/ 1746 h 1747"/>
              <a:gd name="T6" fmla="*/ 0 w 3432"/>
              <a:gd name="T7" fmla="*/ 1256 h 1747"/>
              <a:gd name="T8" fmla="*/ 0 w 3432"/>
              <a:gd name="T9" fmla="*/ 482 h 1747"/>
              <a:gd name="T10" fmla="*/ 483 w 3432"/>
              <a:gd name="T11" fmla="*/ 0 h 1747"/>
              <a:gd name="T12" fmla="*/ 2941 w 3432"/>
              <a:gd name="T13" fmla="*/ 0 h 1747"/>
              <a:gd name="T14" fmla="*/ 3431 w 3432"/>
              <a:gd name="T15" fmla="*/ 482 h 1747"/>
              <a:gd name="T16" fmla="*/ 3431 w 3432"/>
              <a:gd name="T17" fmla="*/ 1256 h 1747"/>
              <a:gd name="T18" fmla="*/ 2941 w 3432"/>
              <a:gd name="T19" fmla="*/ 1746 h 1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32" h="1747">
                <a:moveTo>
                  <a:pt x="2941" y="1746"/>
                </a:moveTo>
                <a:lnTo>
                  <a:pt x="2941" y="1746"/>
                </a:lnTo>
                <a:cubicBezTo>
                  <a:pt x="483" y="1746"/>
                  <a:pt x="483" y="1746"/>
                  <a:pt x="483" y="1746"/>
                </a:cubicBezTo>
                <a:cubicBezTo>
                  <a:pt x="214" y="1746"/>
                  <a:pt x="0" y="1525"/>
                  <a:pt x="0" y="1256"/>
                </a:cubicBezTo>
                <a:cubicBezTo>
                  <a:pt x="0" y="482"/>
                  <a:pt x="0" y="482"/>
                  <a:pt x="0" y="482"/>
                </a:cubicBezTo>
                <a:cubicBezTo>
                  <a:pt x="0" y="213"/>
                  <a:pt x="214" y="0"/>
                  <a:pt x="483" y="0"/>
                </a:cubicBezTo>
                <a:cubicBezTo>
                  <a:pt x="2941" y="0"/>
                  <a:pt x="2941" y="0"/>
                  <a:pt x="2941" y="0"/>
                </a:cubicBezTo>
                <a:cubicBezTo>
                  <a:pt x="3210" y="0"/>
                  <a:pt x="3431" y="213"/>
                  <a:pt x="3431" y="482"/>
                </a:cubicBezTo>
                <a:cubicBezTo>
                  <a:pt x="3431" y="1256"/>
                  <a:pt x="3431" y="1256"/>
                  <a:pt x="3431" y="1256"/>
                </a:cubicBezTo>
                <a:cubicBezTo>
                  <a:pt x="3431" y="1525"/>
                  <a:pt x="3210" y="1746"/>
                  <a:pt x="2941" y="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6" name="Freeform 534">
            <a:extLst>
              <a:ext uri="{FF2B5EF4-FFF2-40B4-BE49-F238E27FC236}">
                <a16:creationId xmlns:a16="http://schemas.microsoft.com/office/drawing/2014/main" id="{B8ED4EF5-8E74-A34B-A251-1B0FABD6A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666" y="3387947"/>
            <a:ext cx="1878803" cy="956306"/>
          </a:xfrm>
          <a:custGeom>
            <a:avLst/>
            <a:gdLst>
              <a:gd name="T0" fmla="*/ 2949 w 3432"/>
              <a:gd name="T1" fmla="*/ 1746 h 1747"/>
              <a:gd name="T2" fmla="*/ 2949 w 3432"/>
              <a:gd name="T3" fmla="*/ 1746 h 1747"/>
              <a:gd name="T4" fmla="*/ 490 w 3432"/>
              <a:gd name="T5" fmla="*/ 1746 h 1747"/>
              <a:gd name="T6" fmla="*/ 0 w 3432"/>
              <a:gd name="T7" fmla="*/ 1256 h 1747"/>
              <a:gd name="T8" fmla="*/ 0 w 3432"/>
              <a:gd name="T9" fmla="*/ 482 h 1747"/>
              <a:gd name="T10" fmla="*/ 490 w 3432"/>
              <a:gd name="T11" fmla="*/ 0 h 1747"/>
              <a:gd name="T12" fmla="*/ 2949 w 3432"/>
              <a:gd name="T13" fmla="*/ 0 h 1747"/>
              <a:gd name="T14" fmla="*/ 3431 w 3432"/>
              <a:gd name="T15" fmla="*/ 482 h 1747"/>
              <a:gd name="T16" fmla="*/ 3431 w 3432"/>
              <a:gd name="T17" fmla="*/ 1256 h 1747"/>
              <a:gd name="T18" fmla="*/ 2949 w 3432"/>
              <a:gd name="T19" fmla="*/ 1746 h 1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32" h="1747">
                <a:moveTo>
                  <a:pt x="2949" y="1746"/>
                </a:moveTo>
                <a:lnTo>
                  <a:pt x="2949" y="1746"/>
                </a:lnTo>
                <a:cubicBezTo>
                  <a:pt x="490" y="1746"/>
                  <a:pt x="490" y="1746"/>
                  <a:pt x="490" y="1746"/>
                </a:cubicBezTo>
                <a:cubicBezTo>
                  <a:pt x="221" y="1746"/>
                  <a:pt x="0" y="1525"/>
                  <a:pt x="0" y="1256"/>
                </a:cubicBezTo>
                <a:cubicBezTo>
                  <a:pt x="0" y="482"/>
                  <a:pt x="0" y="482"/>
                  <a:pt x="0" y="482"/>
                </a:cubicBezTo>
                <a:cubicBezTo>
                  <a:pt x="0" y="213"/>
                  <a:pt x="221" y="0"/>
                  <a:pt x="490" y="0"/>
                </a:cubicBezTo>
                <a:cubicBezTo>
                  <a:pt x="2949" y="0"/>
                  <a:pt x="2949" y="0"/>
                  <a:pt x="2949" y="0"/>
                </a:cubicBezTo>
                <a:cubicBezTo>
                  <a:pt x="3217" y="0"/>
                  <a:pt x="3431" y="213"/>
                  <a:pt x="3431" y="482"/>
                </a:cubicBezTo>
                <a:cubicBezTo>
                  <a:pt x="3431" y="1256"/>
                  <a:pt x="3431" y="1256"/>
                  <a:pt x="3431" y="1256"/>
                </a:cubicBezTo>
                <a:cubicBezTo>
                  <a:pt x="3431" y="1525"/>
                  <a:pt x="3217" y="1746"/>
                  <a:pt x="2949" y="174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7" name="Freeform 577">
            <a:extLst>
              <a:ext uri="{FF2B5EF4-FFF2-40B4-BE49-F238E27FC236}">
                <a16:creationId xmlns:a16="http://schemas.microsoft.com/office/drawing/2014/main" id="{031CCF8E-C180-E843-B1D9-58173F68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3862" y="1873795"/>
            <a:ext cx="502302" cy="497472"/>
          </a:xfrm>
          <a:custGeom>
            <a:avLst/>
            <a:gdLst>
              <a:gd name="T0" fmla="*/ 917 w 918"/>
              <a:gd name="T1" fmla="*/ 450 h 910"/>
              <a:gd name="T2" fmla="*/ 917 w 918"/>
              <a:gd name="T3" fmla="*/ 450 h 910"/>
              <a:gd name="T4" fmla="*/ 458 w 918"/>
              <a:gd name="T5" fmla="*/ 909 h 910"/>
              <a:gd name="T6" fmla="*/ 0 w 918"/>
              <a:gd name="T7" fmla="*/ 450 h 910"/>
              <a:gd name="T8" fmla="*/ 458 w 918"/>
              <a:gd name="T9" fmla="*/ 0 h 910"/>
              <a:gd name="T10" fmla="*/ 917 w 918"/>
              <a:gd name="T11" fmla="*/ 45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8" h="910">
                <a:moveTo>
                  <a:pt x="917" y="450"/>
                </a:moveTo>
                <a:lnTo>
                  <a:pt x="917" y="450"/>
                </a:lnTo>
                <a:cubicBezTo>
                  <a:pt x="917" y="703"/>
                  <a:pt x="711" y="909"/>
                  <a:pt x="458" y="909"/>
                </a:cubicBezTo>
                <a:cubicBezTo>
                  <a:pt x="205" y="909"/>
                  <a:pt x="0" y="703"/>
                  <a:pt x="0" y="450"/>
                </a:cubicBezTo>
                <a:cubicBezTo>
                  <a:pt x="0" y="197"/>
                  <a:pt x="205" y="0"/>
                  <a:pt x="458" y="0"/>
                </a:cubicBezTo>
                <a:cubicBezTo>
                  <a:pt x="711" y="0"/>
                  <a:pt x="917" y="197"/>
                  <a:pt x="917" y="45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8" name="Freeform 578">
            <a:extLst>
              <a:ext uri="{FF2B5EF4-FFF2-40B4-BE49-F238E27FC236}">
                <a16:creationId xmlns:a16="http://schemas.microsoft.com/office/drawing/2014/main" id="{1137E9E4-CB1A-904D-8039-8E66C3776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1873795"/>
            <a:ext cx="497472" cy="497472"/>
          </a:xfrm>
          <a:custGeom>
            <a:avLst/>
            <a:gdLst>
              <a:gd name="T0" fmla="*/ 909 w 910"/>
              <a:gd name="T1" fmla="*/ 450 h 910"/>
              <a:gd name="T2" fmla="*/ 909 w 910"/>
              <a:gd name="T3" fmla="*/ 450 h 910"/>
              <a:gd name="T4" fmla="*/ 451 w 910"/>
              <a:gd name="T5" fmla="*/ 909 h 910"/>
              <a:gd name="T6" fmla="*/ 0 w 910"/>
              <a:gd name="T7" fmla="*/ 450 h 910"/>
              <a:gd name="T8" fmla="*/ 451 w 910"/>
              <a:gd name="T9" fmla="*/ 0 h 910"/>
              <a:gd name="T10" fmla="*/ 909 w 910"/>
              <a:gd name="T11" fmla="*/ 450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0" h="910">
                <a:moveTo>
                  <a:pt x="909" y="450"/>
                </a:moveTo>
                <a:lnTo>
                  <a:pt x="909" y="450"/>
                </a:lnTo>
                <a:cubicBezTo>
                  <a:pt x="909" y="703"/>
                  <a:pt x="704" y="909"/>
                  <a:pt x="451" y="909"/>
                </a:cubicBezTo>
                <a:cubicBezTo>
                  <a:pt x="198" y="909"/>
                  <a:pt x="0" y="703"/>
                  <a:pt x="0" y="450"/>
                </a:cubicBezTo>
                <a:cubicBezTo>
                  <a:pt x="0" y="197"/>
                  <a:pt x="198" y="0"/>
                  <a:pt x="451" y="0"/>
                </a:cubicBezTo>
                <a:cubicBezTo>
                  <a:pt x="704" y="0"/>
                  <a:pt x="909" y="197"/>
                  <a:pt x="909" y="45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9" name="Freeform 579">
            <a:extLst>
              <a:ext uri="{FF2B5EF4-FFF2-40B4-BE49-F238E27FC236}">
                <a16:creationId xmlns:a16="http://schemas.microsoft.com/office/drawing/2014/main" id="{D0CBFAC6-264D-554C-9E70-82BB99015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3862" y="5339196"/>
            <a:ext cx="502302" cy="502302"/>
          </a:xfrm>
          <a:custGeom>
            <a:avLst/>
            <a:gdLst>
              <a:gd name="T0" fmla="*/ 917 w 918"/>
              <a:gd name="T1" fmla="*/ 458 h 917"/>
              <a:gd name="T2" fmla="*/ 917 w 918"/>
              <a:gd name="T3" fmla="*/ 458 h 917"/>
              <a:gd name="T4" fmla="*/ 458 w 918"/>
              <a:gd name="T5" fmla="*/ 916 h 917"/>
              <a:gd name="T6" fmla="*/ 0 w 918"/>
              <a:gd name="T7" fmla="*/ 458 h 917"/>
              <a:gd name="T8" fmla="*/ 458 w 918"/>
              <a:gd name="T9" fmla="*/ 0 h 917"/>
              <a:gd name="T10" fmla="*/ 917 w 918"/>
              <a:gd name="T11" fmla="*/ 458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8" h="917">
                <a:moveTo>
                  <a:pt x="917" y="458"/>
                </a:moveTo>
                <a:lnTo>
                  <a:pt x="917" y="458"/>
                </a:lnTo>
                <a:cubicBezTo>
                  <a:pt x="917" y="711"/>
                  <a:pt x="711" y="916"/>
                  <a:pt x="458" y="916"/>
                </a:cubicBezTo>
                <a:cubicBezTo>
                  <a:pt x="205" y="916"/>
                  <a:pt x="0" y="711"/>
                  <a:pt x="0" y="458"/>
                </a:cubicBezTo>
                <a:cubicBezTo>
                  <a:pt x="0" y="205"/>
                  <a:pt x="205" y="0"/>
                  <a:pt x="458" y="0"/>
                </a:cubicBezTo>
                <a:cubicBezTo>
                  <a:pt x="711" y="0"/>
                  <a:pt x="917" y="205"/>
                  <a:pt x="917" y="45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0" name="Freeform 580">
            <a:extLst>
              <a:ext uri="{FF2B5EF4-FFF2-40B4-BE49-F238E27FC236}">
                <a16:creationId xmlns:a16="http://schemas.microsoft.com/office/drawing/2014/main" id="{2ED4A2B1-CA69-4D4D-9791-0C5B92A56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849" y="5339196"/>
            <a:ext cx="497472" cy="502302"/>
          </a:xfrm>
          <a:custGeom>
            <a:avLst/>
            <a:gdLst>
              <a:gd name="T0" fmla="*/ 909 w 910"/>
              <a:gd name="T1" fmla="*/ 458 h 917"/>
              <a:gd name="T2" fmla="*/ 909 w 910"/>
              <a:gd name="T3" fmla="*/ 458 h 917"/>
              <a:gd name="T4" fmla="*/ 451 w 910"/>
              <a:gd name="T5" fmla="*/ 916 h 917"/>
              <a:gd name="T6" fmla="*/ 0 w 910"/>
              <a:gd name="T7" fmla="*/ 458 h 917"/>
              <a:gd name="T8" fmla="*/ 451 w 910"/>
              <a:gd name="T9" fmla="*/ 0 h 917"/>
              <a:gd name="T10" fmla="*/ 909 w 910"/>
              <a:gd name="T11" fmla="*/ 458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0" h="917">
                <a:moveTo>
                  <a:pt x="909" y="458"/>
                </a:moveTo>
                <a:lnTo>
                  <a:pt x="909" y="458"/>
                </a:lnTo>
                <a:cubicBezTo>
                  <a:pt x="909" y="711"/>
                  <a:pt x="704" y="916"/>
                  <a:pt x="451" y="916"/>
                </a:cubicBezTo>
                <a:cubicBezTo>
                  <a:pt x="198" y="916"/>
                  <a:pt x="0" y="711"/>
                  <a:pt x="0" y="458"/>
                </a:cubicBezTo>
                <a:cubicBezTo>
                  <a:pt x="0" y="205"/>
                  <a:pt x="198" y="0"/>
                  <a:pt x="451" y="0"/>
                </a:cubicBezTo>
                <a:cubicBezTo>
                  <a:pt x="704" y="0"/>
                  <a:pt x="909" y="205"/>
                  <a:pt x="909" y="45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1" name="Freeform 581">
            <a:extLst>
              <a:ext uri="{FF2B5EF4-FFF2-40B4-BE49-F238E27FC236}">
                <a16:creationId xmlns:a16="http://schemas.microsoft.com/office/drawing/2014/main" id="{6F698583-1277-684C-BE02-21743535A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276" y="2984655"/>
            <a:ext cx="502302" cy="502302"/>
          </a:xfrm>
          <a:custGeom>
            <a:avLst/>
            <a:gdLst>
              <a:gd name="T0" fmla="*/ 917 w 918"/>
              <a:gd name="T1" fmla="*/ 459 h 917"/>
              <a:gd name="T2" fmla="*/ 917 w 918"/>
              <a:gd name="T3" fmla="*/ 459 h 917"/>
              <a:gd name="T4" fmla="*/ 459 w 918"/>
              <a:gd name="T5" fmla="*/ 916 h 917"/>
              <a:gd name="T6" fmla="*/ 0 w 918"/>
              <a:gd name="T7" fmla="*/ 459 h 917"/>
              <a:gd name="T8" fmla="*/ 459 w 918"/>
              <a:gd name="T9" fmla="*/ 0 h 917"/>
              <a:gd name="T10" fmla="*/ 917 w 918"/>
              <a:gd name="T11" fmla="*/ 459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8" h="917">
                <a:moveTo>
                  <a:pt x="917" y="459"/>
                </a:moveTo>
                <a:lnTo>
                  <a:pt x="917" y="459"/>
                </a:lnTo>
                <a:cubicBezTo>
                  <a:pt x="917" y="712"/>
                  <a:pt x="712" y="916"/>
                  <a:pt x="459" y="916"/>
                </a:cubicBezTo>
                <a:cubicBezTo>
                  <a:pt x="206" y="916"/>
                  <a:pt x="0" y="712"/>
                  <a:pt x="0" y="459"/>
                </a:cubicBezTo>
                <a:cubicBezTo>
                  <a:pt x="0" y="206"/>
                  <a:pt x="206" y="0"/>
                  <a:pt x="459" y="0"/>
                </a:cubicBezTo>
                <a:cubicBezTo>
                  <a:pt x="712" y="0"/>
                  <a:pt x="917" y="206"/>
                  <a:pt x="917" y="4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2" name="Freeform 582">
            <a:extLst>
              <a:ext uri="{FF2B5EF4-FFF2-40B4-BE49-F238E27FC236}">
                <a16:creationId xmlns:a16="http://schemas.microsoft.com/office/drawing/2014/main" id="{BD410BD8-0C42-2148-91D4-3F32FBEBB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276" y="4165549"/>
            <a:ext cx="502302" cy="502302"/>
          </a:xfrm>
          <a:custGeom>
            <a:avLst/>
            <a:gdLst>
              <a:gd name="T0" fmla="*/ 917 w 918"/>
              <a:gd name="T1" fmla="*/ 459 h 918"/>
              <a:gd name="T2" fmla="*/ 917 w 918"/>
              <a:gd name="T3" fmla="*/ 459 h 918"/>
              <a:gd name="T4" fmla="*/ 459 w 918"/>
              <a:gd name="T5" fmla="*/ 917 h 918"/>
              <a:gd name="T6" fmla="*/ 0 w 918"/>
              <a:gd name="T7" fmla="*/ 459 h 918"/>
              <a:gd name="T8" fmla="*/ 459 w 918"/>
              <a:gd name="T9" fmla="*/ 0 h 918"/>
              <a:gd name="T10" fmla="*/ 917 w 918"/>
              <a:gd name="T11" fmla="*/ 459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8" h="918">
                <a:moveTo>
                  <a:pt x="917" y="459"/>
                </a:moveTo>
                <a:lnTo>
                  <a:pt x="917" y="459"/>
                </a:lnTo>
                <a:cubicBezTo>
                  <a:pt x="917" y="712"/>
                  <a:pt x="712" y="917"/>
                  <a:pt x="459" y="917"/>
                </a:cubicBezTo>
                <a:cubicBezTo>
                  <a:pt x="206" y="917"/>
                  <a:pt x="0" y="712"/>
                  <a:pt x="0" y="459"/>
                </a:cubicBezTo>
                <a:cubicBezTo>
                  <a:pt x="0" y="206"/>
                  <a:pt x="206" y="0"/>
                  <a:pt x="459" y="0"/>
                </a:cubicBezTo>
                <a:cubicBezTo>
                  <a:pt x="712" y="0"/>
                  <a:pt x="917" y="206"/>
                  <a:pt x="917" y="4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3" name="Freeform 583">
            <a:extLst>
              <a:ext uri="{FF2B5EF4-FFF2-40B4-BE49-F238E27FC236}">
                <a16:creationId xmlns:a16="http://schemas.microsoft.com/office/drawing/2014/main" id="{505E870B-CEC4-994A-BBE2-9C2D4B525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9796" y="3018464"/>
            <a:ext cx="502302" cy="502302"/>
          </a:xfrm>
          <a:custGeom>
            <a:avLst/>
            <a:gdLst>
              <a:gd name="T0" fmla="*/ 917 w 918"/>
              <a:gd name="T1" fmla="*/ 459 h 918"/>
              <a:gd name="T2" fmla="*/ 917 w 918"/>
              <a:gd name="T3" fmla="*/ 459 h 918"/>
              <a:gd name="T4" fmla="*/ 458 w 918"/>
              <a:gd name="T5" fmla="*/ 917 h 918"/>
              <a:gd name="T6" fmla="*/ 0 w 918"/>
              <a:gd name="T7" fmla="*/ 459 h 918"/>
              <a:gd name="T8" fmla="*/ 458 w 918"/>
              <a:gd name="T9" fmla="*/ 0 h 918"/>
              <a:gd name="T10" fmla="*/ 917 w 918"/>
              <a:gd name="T11" fmla="*/ 459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8" h="918">
                <a:moveTo>
                  <a:pt x="917" y="459"/>
                </a:moveTo>
                <a:lnTo>
                  <a:pt x="917" y="459"/>
                </a:lnTo>
                <a:cubicBezTo>
                  <a:pt x="917" y="712"/>
                  <a:pt x="711" y="917"/>
                  <a:pt x="458" y="917"/>
                </a:cubicBezTo>
                <a:cubicBezTo>
                  <a:pt x="205" y="917"/>
                  <a:pt x="0" y="712"/>
                  <a:pt x="0" y="459"/>
                </a:cubicBezTo>
                <a:cubicBezTo>
                  <a:pt x="0" y="206"/>
                  <a:pt x="205" y="0"/>
                  <a:pt x="458" y="0"/>
                </a:cubicBezTo>
                <a:cubicBezTo>
                  <a:pt x="711" y="0"/>
                  <a:pt x="917" y="206"/>
                  <a:pt x="917" y="45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4" name="Freeform 584">
            <a:extLst>
              <a:ext uri="{FF2B5EF4-FFF2-40B4-BE49-F238E27FC236}">
                <a16:creationId xmlns:a16="http://schemas.microsoft.com/office/drawing/2014/main" id="{A7F2B07A-1614-5C45-B46F-751FB029E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9796" y="4201772"/>
            <a:ext cx="502302" cy="502302"/>
          </a:xfrm>
          <a:custGeom>
            <a:avLst/>
            <a:gdLst>
              <a:gd name="T0" fmla="*/ 917 w 918"/>
              <a:gd name="T1" fmla="*/ 458 h 917"/>
              <a:gd name="T2" fmla="*/ 917 w 918"/>
              <a:gd name="T3" fmla="*/ 458 h 917"/>
              <a:gd name="T4" fmla="*/ 458 w 918"/>
              <a:gd name="T5" fmla="*/ 916 h 917"/>
              <a:gd name="T6" fmla="*/ 0 w 918"/>
              <a:gd name="T7" fmla="*/ 458 h 917"/>
              <a:gd name="T8" fmla="*/ 458 w 918"/>
              <a:gd name="T9" fmla="*/ 0 h 917"/>
              <a:gd name="T10" fmla="*/ 917 w 918"/>
              <a:gd name="T11" fmla="*/ 458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8" h="917">
                <a:moveTo>
                  <a:pt x="917" y="458"/>
                </a:moveTo>
                <a:lnTo>
                  <a:pt x="917" y="458"/>
                </a:lnTo>
                <a:cubicBezTo>
                  <a:pt x="917" y="711"/>
                  <a:pt x="711" y="916"/>
                  <a:pt x="458" y="916"/>
                </a:cubicBezTo>
                <a:cubicBezTo>
                  <a:pt x="205" y="916"/>
                  <a:pt x="0" y="711"/>
                  <a:pt x="0" y="458"/>
                </a:cubicBezTo>
                <a:cubicBezTo>
                  <a:pt x="0" y="205"/>
                  <a:pt x="205" y="0"/>
                  <a:pt x="458" y="0"/>
                </a:cubicBezTo>
                <a:cubicBezTo>
                  <a:pt x="711" y="0"/>
                  <a:pt x="917" y="205"/>
                  <a:pt x="917" y="4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5" name="Freeform 585">
            <a:extLst>
              <a:ext uri="{FF2B5EF4-FFF2-40B4-BE49-F238E27FC236}">
                <a16:creationId xmlns:a16="http://schemas.microsoft.com/office/drawing/2014/main" id="{9EB68564-DD5F-5443-BC60-7EED4646F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809" y="4300784"/>
            <a:ext cx="140065" cy="224586"/>
          </a:xfrm>
          <a:custGeom>
            <a:avLst/>
            <a:gdLst>
              <a:gd name="T0" fmla="*/ 119 w 254"/>
              <a:gd name="T1" fmla="*/ 411 h 412"/>
              <a:gd name="T2" fmla="*/ 119 w 254"/>
              <a:gd name="T3" fmla="*/ 411 h 412"/>
              <a:gd name="T4" fmla="*/ 16 w 254"/>
              <a:gd name="T5" fmla="*/ 396 h 412"/>
              <a:gd name="T6" fmla="*/ 8 w 254"/>
              <a:gd name="T7" fmla="*/ 356 h 412"/>
              <a:gd name="T8" fmla="*/ 40 w 254"/>
              <a:gd name="T9" fmla="*/ 348 h 412"/>
              <a:gd name="T10" fmla="*/ 174 w 254"/>
              <a:gd name="T11" fmla="*/ 348 h 412"/>
              <a:gd name="T12" fmla="*/ 198 w 254"/>
              <a:gd name="T13" fmla="*/ 301 h 412"/>
              <a:gd name="T14" fmla="*/ 119 w 254"/>
              <a:gd name="T15" fmla="*/ 237 h 412"/>
              <a:gd name="T16" fmla="*/ 48 w 254"/>
              <a:gd name="T17" fmla="*/ 190 h 412"/>
              <a:gd name="T18" fmla="*/ 0 w 254"/>
              <a:gd name="T19" fmla="*/ 127 h 412"/>
              <a:gd name="T20" fmla="*/ 56 w 254"/>
              <a:gd name="T21" fmla="*/ 32 h 412"/>
              <a:gd name="T22" fmla="*/ 237 w 254"/>
              <a:gd name="T23" fmla="*/ 32 h 412"/>
              <a:gd name="T24" fmla="*/ 245 w 254"/>
              <a:gd name="T25" fmla="*/ 64 h 412"/>
              <a:gd name="T26" fmla="*/ 214 w 254"/>
              <a:gd name="T27" fmla="*/ 79 h 412"/>
              <a:gd name="T28" fmla="*/ 79 w 254"/>
              <a:gd name="T29" fmla="*/ 79 h 412"/>
              <a:gd name="T30" fmla="*/ 56 w 254"/>
              <a:gd name="T31" fmla="*/ 127 h 412"/>
              <a:gd name="T32" fmla="*/ 143 w 254"/>
              <a:gd name="T33" fmla="*/ 190 h 412"/>
              <a:gd name="T34" fmla="*/ 214 w 254"/>
              <a:gd name="T35" fmla="*/ 230 h 412"/>
              <a:gd name="T36" fmla="*/ 253 w 254"/>
              <a:gd name="T37" fmla="*/ 301 h 412"/>
              <a:gd name="T38" fmla="*/ 206 w 254"/>
              <a:gd name="T39" fmla="*/ 396 h 412"/>
              <a:gd name="T40" fmla="*/ 119 w 254"/>
              <a:gd name="T41" fmla="*/ 411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4" h="412">
                <a:moveTo>
                  <a:pt x="119" y="411"/>
                </a:moveTo>
                <a:lnTo>
                  <a:pt x="119" y="411"/>
                </a:lnTo>
                <a:cubicBezTo>
                  <a:pt x="87" y="411"/>
                  <a:pt x="56" y="411"/>
                  <a:pt x="16" y="396"/>
                </a:cubicBezTo>
                <a:cubicBezTo>
                  <a:pt x="8" y="388"/>
                  <a:pt x="0" y="372"/>
                  <a:pt x="8" y="356"/>
                </a:cubicBezTo>
                <a:cubicBezTo>
                  <a:pt x="8" y="348"/>
                  <a:pt x="24" y="340"/>
                  <a:pt x="40" y="348"/>
                </a:cubicBezTo>
                <a:cubicBezTo>
                  <a:pt x="87" y="372"/>
                  <a:pt x="143" y="372"/>
                  <a:pt x="174" y="348"/>
                </a:cubicBezTo>
                <a:cubicBezTo>
                  <a:pt x="190" y="340"/>
                  <a:pt x="198" y="324"/>
                  <a:pt x="198" y="301"/>
                </a:cubicBezTo>
                <a:cubicBezTo>
                  <a:pt x="198" y="277"/>
                  <a:pt x="158" y="253"/>
                  <a:pt x="119" y="237"/>
                </a:cubicBezTo>
                <a:cubicBezTo>
                  <a:pt x="87" y="222"/>
                  <a:pt x="63" y="206"/>
                  <a:pt x="48" y="190"/>
                </a:cubicBezTo>
                <a:cubicBezTo>
                  <a:pt x="16" y="174"/>
                  <a:pt x="0" y="150"/>
                  <a:pt x="0" y="127"/>
                </a:cubicBezTo>
                <a:cubicBezTo>
                  <a:pt x="0" y="87"/>
                  <a:pt x="24" y="56"/>
                  <a:pt x="56" y="32"/>
                </a:cubicBezTo>
                <a:cubicBezTo>
                  <a:pt x="95" y="0"/>
                  <a:pt x="166" y="0"/>
                  <a:pt x="237" y="32"/>
                </a:cubicBezTo>
                <a:cubicBezTo>
                  <a:pt x="245" y="32"/>
                  <a:pt x="253" y="48"/>
                  <a:pt x="245" y="64"/>
                </a:cubicBezTo>
                <a:cubicBezTo>
                  <a:pt x="245" y="79"/>
                  <a:pt x="229" y="79"/>
                  <a:pt x="214" y="79"/>
                </a:cubicBezTo>
                <a:cubicBezTo>
                  <a:pt x="166" y="56"/>
                  <a:pt x="111" y="56"/>
                  <a:pt x="79" y="79"/>
                </a:cubicBezTo>
                <a:cubicBezTo>
                  <a:pt x="63" y="87"/>
                  <a:pt x="56" y="103"/>
                  <a:pt x="56" y="127"/>
                </a:cubicBezTo>
                <a:cubicBezTo>
                  <a:pt x="56" y="150"/>
                  <a:pt x="103" y="166"/>
                  <a:pt x="143" y="190"/>
                </a:cubicBezTo>
                <a:cubicBezTo>
                  <a:pt x="166" y="198"/>
                  <a:pt x="190" y="214"/>
                  <a:pt x="214" y="230"/>
                </a:cubicBezTo>
                <a:cubicBezTo>
                  <a:pt x="237" y="253"/>
                  <a:pt x="253" y="277"/>
                  <a:pt x="253" y="301"/>
                </a:cubicBezTo>
                <a:cubicBezTo>
                  <a:pt x="253" y="340"/>
                  <a:pt x="237" y="372"/>
                  <a:pt x="206" y="396"/>
                </a:cubicBezTo>
                <a:cubicBezTo>
                  <a:pt x="182" y="403"/>
                  <a:pt x="150" y="411"/>
                  <a:pt x="119" y="41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6" name="Freeform 586">
            <a:extLst>
              <a:ext uri="{FF2B5EF4-FFF2-40B4-BE49-F238E27FC236}">
                <a16:creationId xmlns:a16="http://schemas.microsoft.com/office/drawing/2014/main" id="{343B50F7-B3DA-B346-ACAC-CE704679F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352" y="4250070"/>
            <a:ext cx="26565" cy="53128"/>
          </a:xfrm>
          <a:custGeom>
            <a:avLst/>
            <a:gdLst>
              <a:gd name="T0" fmla="*/ 24 w 48"/>
              <a:gd name="T1" fmla="*/ 94 h 95"/>
              <a:gd name="T2" fmla="*/ 24 w 48"/>
              <a:gd name="T3" fmla="*/ 94 h 95"/>
              <a:gd name="T4" fmla="*/ 0 w 48"/>
              <a:gd name="T5" fmla="*/ 71 h 95"/>
              <a:gd name="T6" fmla="*/ 0 w 48"/>
              <a:gd name="T7" fmla="*/ 31 h 95"/>
              <a:gd name="T8" fmla="*/ 24 w 48"/>
              <a:gd name="T9" fmla="*/ 0 h 95"/>
              <a:gd name="T10" fmla="*/ 47 w 48"/>
              <a:gd name="T11" fmla="*/ 31 h 95"/>
              <a:gd name="T12" fmla="*/ 47 w 48"/>
              <a:gd name="T13" fmla="*/ 71 h 95"/>
              <a:gd name="T14" fmla="*/ 24 w 48"/>
              <a:gd name="T15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95">
                <a:moveTo>
                  <a:pt x="24" y="94"/>
                </a:moveTo>
                <a:lnTo>
                  <a:pt x="24" y="94"/>
                </a:lnTo>
                <a:cubicBezTo>
                  <a:pt x="8" y="94"/>
                  <a:pt x="0" y="78"/>
                  <a:pt x="0" y="7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5"/>
                  <a:pt x="8" y="0"/>
                  <a:pt x="24" y="0"/>
                </a:cubicBezTo>
                <a:cubicBezTo>
                  <a:pt x="40" y="0"/>
                  <a:pt x="47" y="15"/>
                  <a:pt x="47" y="31"/>
                </a:cubicBezTo>
                <a:cubicBezTo>
                  <a:pt x="47" y="71"/>
                  <a:pt x="47" y="71"/>
                  <a:pt x="47" y="71"/>
                </a:cubicBezTo>
                <a:cubicBezTo>
                  <a:pt x="47" y="78"/>
                  <a:pt x="40" y="94"/>
                  <a:pt x="24" y="9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7" name="Freeform 587">
            <a:extLst>
              <a:ext uri="{FF2B5EF4-FFF2-40B4-BE49-F238E27FC236}">
                <a16:creationId xmlns:a16="http://schemas.microsoft.com/office/drawing/2014/main" id="{49866B7A-EE30-3742-A21E-CDDA6B3B9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9352" y="4535030"/>
            <a:ext cx="26565" cy="48299"/>
          </a:xfrm>
          <a:custGeom>
            <a:avLst/>
            <a:gdLst>
              <a:gd name="T0" fmla="*/ 24 w 48"/>
              <a:gd name="T1" fmla="*/ 87 h 88"/>
              <a:gd name="T2" fmla="*/ 24 w 48"/>
              <a:gd name="T3" fmla="*/ 87 h 88"/>
              <a:gd name="T4" fmla="*/ 0 w 48"/>
              <a:gd name="T5" fmla="*/ 63 h 88"/>
              <a:gd name="T6" fmla="*/ 0 w 48"/>
              <a:gd name="T7" fmla="*/ 24 h 88"/>
              <a:gd name="T8" fmla="*/ 24 w 48"/>
              <a:gd name="T9" fmla="*/ 0 h 88"/>
              <a:gd name="T10" fmla="*/ 47 w 48"/>
              <a:gd name="T11" fmla="*/ 24 h 88"/>
              <a:gd name="T12" fmla="*/ 47 w 48"/>
              <a:gd name="T13" fmla="*/ 63 h 88"/>
              <a:gd name="T14" fmla="*/ 24 w 48"/>
              <a:gd name="T15" fmla="*/ 87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" h="88">
                <a:moveTo>
                  <a:pt x="24" y="87"/>
                </a:moveTo>
                <a:lnTo>
                  <a:pt x="24" y="87"/>
                </a:lnTo>
                <a:cubicBezTo>
                  <a:pt x="8" y="87"/>
                  <a:pt x="0" y="79"/>
                  <a:pt x="0" y="6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24" y="0"/>
                </a:cubicBezTo>
                <a:cubicBezTo>
                  <a:pt x="40" y="0"/>
                  <a:pt x="47" y="8"/>
                  <a:pt x="47" y="24"/>
                </a:cubicBezTo>
                <a:cubicBezTo>
                  <a:pt x="47" y="63"/>
                  <a:pt x="47" y="63"/>
                  <a:pt x="47" y="63"/>
                </a:cubicBezTo>
                <a:cubicBezTo>
                  <a:pt x="47" y="79"/>
                  <a:pt x="40" y="87"/>
                  <a:pt x="24" y="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8" name="Freeform 588">
            <a:extLst>
              <a:ext uri="{FF2B5EF4-FFF2-40B4-BE49-F238E27FC236}">
                <a16:creationId xmlns:a16="http://schemas.microsoft.com/office/drawing/2014/main" id="{AC94AAAC-8C0C-004B-BC29-BDBA3A7AE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752" y="5500995"/>
            <a:ext cx="425025" cy="222172"/>
          </a:xfrm>
          <a:custGeom>
            <a:avLst/>
            <a:gdLst>
              <a:gd name="T0" fmla="*/ 751 w 776"/>
              <a:gd name="T1" fmla="*/ 403 h 404"/>
              <a:gd name="T2" fmla="*/ 751 w 776"/>
              <a:gd name="T3" fmla="*/ 403 h 404"/>
              <a:gd name="T4" fmla="*/ 32 w 776"/>
              <a:gd name="T5" fmla="*/ 403 h 404"/>
              <a:gd name="T6" fmla="*/ 0 w 776"/>
              <a:gd name="T7" fmla="*/ 372 h 404"/>
              <a:gd name="T8" fmla="*/ 0 w 776"/>
              <a:gd name="T9" fmla="*/ 24 h 404"/>
              <a:gd name="T10" fmla="*/ 32 w 776"/>
              <a:gd name="T11" fmla="*/ 0 h 404"/>
              <a:gd name="T12" fmla="*/ 751 w 776"/>
              <a:gd name="T13" fmla="*/ 0 h 404"/>
              <a:gd name="T14" fmla="*/ 775 w 776"/>
              <a:gd name="T15" fmla="*/ 24 h 404"/>
              <a:gd name="T16" fmla="*/ 775 w 776"/>
              <a:gd name="T17" fmla="*/ 372 h 404"/>
              <a:gd name="T18" fmla="*/ 751 w 776"/>
              <a:gd name="T19" fmla="*/ 403 h 404"/>
              <a:gd name="T20" fmla="*/ 39 w 776"/>
              <a:gd name="T21" fmla="*/ 363 h 404"/>
              <a:gd name="T22" fmla="*/ 39 w 776"/>
              <a:gd name="T23" fmla="*/ 363 h 404"/>
              <a:gd name="T24" fmla="*/ 743 w 776"/>
              <a:gd name="T25" fmla="*/ 363 h 404"/>
              <a:gd name="T26" fmla="*/ 743 w 776"/>
              <a:gd name="T27" fmla="*/ 32 h 404"/>
              <a:gd name="T28" fmla="*/ 39 w 776"/>
              <a:gd name="T29" fmla="*/ 32 h 404"/>
              <a:gd name="T30" fmla="*/ 39 w 776"/>
              <a:gd name="T31" fmla="*/ 363 h 404"/>
              <a:gd name="T32" fmla="*/ 751 w 776"/>
              <a:gd name="T33" fmla="*/ 32 h 404"/>
              <a:gd name="T34" fmla="*/ 751 w 776"/>
              <a:gd name="T35" fmla="*/ 32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76" h="404">
                <a:moveTo>
                  <a:pt x="751" y="403"/>
                </a:moveTo>
                <a:lnTo>
                  <a:pt x="751" y="403"/>
                </a:lnTo>
                <a:cubicBezTo>
                  <a:pt x="32" y="403"/>
                  <a:pt x="32" y="403"/>
                  <a:pt x="32" y="403"/>
                </a:cubicBezTo>
                <a:cubicBezTo>
                  <a:pt x="16" y="403"/>
                  <a:pt x="0" y="387"/>
                  <a:pt x="0" y="372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16" y="0"/>
                  <a:pt x="32" y="0"/>
                </a:cubicBezTo>
                <a:cubicBezTo>
                  <a:pt x="751" y="0"/>
                  <a:pt x="751" y="0"/>
                  <a:pt x="751" y="0"/>
                </a:cubicBezTo>
                <a:cubicBezTo>
                  <a:pt x="767" y="0"/>
                  <a:pt x="775" y="8"/>
                  <a:pt x="775" y="24"/>
                </a:cubicBezTo>
                <a:cubicBezTo>
                  <a:pt x="775" y="372"/>
                  <a:pt x="775" y="372"/>
                  <a:pt x="775" y="372"/>
                </a:cubicBezTo>
                <a:cubicBezTo>
                  <a:pt x="775" y="387"/>
                  <a:pt x="767" y="403"/>
                  <a:pt x="751" y="403"/>
                </a:cubicBezTo>
                <a:close/>
                <a:moveTo>
                  <a:pt x="39" y="363"/>
                </a:moveTo>
                <a:lnTo>
                  <a:pt x="39" y="363"/>
                </a:lnTo>
                <a:cubicBezTo>
                  <a:pt x="743" y="363"/>
                  <a:pt x="743" y="363"/>
                  <a:pt x="743" y="363"/>
                </a:cubicBezTo>
                <a:cubicBezTo>
                  <a:pt x="743" y="32"/>
                  <a:pt x="743" y="32"/>
                  <a:pt x="743" y="32"/>
                </a:cubicBezTo>
                <a:cubicBezTo>
                  <a:pt x="39" y="32"/>
                  <a:pt x="39" y="32"/>
                  <a:pt x="39" y="32"/>
                </a:cubicBezTo>
                <a:lnTo>
                  <a:pt x="39" y="363"/>
                </a:lnTo>
                <a:close/>
                <a:moveTo>
                  <a:pt x="751" y="32"/>
                </a:moveTo>
                <a:lnTo>
                  <a:pt x="751" y="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9" name="Freeform 589">
            <a:extLst>
              <a:ext uri="{FF2B5EF4-FFF2-40B4-BE49-F238E27FC236}">
                <a16:creationId xmlns:a16="http://schemas.microsoft.com/office/drawing/2014/main" id="{94C869E4-A463-784C-B665-22813D219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381" y="5566198"/>
            <a:ext cx="86937" cy="91767"/>
          </a:xfrm>
          <a:custGeom>
            <a:avLst/>
            <a:gdLst>
              <a:gd name="T0" fmla="*/ 79 w 159"/>
              <a:gd name="T1" fmla="*/ 31 h 167"/>
              <a:gd name="T2" fmla="*/ 79 w 159"/>
              <a:gd name="T3" fmla="*/ 31 h 167"/>
              <a:gd name="T4" fmla="*/ 127 w 159"/>
              <a:gd name="T5" fmla="*/ 78 h 167"/>
              <a:gd name="T6" fmla="*/ 79 w 159"/>
              <a:gd name="T7" fmla="*/ 126 h 167"/>
              <a:gd name="T8" fmla="*/ 32 w 159"/>
              <a:gd name="T9" fmla="*/ 78 h 167"/>
              <a:gd name="T10" fmla="*/ 79 w 159"/>
              <a:gd name="T11" fmla="*/ 31 h 167"/>
              <a:gd name="T12" fmla="*/ 79 w 159"/>
              <a:gd name="T13" fmla="*/ 0 h 167"/>
              <a:gd name="T14" fmla="*/ 79 w 159"/>
              <a:gd name="T15" fmla="*/ 0 h 167"/>
              <a:gd name="T16" fmla="*/ 0 w 159"/>
              <a:gd name="T17" fmla="*/ 78 h 167"/>
              <a:gd name="T18" fmla="*/ 79 w 159"/>
              <a:gd name="T19" fmla="*/ 166 h 167"/>
              <a:gd name="T20" fmla="*/ 158 w 159"/>
              <a:gd name="T21" fmla="*/ 78 h 167"/>
              <a:gd name="T22" fmla="*/ 79 w 159"/>
              <a:gd name="T23" fmla="*/ 0 h 167"/>
              <a:gd name="T24" fmla="*/ 79 w 159"/>
              <a:gd name="T25" fmla="*/ 31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9" h="167">
                <a:moveTo>
                  <a:pt x="79" y="31"/>
                </a:moveTo>
                <a:lnTo>
                  <a:pt x="79" y="31"/>
                </a:lnTo>
                <a:cubicBezTo>
                  <a:pt x="103" y="31"/>
                  <a:pt x="127" y="55"/>
                  <a:pt x="127" y="78"/>
                </a:cubicBezTo>
                <a:cubicBezTo>
                  <a:pt x="127" y="102"/>
                  <a:pt x="103" y="126"/>
                  <a:pt x="79" y="126"/>
                </a:cubicBezTo>
                <a:cubicBezTo>
                  <a:pt x="56" y="126"/>
                  <a:pt x="32" y="102"/>
                  <a:pt x="32" y="78"/>
                </a:cubicBezTo>
                <a:cubicBezTo>
                  <a:pt x="32" y="55"/>
                  <a:pt x="56" y="31"/>
                  <a:pt x="79" y="31"/>
                </a:cubicBezTo>
                <a:lnTo>
                  <a:pt x="79" y="0"/>
                </a:lnTo>
                <a:lnTo>
                  <a:pt x="79" y="0"/>
                </a:lnTo>
                <a:cubicBezTo>
                  <a:pt x="32" y="0"/>
                  <a:pt x="0" y="39"/>
                  <a:pt x="0" y="78"/>
                </a:cubicBezTo>
                <a:cubicBezTo>
                  <a:pt x="0" y="126"/>
                  <a:pt x="32" y="166"/>
                  <a:pt x="79" y="166"/>
                </a:cubicBezTo>
                <a:cubicBezTo>
                  <a:pt x="127" y="166"/>
                  <a:pt x="158" y="126"/>
                  <a:pt x="158" y="78"/>
                </a:cubicBezTo>
                <a:cubicBezTo>
                  <a:pt x="158" y="39"/>
                  <a:pt x="127" y="0"/>
                  <a:pt x="79" y="0"/>
                </a:cubicBezTo>
                <a:lnTo>
                  <a:pt x="79" y="3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0" name="Freeform 590">
            <a:extLst>
              <a:ext uri="{FF2B5EF4-FFF2-40B4-BE49-F238E27FC236}">
                <a16:creationId xmlns:a16="http://schemas.microsoft.com/office/drawing/2014/main" id="{8C430F29-0FFA-7A4A-8D72-DD6573429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902" y="5525144"/>
            <a:ext cx="367067" cy="169044"/>
          </a:xfrm>
          <a:custGeom>
            <a:avLst/>
            <a:gdLst>
              <a:gd name="T0" fmla="*/ 600 w 672"/>
              <a:gd name="T1" fmla="*/ 32 h 310"/>
              <a:gd name="T2" fmla="*/ 600 w 672"/>
              <a:gd name="T3" fmla="*/ 32 h 310"/>
              <a:gd name="T4" fmla="*/ 640 w 672"/>
              <a:gd name="T5" fmla="*/ 72 h 310"/>
              <a:gd name="T6" fmla="*/ 640 w 672"/>
              <a:gd name="T7" fmla="*/ 238 h 310"/>
              <a:gd name="T8" fmla="*/ 600 w 672"/>
              <a:gd name="T9" fmla="*/ 269 h 310"/>
              <a:gd name="T10" fmla="*/ 71 w 672"/>
              <a:gd name="T11" fmla="*/ 269 h 310"/>
              <a:gd name="T12" fmla="*/ 39 w 672"/>
              <a:gd name="T13" fmla="*/ 238 h 310"/>
              <a:gd name="T14" fmla="*/ 39 w 672"/>
              <a:gd name="T15" fmla="*/ 72 h 310"/>
              <a:gd name="T16" fmla="*/ 71 w 672"/>
              <a:gd name="T17" fmla="*/ 32 h 310"/>
              <a:gd name="T18" fmla="*/ 600 w 672"/>
              <a:gd name="T19" fmla="*/ 32 h 310"/>
              <a:gd name="T20" fmla="*/ 600 w 672"/>
              <a:gd name="T21" fmla="*/ 0 h 310"/>
              <a:gd name="T22" fmla="*/ 600 w 672"/>
              <a:gd name="T23" fmla="*/ 0 h 310"/>
              <a:gd name="T24" fmla="*/ 71 w 672"/>
              <a:gd name="T25" fmla="*/ 0 h 310"/>
              <a:gd name="T26" fmla="*/ 39 w 672"/>
              <a:gd name="T27" fmla="*/ 32 h 310"/>
              <a:gd name="T28" fmla="*/ 0 w 672"/>
              <a:gd name="T29" fmla="*/ 72 h 310"/>
              <a:gd name="T30" fmla="*/ 0 w 672"/>
              <a:gd name="T31" fmla="*/ 238 h 310"/>
              <a:gd name="T32" fmla="*/ 39 w 672"/>
              <a:gd name="T33" fmla="*/ 269 h 310"/>
              <a:gd name="T34" fmla="*/ 71 w 672"/>
              <a:gd name="T35" fmla="*/ 309 h 310"/>
              <a:gd name="T36" fmla="*/ 600 w 672"/>
              <a:gd name="T37" fmla="*/ 309 h 310"/>
              <a:gd name="T38" fmla="*/ 640 w 672"/>
              <a:gd name="T39" fmla="*/ 269 h 310"/>
              <a:gd name="T40" fmla="*/ 671 w 672"/>
              <a:gd name="T41" fmla="*/ 238 h 310"/>
              <a:gd name="T42" fmla="*/ 671 w 672"/>
              <a:gd name="T43" fmla="*/ 72 h 310"/>
              <a:gd name="T44" fmla="*/ 640 w 672"/>
              <a:gd name="T45" fmla="*/ 32 h 310"/>
              <a:gd name="T46" fmla="*/ 600 w 672"/>
              <a:gd name="T47" fmla="*/ 0 h 310"/>
              <a:gd name="T48" fmla="*/ 600 w 672"/>
              <a:gd name="T49" fmla="*/ 32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72" h="310">
                <a:moveTo>
                  <a:pt x="600" y="32"/>
                </a:moveTo>
                <a:lnTo>
                  <a:pt x="600" y="32"/>
                </a:lnTo>
                <a:cubicBezTo>
                  <a:pt x="600" y="56"/>
                  <a:pt x="616" y="72"/>
                  <a:pt x="640" y="72"/>
                </a:cubicBezTo>
                <a:cubicBezTo>
                  <a:pt x="640" y="238"/>
                  <a:pt x="640" y="238"/>
                  <a:pt x="640" y="238"/>
                </a:cubicBezTo>
                <a:cubicBezTo>
                  <a:pt x="616" y="238"/>
                  <a:pt x="600" y="253"/>
                  <a:pt x="600" y="269"/>
                </a:cubicBezTo>
                <a:cubicBezTo>
                  <a:pt x="71" y="269"/>
                  <a:pt x="71" y="269"/>
                  <a:pt x="71" y="269"/>
                </a:cubicBezTo>
                <a:cubicBezTo>
                  <a:pt x="71" y="253"/>
                  <a:pt x="55" y="238"/>
                  <a:pt x="39" y="238"/>
                </a:cubicBezTo>
                <a:cubicBezTo>
                  <a:pt x="39" y="72"/>
                  <a:pt x="39" y="72"/>
                  <a:pt x="39" y="72"/>
                </a:cubicBezTo>
                <a:cubicBezTo>
                  <a:pt x="55" y="72"/>
                  <a:pt x="71" y="56"/>
                  <a:pt x="71" y="32"/>
                </a:cubicBezTo>
                <a:cubicBezTo>
                  <a:pt x="600" y="32"/>
                  <a:pt x="600" y="32"/>
                  <a:pt x="600" y="32"/>
                </a:cubicBezTo>
                <a:lnTo>
                  <a:pt x="600" y="0"/>
                </a:lnTo>
                <a:lnTo>
                  <a:pt x="600" y="0"/>
                </a:lnTo>
                <a:cubicBezTo>
                  <a:pt x="71" y="0"/>
                  <a:pt x="71" y="0"/>
                  <a:pt x="71" y="0"/>
                </a:cubicBezTo>
                <a:cubicBezTo>
                  <a:pt x="55" y="0"/>
                  <a:pt x="39" y="16"/>
                  <a:pt x="39" y="32"/>
                </a:cubicBezTo>
                <a:cubicBezTo>
                  <a:pt x="15" y="32"/>
                  <a:pt x="0" y="56"/>
                  <a:pt x="0" y="7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253"/>
                  <a:pt x="15" y="269"/>
                  <a:pt x="39" y="269"/>
                </a:cubicBezTo>
                <a:cubicBezTo>
                  <a:pt x="39" y="293"/>
                  <a:pt x="55" y="309"/>
                  <a:pt x="71" y="309"/>
                </a:cubicBezTo>
                <a:cubicBezTo>
                  <a:pt x="600" y="309"/>
                  <a:pt x="600" y="309"/>
                  <a:pt x="600" y="309"/>
                </a:cubicBezTo>
                <a:cubicBezTo>
                  <a:pt x="624" y="309"/>
                  <a:pt x="640" y="293"/>
                  <a:pt x="640" y="269"/>
                </a:cubicBezTo>
                <a:cubicBezTo>
                  <a:pt x="656" y="269"/>
                  <a:pt x="671" y="253"/>
                  <a:pt x="671" y="238"/>
                </a:cubicBezTo>
                <a:cubicBezTo>
                  <a:pt x="671" y="72"/>
                  <a:pt x="671" y="72"/>
                  <a:pt x="671" y="72"/>
                </a:cubicBezTo>
                <a:cubicBezTo>
                  <a:pt x="671" y="56"/>
                  <a:pt x="656" y="32"/>
                  <a:pt x="640" y="32"/>
                </a:cubicBezTo>
                <a:cubicBezTo>
                  <a:pt x="640" y="16"/>
                  <a:pt x="624" y="0"/>
                  <a:pt x="600" y="0"/>
                </a:cubicBezTo>
                <a:lnTo>
                  <a:pt x="600" y="3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1" name="Freeform 591">
            <a:extLst>
              <a:ext uri="{FF2B5EF4-FFF2-40B4-BE49-F238E27FC236}">
                <a16:creationId xmlns:a16="http://schemas.microsoft.com/office/drawing/2014/main" id="{D2BF56B6-10BE-BA45-B50F-9684A27A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189" y="3721205"/>
            <a:ext cx="429855" cy="326013"/>
          </a:xfrm>
          <a:custGeom>
            <a:avLst/>
            <a:gdLst>
              <a:gd name="T0" fmla="*/ 728 w 784"/>
              <a:gd name="T1" fmla="*/ 593 h 594"/>
              <a:gd name="T2" fmla="*/ 728 w 784"/>
              <a:gd name="T3" fmla="*/ 593 h 594"/>
              <a:gd name="T4" fmla="*/ 56 w 784"/>
              <a:gd name="T5" fmla="*/ 593 h 594"/>
              <a:gd name="T6" fmla="*/ 0 w 784"/>
              <a:gd name="T7" fmla="*/ 538 h 594"/>
              <a:gd name="T8" fmla="*/ 0 w 784"/>
              <a:gd name="T9" fmla="*/ 55 h 594"/>
              <a:gd name="T10" fmla="*/ 56 w 784"/>
              <a:gd name="T11" fmla="*/ 0 h 594"/>
              <a:gd name="T12" fmla="*/ 728 w 784"/>
              <a:gd name="T13" fmla="*/ 0 h 594"/>
              <a:gd name="T14" fmla="*/ 783 w 784"/>
              <a:gd name="T15" fmla="*/ 55 h 594"/>
              <a:gd name="T16" fmla="*/ 783 w 784"/>
              <a:gd name="T17" fmla="*/ 538 h 594"/>
              <a:gd name="T18" fmla="*/ 728 w 784"/>
              <a:gd name="T19" fmla="*/ 593 h 594"/>
              <a:gd name="T20" fmla="*/ 56 w 784"/>
              <a:gd name="T21" fmla="*/ 40 h 594"/>
              <a:gd name="T22" fmla="*/ 56 w 784"/>
              <a:gd name="T23" fmla="*/ 40 h 594"/>
              <a:gd name="T24" fmla="*/ 40 w 784"/>
              <a:gd name="T25" fmla="*/ 55 h 594"/>
              <a:gd name="T26" fmla="*/ 40 w 784"/>
              <a:gd name="T27" fmla="*/ 538 h 594"/>
              <a:gd name="T28" fmla="*/ 56 w 784"/>
              <a:gd name="T29" fmla="*/ 554 h 594"/>
              <a:gd name="T30" fmla="*/ 728 w 784"/>
              <a:gd name="T31" fmla="*/ 554 h 594"/>
              <a:gd name="T32" fmla="*/ 744 w 784"/>
              <a:gd name="T33" fmla="*/ 538 h 594"/>
              <a:gd name="T34" fmla="*/ 744 w 784"/>
              <a:gd name="T35" fmla="*/ 55 h 594"/>
              <a:gd name="T36" fmla="*/ 728 w 784"/>
              <a:gd name="T37" fmla="*/ 40 h 594"/>
              <a:gd name="T38" fmla="*/ 56 w 784"/>
              <a:gd name="T39" fmla="*/ 40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84" h="594">
                <a:moveTo>
                  <a:pt x="728" y="593"/>
                </a:moveTo>
                <a:lnTo>
                  <a:pt x="728" y="593"/>
                </a:lnTo>
                <a:cubicBezTo>
                  <a:pt x="56" y="593"/>
                  <a:pt x="56" y="593"/>
                  <a:pt x="56" y="593"/>
                </a:cubicBezTo>
                <a:cubicBezTo>
                  <a:pt x="24" y="593"/>
                  <a:pt x="0" y="569"/>
                  <a:pt x="0" y="538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24"/>
                  <a:pt x="24" y="0"/>
                  <a:pt x="56" y="0"/>
                </a:cubicBezTo>
                <a:cubicBezTo>
                  <a:pt x="728" y="0"/>
                  <a:pt x="728" y="0"/>
                  <a:pt x="728" y="0"/>
                </a:cubicBezTo>
                <a:cubicBezTo>
                  <a:pt x="759" y="0"/>
                  <a:pt x="783" y="24"/>
                  <a:pt x="783" y="55"/>
                </a:cubicBezTo>
                <a:cubicBezTo>
                  <a:pt x="783" y="538"/>
                  <a:pt x="783" y="538"/>
                  <a:pt x="783" y="538"/>
                </a:cubicBezTo>
                <a:cubicBezTo>
                  <a:pt x="783" y="569"/>
                  <a:pt x="759" y="593"/>
                  <a:pt x="728" y="593"/>
                </a:cubicBezTo>
                <a:close/>
                <a:moveTo>
                  <a:pt x="56" y="40"/>
                </a:moveTo>
                <a:lnTo>
                  <a:pt x="56" y="40"/>
                </a:lnTo>
                <a:cubicBezTo>
                  <a:pt x="48" y="40"/>
                  <a:pt x="40" y="48"/>
                  <a:pt x="40" y="55"/>
                </a:cubicBezTo>
                <a:cubicBezTo>
                  <a:pt x="40" y="538"/>
                  <a:pt x="40" y="538"/>
                  <a:pt x="40" y="538"/>
                </a:cubicBezTo>
                <a:cubicBezTo>
                  <a:pt x="40" y="545"/>
                  <a:pt x="48" y="554"/>
                  <a:pt x="56" y="554"/>
                </a:cubicBezTo>
                <a:cubicBezTo>
                  <a:pt x="728" y="554"/>
                  <a:pt x="728" y="554"/>
                  <a:pt x="728" y="554"/>
                </a:cubicBezTo>
                <a:cubicBezTo>
                  <a:pt x="735" y="554"/>
                  <a:pt x="744" y="545"/>
                  <a:pt x="744" y="538"/>
                </a:cubicBezTo>
                <a:cubicBezTo>
                  <a:pt x="744" y="55"/>
                  <a:pt x="744" y="55"/>
                  <a:pt x="744" y="55"/>
                </a:cubicBezTo>
                <a:cubicBezTo>
                  <a:pt x="744" y="48"/>
                  <a:pt x="735" y="40"/>
                  <a:pt x="728" y="40"/>
                </a:cubicBezTo>
                <a:lnTo>
                  <a:pt x="56" y="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2" name="Freeform 592">
            <a:extLst>
              <a:ext uri="{FF2B5EF4-FFF2-40B4-BE49-F238E27FC236}">
                <a16:creationId xmlns:a16="http://schemas.microsoft.com/office/drawing/2014/main" id="{71AD1239-373A-1845-83A5-C870F8FE0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189" y="3771917"/>
            <a:ext cx="425025" cy="16905"/>
          </a:xfrm>
          <a:custGeom>
            <a:avLst/>
            <a:gdLst>
              <a:gd name="T0" fmla="*/ 759 w 776"/>
              <a:gd name="T1" fmla="*/ 32 h 33"/>
              <a:gd name="T2" fmla="*/ 759 w 776"/>
              <a:gd name="T3" fmla="*/ 32 h 33"/>
              <a:gd name="T4" fmla="*/ 24 w 776"/>
              <a:gd name="T5" fmla="*/ 32 h 33"/>
              <a:gd name="T6" fmla="*/ 0 w 776"/>
              <a:gd name="T7" fmla="*/ 16 h 33"/>
              <a:gd name="T8" fmla="*/ 24 w 776"/>
              <a:gd name="T9" fmla="*/ 0 h 33"/>
              <a:gd name="T10" fmla="*/ 759 w 776"/>
              <a:gd name="T11" fmla="*/ 0 h 33"/>
              <a:gd name="T12" fmla="*/ 775 w 776"/>
              <a:gd name="T13" fmla="*/ 16 h 33"/>
              <a:gd name="T14" fmla="*/ 759 w 776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6" h="33">
                <a:moveTo>
                  <a:pt x="759" y="32"/>
                </a:moveTo>
                <a:lnTo>
                  <a:pt x="759" y="32"/>
                </a:lnTo>
                <a:cubicBezTo>
                  <a:pt x="24" y="32"/>
                  <a:pt x="24" y="32"/>
                  <a:pt x="24" y="32"/>
                </a:cubicBezTo>
                <a:cubicBezTo>
                  <a:pt x="8" y="32"/>
                  <a:pt x="0" y="24"/>
                  <a:pt x="0" y="16"/>
                </a:cubicBezTo>
                <a:cubicBezTo>
                  <a:pt x="0" y="8"/>
                  <a:pt x="8" y="0"/>
                  <a:pt x="24" y="0"/>
                </a:cubicBezTo>
                <a:cubicBezTo>
                  <a:pt x="759" y="0"/>
                  <a:pt x="759" y="0"/>
                  <a:pt x="759" y="0"/>
                </a:cubicBezTo>
                <a:cubicBezTo>
                  <a:pt x="767" y="0"/>
                  <a:pt x="775" y="8"/>
                  <a:pt x="775" y="16"/>
                </a:cubicBezTo>
                <a:cubicBezTo>
                  <a:pt x="775" y="24"/>
                  <a:pt x="767" y="32"/>
                  <a:pt x="759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3" name="Freeform 593">
            <a:extLst>
              <a:ext uri="{FF2B5EF4-FFF2-40B4-BE49-F238E27FC236}">
                <a16:creationId xmlns:a16="http://schemas.microsoft.com/office/drawing/2014/main" id="{F6B6A5FE-2A63-3047-927E-8B2C8E5C8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189" y="3820215"/>
            <a:ext cx="425025" cy="21735"/>
          </a:xfrm>
          <a:custGeom>
            <a:avLst/>
            <a:gdLst>
              <a:gd name="T0" fmla="*/ 759 w 776"/>
              <a:gd name="T1" fmla="*/ 39 h 40"/>
              <a:gd name="T2" fmla="*/ 759 w 776"/>
              <a:gd name="T3" fmla="*/ 39 h 40"/>
              <a:gd name="T4" fmla="*/ 24 w 776"/>
              <a:gd name="T5" fmla="*/ 39 h 40"/>
              <a:gd name="T6" fmla="*/ 0 w 776"/>
              <a:gd name="T7" fmla="*/ 24 h 40"/>
              <a:gd name="T8" fmla="*/ 24 w 776"/>
              <a:gd name="T9" fmla="*/ 0 h 40"/>
              <a:gd name="T10" fmla="*/ 759 w 776"/>
              <a:gd name="T11" fmla="*/ 0 h 40"/>
              <a:gd name="T12" fmla="*/ 775 w 776"/>
              <a:gd name="T13" fmla="*/ 24 h 40"/>
              <a:gd name="T14" fmla="*/ 759 w 776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6" h="40">
                <a:moveTo>
                  <a:pt x="759" y="39"/>
                </a:moveTo>
                <a:lnTo>
                  <a:pt x="759" y="39"/>
                </a:lnTo>
                <a:cubicBezTo>
                  <a:pt x="24" y="39"/>
                  <a:pt x="24" y="39"/>
                  <a:pt x="24" y="39"/>
                </a:cubicBezTo>
                <a:cubicBezTo>
                  <a:pt x="8" y="39"/>
                  <a:pt x="0" y="32"/>
                  <a:pt x="0" y="24"/>
                </a:cubicBezTo>
                <a:cubicBezTo>
                  <a:pt x="0" y="8"/>
                  <a:pt x="8" y="0"/>
                  <a:pt x="24" y="0"/>
                </a:cubicBezTo>
                <a:cubicBezTo>
                  <a:pt x="759" y="0"/>
                  <a:pt x="759" y="0"/>
                  <a:pt x="759" y="0"/>
                </a:cubicBezTo>
                <a:cubicBezTo>
                  <a:pt x="767" y="0"/>
                  <a:pt x="775" y="8"/>
                  <a:pt x="775" y="24"/>
                </a:cubicBezTo>
                <a:cubicBezTo>
                  <a:pt x="775" y="32"/>
                  <a:pt x="767" y="39"/>
                  <a:pt x="759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4" name="Freeform 594">
            <a:extLst>
              <a:ext uri="{FF2B5EF4-FFF2-40B4-BE49-F238E27FC236}">
                <a16:creationId xmlns:a16="http://schemas.microsoft.com/office/drawing/2014/main" id="{DD81D25B-5BE8-2047-AC33-E58CEC21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733" y="3924057"/>
            <a:ext cx="96597" cy="70032"/>
          </a:xfrm>
          <a:custGeom>
            <a:avLst/>
            <a:gdLst>
              <a:gd name="T0" fmla="*/ 150 w 175"/>
              <a:gd name="T1" fmla="*/ 126 h 127"/>
              <a:gd name="T2" fmla="*/ 150 w 175"/>
              <a:gd name="T3" fmla="*/ 126 h 127"/>
              <a:gd name="T4" fmla="*/ 16 w 175"/>
              <a:gd name="T5" fmla="*/ 126 h 127"/>
              <a:gd name="T6" fmla="*/ 0 w 175"/>
              <a:gd name="T7" fmla="*/ 110 h 127"/>
              <a:gd name="T8" fmla="*/ 0 w 175"/>
              <a:gd name="T9" fmla="*/ 15 h 127"/>
              <a:gd name="T10" fmla="*/ 16 w 175"/>
              <a:gd name="T11" fmla="*/ 0 h 127"/>
              <a:gd name="T12" fmla="*/ 150 w 175"/>
              <a:gd name="T13" fmla="*/ 0 h 127"/>
              <a:gd name="T14" fmla="*/ 174 w 175"/>
              <a:gd name="T15" fmla="*/ 15 h 127"/>
              <a:gd name="T16" fmla="*/ 174 w 175"/>
              <a:gd name="T17" fmla="*/ 110 h 127"/>
              <a:gd name="T18" fmla="*/ 150 w 175"/>
              <a:gd name="T19" fmla="*/ 126 h 127"/>
              <a:gd name="T20" fmla="*/ 32 w 175"/>
              <a:gd name="T21" fmla="*/ 87 h 127"/>
              <a:gd name="T22" fmla="*/ 32 w 175"/>
              <a:gd name="T23" fmla="*/ 87 h 127"/>
              <a:gd name="T24" fmla="*/ 135 w 175"/>
              <a:gd name="T25" fmla="*/ 87 h 127"/>
              <a:gd name="T26" fmla="*/ 135 w 175"/>
              <a:gd name="T27" fmla="*/ 31 h 127"/>
              <a:gd name="T28" fmla="*/ 32 w 175"/>
              <a:gd name="T29" fmla="*/ 31 h 127"/>
              <a:gd name="T30" fmla="*/ 32 w 175"/>
              <a:gd name="T31" fmla="*/ 8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5" h="127">
                <a:moveTo>
                  <a:pt x="150" y="126"/>
                </a:moveTo>
                <a:lnTo>
                  <a:pt x="150" y="126"/>
                </a:lnTo>
                <a:cubicBezTo>
                  <a:pt x="16" y="126"/>
                  <a:pt x="16" y="126"/>
                  <a:pt x="16" y="126"/>
                </a:cubicBezTo>
                <a:cubicBezTo>
                  <a:pt x="8" y="126"/>
                  <a:pt x="0" y="118"/>
                  <a:pt x="0" y="11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7"/>
                  <a:pt x="8" y="0"/>
                  <a:pt x="16" y="0"/>
                </a:cubicBezTo>
                <a:cubicBezTo>
                  <a:pt x="150" y="0"/>
                  <a:pt x="150" y="0"/>
                  <a:pt x="150" y="0"/>
                </a:cubicBezTo>
                <a:cubicBezTo>
                  <a:pt x="166" y="0"/>
                  <a:pt x="174" y="7"/>
                  <a:pt x="174" y="15"/>
                </a:cubicBezTo>
                <a:cubicBezTo>
                  <a:pt x="174" y="110"/>
                  <a:pt x="174" y="110"/>
                  <a:pt x="174" y="110"/>
                </a:cubicBezTo>
                <a:cubicBezTo>
                  <a:pt x="174" y="118"/>
                  <a:pt x="166" y="126"/>
                  <a:pt x="150" y="126"/>
                </a:cubicBezTo>
                <a:close/>
                <a:moveTo>
                  <a:pt x="32" y="87"/>
                </a:moveTo>
                <a:lnTo>
                  <a:pt x="32" y="87"/>
                </a:lnTo>
                <a:cubicBezTo>
                  <a:pt x="135" y="87"/>
                  <a:pt x="135" y="87"/>
                  <a:pt x="135" y="87"/>
                </a:cubicBezTo>
                <a:cubicBezTo>
                  <a:pt x="135" y="31"/>
                  <a:pt x="135" y="31"/>
                  <a:pt x="135" y="31"/>
                </a:cubicBezTo>
                <a:cubicBezTo>
                  <a:pt x="32" y="31"/>
                  <a:pt x="32" y="31"/>
                  <a:pt x="32" y="31"/>
                </a:cubicBezTo>
                <a:lnTo>
                  <a:pt x="32" y="8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5" name="Freeform 595">
            <a:extLst>
              <a:ext uri="{FF2B5EF4-FFF2-40B4-BE49-F238E27FC236}">
                <a16:creationId xmlns:a16="http://schemas.microsoft.com/office/drawing/2014/main" id="{98D544A2-048F-6C48-859B-AD4B58017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318" y="3924057"/>
            <a:ext cx="74862" cy="16904"/>
          </a:xfrm>
          <a:custGeom>
            <a:avLst/>
            <a:gdLst>
              <a:gd name="T0" fmla="*/ 111 w 136"/>
              <a:gd name="T1" fmla="*/ 31 h 32"/>
              <a:gd name="T2" fmla="*/ 111 w 136"/>
              <a:gd name="T3" fmla="*/ 31 h 32"/>
              <a:gd name="T4" fmla="*/ 16 w 136"/>
              <a:gd name="T5" fmla="*/ 31 h 32"/>
              <a:gd name="T6" fmla="*/ 0 w 136"/>
              <a:gd name="T7" fmla="*/ 15 h 32"/>
              <a:gd name="T8" fmla="*/ 16 w 136"/>
              <a:gd name="T9" fmla="*/ 0 h 32"/>
              <a:gd name="T10" fmla="*/ 111 w 136"/>
              <a:gd name="T11" fmla="*/ 0 h 32"/>
              <a:gd name="T12" fmla="*/ 135 w 136"/>
              <a:gd name="T13" fmla="*/ 15 h 32"/>
              <a:gd name="T14" fmla="*/ 111 w 136"/>
              <a:gd name="T15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32">
                <a:moveTo>
                  <a:pt x="111" y="31"/>
                </a:moveTo>
                <a:lnTo>
                  <a:pt x="111" y="31"/>
                </a:lnTo>
                <a:cubicBezTo>
                  <a:pt x="16" y="31"/>
                  <a:pt x="16" y="31"/>
                  <a:pt x="16" y="31"/>
                </a:cubicBezTo>
                <a:cubicBezTo>
                  <a:pt x="8" y="31"/>
                  <a:pt x="0" y="23"/>
                  <a:pt x="0" y="15"/>
                </a:cubicBezTo>
                <a:cubicBezTo>
                  <a:pt x="0" y="7"/>
                  <a:pt x="8" y="0"/>
                  <a:pt x="16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27" y="0"/>
                  <a:pt x="135" y="7"/>
                  <a:pt x="135" y="15"/>
                </a:cubicBezTo>
                <a:cubicBezTo>
                  <a:pt x="135" y="23"/>
                  <a:pt x="127" y="31"/>
                  <a:pt x="111" y="3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6" name="Freeform 596">
            <a:extLst>
              <a:ext uri="{FF2B5EF4-FFF2-40B4-BE49-F238E27FC236}">
                <a16:creationId xmlns:a16="http://schemas.microsoft.com/office/drawing/2014/main" id="{EBD66520-DAA3-0E49-98D8-9F0304D4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318" y="3972356"/>
            <a:ext cx="123160" cy="21734"/>
          </a:xfrm>
          <a:custGeom>
            <a:avLst/>
            <a:gdLst>
              <a:gd name="T0" fmla="*/ 206 w 223"/>
              <a:gd name="T1" fmla="*/ 39 h 40"/>
              <a:gd name="T2" fmla="*/ 206 w 223"/>
              <a:gd name="T3" fmla="*/ 39 h 40"/>
              <a:gd name="T4" fmla="*/ 16 w 223"/>
              <a:gd name="T5" fmla="*/ 39 h 40"/>
              <a:gd name="T6" fmla="*/ 0 w 223"/>
              <a:gd name="T7" fmla="*/ 23 h 40"/>
              <a:gd name="T8" fmla="*/ 16 w 223"/>
              <a:gd name="T9" fmla="*/ 0 h 40"/>
              <a:gd name="T10" fmla="*/ 206 w 223"/>
              <a:gd name="T11" fmla="*/ 0 h 40"/>
              <a:gd name="T12" fmla="*/ 222 w 223"/>
              <a:gd name="T13" fmla="*/ 23 h 40"/>
              <a:gd name="T14" fmla="*/ 206 w 223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3" h="40">
                <a:moveTo>
                  <a:pt x="206" y="39"/>
                </a:moveTo>
                <a:lnTo>
                  <a:pt x="206" y="39"/>
                </a:lnTo>
                <a:cubicBezTo>
                  <a:pt x="16" y="39"/>
                  <a:pt x="16" y="39"/>
                  <a:pt x="16" y="39"/>
                </a:cubicBezTo>
                <a:cubicBezTo>
                  <a:pt x="8" y="39"/>
                  <a:pt x="0" y="31"/>
                  <a:pt x="0" y="23"/>
                </a:cubicBezTo>
                <a:cubicBezTo>
                  <a:pt x="0" y="7"/>
                  <a:pt x="8" y="0"/>
                  <a:pt x="16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214" y="0"/>
                  <a:pt x="222" y="7"/>
                  <a:pt x="222" y="23"/>
                </a:cubicBezTo>
                <a:cubicBezTo>
                  <a:pt x="222" y="31"/>
                  <a:pt x="214" y="39"/>
                  <a:pt x="206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7" name="Freeform 597">
            <a:extLst>
              <a:ext uri="{FF2B5EF4-FFF2-40B4-BE49-F238E27FC236}">
                <a16:creationId xmlns:a16="http://schemas.microsoft.com/office/drawing/2014/main" id="{5C9A4D6C-B1C7-8E49-BF8A-307A8A652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456" y="5474432"/>
            <a:ext cx="156970" cy="234246"/>
          </a:xfrm>
          <a:custGeom>
            <a:avLst/>
            <a:gdLst>
              <a:gd name="T0" fmla="*/ 213 w 286"/>
              <a:gd name="T1" fmla="*/ 427 h 428"/>
              <a:gd name="T2" fmla="*/ 213 w 286"/>
              <a:gd name="T3" fmla="*/ 427 h 428"/>
              <a:gd name="T4" fmla="*/ 0 w 286"/>
              <a:gd name="T5" fmla="*/ 214 h 428"/>
              <a:gd name="T6" fmla="*/ 213 w 286"/>
              <a:gd name="T7" fmla="*/ 0 h 428"/>
              <a:gd name="T8" fmla="*/ 269 w 286"/>
              <a:gd name="T9" fmla="*/ 8 h 428"/>
              <a:gd name="T10" fmla="*/ 285 w 286"/>
              <a:gd name="T11" fmla="*/ 40 h 428"/>
              <a:gd name="T12" fmla="*/ 253 w 286"/>
              <a:gd name="T13" fmla="*/ 64 h 428"/>
              <a:gd name="T14" fmla="*/ 213 w 286"/>
              <a:gd name="T15" fmla="*/ 56 h 428"/>
              <a:gd name="T16" fmla="*/ 55 w 286"/>
              <a:gd name="T17" fmla="*/ 214 h 428"/>
              <a:gd name="T18" fmla="*/ 213 w 286"/>
              <a:gd name="T19" fmla="*/ 372 h 428"/>
              <a:gd name="T20" fmla="*/ 253 w 286"/>
              <a:gd name="T21" fmla="*/ 372 h 428"/>
              <a:gd name="T22" fmla="*/ 285 w 286"/>
              <a:gd name="T23" fmla="*/ 388 h 428"/>
              <a:gd name="T24" fmla="*/ 269 w 286"/>
              <a:gd name="T25" fmla="*/ 420 h 428"/>
              <a:gd name="T26" fmla="*/ 213 w 286"/>
              <a:gd name="T27" fmla="*/ 427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6" h="428">
                <a:moveTo>
                  <a:pt x="213" y="427"/>
                </a:moveTo>
                <a:lnTo>
                  <a:pt x="213" y="427"/>
                </a:lnTo>
                <a:cubicBezTo>
                  <a:pt x="95" y="427"/>
                  <a:pt x="0" y="333"/>
                  <a:pt x="0" y="214"/>
                </a:cubicBezTo>
                <a:cubicBezTo>
                  <a:pt x="0" y="95"/>
                  <a:pt x="95" y="0"/>
                  <a:pt x="213" y="0"/>
                </a:cubicBezTo>
                <a:cubicBezTo>
                  <a:pt x="229" y="0"/>
                  <a:pt x="253" y="8"/>
                  <a:pt x="269" y="8"/>
                </a:cubicBezTo>
                <a:cubicBezTo>
                  <a:pt x="277" y="16"/>
                  <a:pt x="285" y="32"/>
                  <a:pt x="285" y="40"/>
                </a:cubicBezTo>
                <a:cubicBezTo>
                  <a:pt x="285" y="56"/>
                  <a:pt x="269" y="64"/>
                  <a:pt x="253" y="64"/>
                </a:cubicBezTo>
                <a:cubicBezTo>
                  <a:pt x="237" y="56"/>
                  <a:pt x="229" y="56"/>
                  <a:pt x="213" y="56"/>
                </a:cubicBezTo>
                <a:cubicBezTo>
                  <a:pt x="126" y="56"/>
                  <a:pt x="55" y="127"/>
                  <a:pt x="55" y="214"/>
                </a:cubicBezTo>
                <a:cubicBezTo>
                  <a:pt x="55" y="301"/>
                  <a:pt x="126" y="372"/>
                  <a:pt x="213" y="372"/>
                </a:cubicBezTo>
                <a:cubicBezTo>
                  <a:pt x="229" y="372"/>
                  <a:pt x="237" y="372"/>
                  <a:pt x="253" y="372"/>
                </a:cubicBezTo>
                <a:cubicBezTo>
                  <a:pt x="269" y="364"/>
                  <a:pt x="277" y="372"/>
                  <a:pt x="285" y="388"/>
                </a:cubicBezTo>
                <a:cubicBezTo>
                  <a:pt x="285" y="404"/>
                  <a:pt x="277" y="420"/>
                  <a:pt x="269" y="420"/>
                </a:cubicBezTo>
                <a:cubicBezTo>
                  <a:pt x="245" y="427"/>
                  <a:pt x="229" y="427"/>
                  <a:pt x="213" y="4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8" name="Freeform 598">
            <a:extLst>
              <a:ext uri="{FF2B5EF4-FFF2-40B4-BE49-F238E27FC236}">
                <a16:creationId xmlns:a16="http://schemas.microsoft.com/office/drawing/2014/main" id="{4E339E80-3017-C84D-A02C-92F13B01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158" y="5551709"/>
            <a:ext cx="125576" cy="26564"/>
          </a:xfrm>
          <a:custGeom>
            <a:avLst/>
            <a:gdLst>
              <a:gd name="T0" fmla="*/ 206 w 230"/>
              <a:gd name="T1" fmla="*/ 47 h 48"/>
              <a:gd name="T2" fmla="*/ 206 w 230"/>
              <a:gd name="T3" fmla="*/ 47 h 48"/>
              <a:gd name="T4" fmla="*/ 24 w 230"/>
              <a:gd name="T5" fmla="*/ 47 h 48"/>
              <a:gd name="T6" fmla="*/ 0 w 230"/>
              <a:gd name="T7" fmla="*/ 24 h 48"/>
              <a:gd name="T8" fmla="*/ 24 w 230"/>
              <a:gd name="T9" fmla="*/ 0 h 48"/>
              <a:gd name="T10" fmla="*/ 206 w 230"/>
              <a:gd name="T11" fmla="*/ 0 h 48"/>
              <a:gd name="T12" fmla="*/ 229 w 230"/>
              <a:gd name="T13" fmla="*/ 24 h 48"/>
              <a:gd name="T14" fmla="*/ 206 w 230"/>
              <a:gd name="T15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0" h="48">
                <a:moveTo>
                  <a:pt x="206" y="47"/>
                </a:moveTo>
                <a:lnTo>
                  <a:pt x="206" y="47"/>
                </a:lnTo>
                <a:cubicBezTo>
                  <a:pt x="24" y="47"/>
                  <a:pt x="24" y="47"/>
                  <a:pt x="24" y="47"/>
                </a:cubicBezTo>
                <a:cubicBezTo>
                  <a:pt x="8" y="47"/>
                  <a:pt x="0" y="39"/>
                  <a:pt x="0" y="24"/>
                </a:cubicBezTo>
                <a:cubicBezTo>
                  <a:pt x="0" y="8"/>
                  <a:pt x="8" y="0"/>
                  <a:pt x="24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221" y="0"/>
                  <a:pt x="229" y="8"/>
                  <a:pt x="229" y="24"/>
                </a:cubicBezTo>
                <a:cubicBezTo>
                  <a:pt x="229" y="39"/>
                  <a:pt x="221" y="47"/>
                  <a:pt x="206" y="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9" name="Freeform 599">
            <a:extLst>
              <a:ext uri="{FF2B5EF4-FFF2-40B4-BE49-F238E27FC236}">
                <a16:creationId xmlns:a16="http://schemas.microsoft.com/office/drawing/2014/main" id="{021ACCCC-B078-B748-9A86-3C8F4386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158" y="5604837"/>
            <a:ext cx="125576" cy="26564"/>
          </a:xfrm>
          <a:custGeom>
            <a:avLst/>
            <a:gdLst>
              <a:gd name="T0" fmla="*/ 206 w 230"/>
              <a:gd name="T1" fmla="*/ 47 h 48"/>
              <a:gd name="T2" fmla="*/ 206 w 230"/>
              <a:gd name="T3" fmla="*/ 47 h 48"/>
              <a:gd name="T4" fmla="*/ 24 w 230"/>
              <a:gd name="T5" fmla="*/ 47 h 48"/>
              <a:gd name="T6" fmla="*/ 0 w 230"/>
              <a:gd name="T7" fmla="*/ 23 h 48"/>
              <a:gd name="T8" fmla="*/ 24 w 230"/>
              <a:gd name="T9" fmla="*/ 0 h 48"/>
              <a:gd name="T10" fmla="*/ 206 w 230"/>
              <a:gd name="T11" fmla="*/ 0 h 48"/>
              <a:gd name="T12" fmla="*/ 229 w 230"/>
              <a:gd name="T13" fmla="*/ 23 h 48"/>
              <a:gd name="T14" fmla="*/ 206 w 230"/>
              <a:gd name="T15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0" h="48">
                <a:moveTo>
                  <a:pt x="206" y="47"/>
                </a:moveTo>
                <a:lnTo>
                  <a:pt x="206" y="47"/>
                </a:lnTo>
                <a:cubicBezTo>
                  <a:pt x="24" y="47"/>
                  <a:pt x="24" y="47"/>
                  <a:pt x="24" y="47"/>
                </a:cubicBezTo>
                <a:cubicBezTo>
                  <a:pt x="8" y="47"/>
                  <a:pt x="0" y="39"/>
                  <a:pt x="0" y="23"/>
                </a:cubicBezTo>
                <a:cubicBezTo>
                  <a:pt x="0" y="7"/>
                  <a:pt x="8" y="0"/>
                  <a:pt x="24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221" y="0"/>
                  <a:pt x="229" y="7"/>
                  <a:pt x="229" y="23"/>
                </a:cubicBezTo>
                <a:cubicBezTo>
                  <a:pt x="229" y="39"/>
                  <a:pt x="221" y="47"/>
                  <a:pt x="206" y="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0" name="Freeform 600">
            <a:extLst>
              <a:ext uri="{FF2B5EF4-FFF2-40B4-BE49-F238E27FC236}">
                <a16:creationId xmlns:a16="http://schemas.microsoft.com/office/drawing/2014/main" id="{67241C5C-7CFF-514D-AECA-DA2A8E990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417" y="5474432"/>
            <a:ext cx="113502" cy="113500"/>
          </a:xfrm>
          <a:custGeom>
            <a:avLst/>
            <a:gdLst>
              <a:gd name="T0" fmla="*/ 174 w 207"/>
              <a:gd name="T1" fmla="*/ 206 h 207"/>
              <a:gd name="T2" fmla="*/ 174 w 207"/>
              <a:gd name="T3" fmla="*/ 206 h 207"/>
              <a:gd name="T4" fmla="*/ 159 w 207"/>
              <a:gd name="T5" fmla="*/ 198 h 207"/>
              <a:gd name="T6" fmla="*/ 8 w 207"/>
              <a:gd name="T7" fmla="*/ 48 h 207"/>
              <a:gd name="T8" fmla="*/ 8 w 207"/>
              <a:gd name="T9" fmla="*/ 16 h 207"/>
              <a:gd name="T10" fmla="*/ 48 w 207"/>
              <a:gd name="T11" fmla="*/ 16 h 207"/>
              <a:gd name="T12" fmla="*/ 190 w 207"/>
              <a:gd name="T13" fmla="*/ 158 h 207"/>
              <a:gd name="T14" fmla="*/ 190 w 207"/>
              <a:gd name="T15" fmla="*/ 198 h 207"/>
              <a:gd name="T16" fmla="*/ 174 w 207"/>
              <a:gd name="T17" fmla="*/ 206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7" h="207">
                <a:moveTo>
                  <a:pt x="174" y="206"/>
                </a:moveTo>
                <a:lnTo>
                  <a:pt x="174" y="206"/>
                </a:lnTo>
                <a:cubicBezTo>
                  <a:pt x="167" y="206"/>
                  <a:pt x="159" y="198"/>
                  <a:pt x="159" y="198"/>
                </a:cubicBezTo>
                <a:cubicBezTo>
                  <a:pt x="8" y="48"/>
                  <a:pt x="8" y="48"/>
                  <a:pt x="8" y="48"/>
                </a:cubicBezTo>
                <a:cubicBezTo>
                  <a:pt x="0" y="40"/>
                  <a:pt x="0" y="24"/>
                  <a:pt x="8" y="16"/>
                </a:cubicBezTo>
                <a:cubicBezTo>
                  <a:pt x="16" y="0"/>
                  <a:pt x="32" y="0"/>
                  <a:pt x="48" y="16"/>
                </a:cubicBezTo>
                <a:cubicBezTo>
                  <a:pt x="190" y="158"/>
                  <a:pt x="190" y="158"/>
                  <a:pt x="190" y="158"/>
                </a:cubicBezTo>
                <a:cubicBezTo>
                  <a:pt x="206" y="174"/>
                  <a:pt x="206" y="190"/>
                  <a:pt x="190" y="198"/>
                </a:cubicBezTo>
                <a:cubicBezTo>
                  <a:pt x="190" y="198"/>
                  <a:pt x="182" y="206"/>
                  <a:pt x="174" y="20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1" name="Freeform 601">
            <a:extLst>
              <a:ext uri="{FF2B5EF4-FFF2-40B4-BE49-F238E27FC236}">
                <a16:creationId xmlns:a16="http://schemas.microsoft.com/office/drawing/2014/main" id="{6685AB71-5469-6448-BCB8-76B87ED32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109" y="5476846"/>
            <a:ext cx="113500" cy="108672"/>
          </a:xfrm>
          <a:custGeom>
            <a:avLst/>
            <a:gdLst>
              <a:gd name="T0" fmla="*/ 31 w 206"/>
              <a:gd name="T1" fmla="*/ 198 h 199"/>
              <a:gd name="T2" fmla="*/ 31 w 206"/>
              <a:gd name="T3" fmla="*/ 198 h 199"/>
              <a:gd name="T4" fmla="*/ 16 w 206"/>
              <a:gd name="T5" fmla="*/ 190 h 199"/>
              <a:gd name="T6" fmla="*/ 16 w 206"/>
              <a:gd name="T7" fmla="*/ 150 h 199"/>
              <a:gd name="T8" fmla="*/ 158 w 206"/>
              <a:gd name="T9" fmla="*/ 8 h 199"/>
              <a:gd name="T10" fmla="*/ 197 w 206"/>
              <a:gd name="T11" fmla="*/ 8 h 199"/>
              <a:gd name="T12" fmla="*/ 197 w 206"/>
              <a:gd name="T13" fmla="*/ 40 h 199"/>
              <a:gd name="T14" fmla="*/ 47 w 206"/>
              <a:gd name="T15" fmla="*/ 190 h 199"/>
              <a:gd name="T16" fmla="*/ 31 w 206"/>
              <a:gd name="T17" fmla="*/ 19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" h="199">
                <a:moveTo>
                  <a:pt x="31" y="198"/>
                </a:moveTo>
                <a:lnTo>
                  <a:pt x="31" y="198"/>
                </a:lnTo>
                <a:cubicBezTo>
                  <a:pt x="24" y="198"/>
                  <a:pt x="16" y="190"/>
                  <a:pt x="16" y="190"/>
                </a:cubicBezTo>
                <a:cubicBezTo>
                  <a:pt x="0" y="182"/>
                  <a:pt x="0" y="166"/>
                  <a:pt x="16" y="150"/>
                </a:cubicBezTo>
                <a:cubicBezTo>
                  <a:pt x="158" y="8"/>
                  <a:pt x="158" y="8"/>
                  <a:pt x="158" y="8"/>
                </a:cubicBezTo>
                <a:cubicBezTo>
                  <a:pt x="166" y="0"/>
                  <a:pt x="182" y="0"/>
                  <a:pt x="197" y="8"/>
                </a:cubicBezTo>
                <a:cubicBezTo>
                  <a:pt x="205" y="16"/>
                  <a:pt x="205" y="32"/>
                  <a:pt x="197" y="4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7" y="190"/>
                  <a:pt x="39" y="198"/>
                  <a:pt x="31" y="19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2" name="Freeform 602">
            <a:extLst>
              <a:ext uri="{FF2B5EF4-FFF2-40B4-BE49-F238E27FC236}">
                <a16:creationId xmlns:a16="http://schemas.microsoft.com/office/drawing/2014/main" id="{1B7CD937-AF4C-E842-AC6F-4131DA27E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0524" y="5556539"/>
            <a:ext cx="26565" cy="152139"/>
          </a:xfrm>
          <a:custGeom>
            <a:avLst/>
            <a:gdLst>
              <a:gd name="T0" fmla="*/ 23 w 48"/>
              <a:gd name="T1" fmla="*/ 276 h 277"/>
              <a:gd name="T2" fmla="*/ 23 w 48"/>
              <a:gd name="T3" fmla="*/ 276 h 277"/>
              <a:gd name="T4" fmla="*/ 0 w 48"/>
              <a:gd name="T5" fmla="*/ 253 h 277"/>
              <a:gd name="T6" fmla="*/ 0 w 48"/>
              <a:gd name="T7" fmla="*/ 23 h 277"/>
              <a:gd name="T8" fmla="*/ 23 w 48"/>
              <a:gd name="T9" fmla="*/ 0 h 277"/>
              <a:gd name="T10" fmla="*/ 23 w 48"/>
              <a:gd name="T11" fmla="*/ 0 h 277"/>
              <a:gd name="T12" fmla="*/ 47 w 48"/>
              <a:gd name="T13" fmla="*/ 23 h 277"/>
              <a:gd name="T14" fmla="*/ 47 w 48"/>
              <a:gd name="T15" fmla="*/ 253 h 277"/>
              <a:gd name="T16" fmla="*/ 23 w 48"/>
              <a:gd name="T17" fmla="*/ 276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" h="277">
                <a:moveTo>
                  <a:pt x="23" y="276"/>
                </a:moveTo>
                <a:lnTo>
                  <a:pt x="23" y="276"/>
                </a:lnTo>
                <a:cubicBezTo>
                  <a:pt x="8" y="276"/>
                  <a:pt x="0" y="260"/>
                  <a:pt x="0" y="25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6"/>
                  <a:pt x="8" y="0"/>
                  <a:pt x="23" y="0"/>
                </a:cubicBezTo>
                <a:lnTo>
                  <a:pt x="23" y="0"/>
                </a:lnTo>
                <a:cubicBezTo>
                  <a:pt x="39" y="0"/>
                  <a:pt x="47" y="16"/>
                  <a:pt x="47" y="2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39" y="276"/>
                  <a:pt x="23" y="27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3" name="Freeform 603">
            <a:extLst>
              <a:ext uri="{FF2B5EF4-FFF2-40B4-BE49-F238E27FC236}">
                <a16:creationId xmlns:a16="http://schemas.microsoft.com/office/drawing/2014/main" id="{7EDE72BE-DD45-DC45-AEA4-F180C2D28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471" y="5600007"/>
            <a:ext cx="113500" cy="26564"/>
          </a:xfrm>
          <a:custGeom>
            <a:avLst/>
            <a:gdLst>
              <a:gd name="T0" fmla="*/ 174 w 206"/>
              <a:gd name="T1" fmla="*/ 47 h 48"/>
              <a:gd name="T2" fmla="*/ 174 w 206"/>
              <a:gd name="T3" fmla="*/ 47 h 48"/>
              <a:gd name="T4" fmla="*/ 31 w 206"/>
              <a:gd name="T5" fmla="*/ 47 h 48"/>
              <a:gd name="T6" fmla="*/ 0 w 206"/>
              <a:gd name="T7" fmla="*/ 23 h 48"/>
              <a:gd name="T8" fmla="*/ 31 w 206"/>
              <a:gd name="T9" fmla="*/ 0 h 48"/>
              <a:gd name="T10" fmla="*/ 174 w 206"/>
              <a:gd name="T11" fmla="*/ 0 h 48"/>
              <a:gd name="T12" fmla="*/ 205 w 206"/>
              <a:gd name="T13" fmla="*/ 23 h 48"/>
              <a:gd name="T14" fmla="*/ 174 w 206"/>
              <a:gd name="T15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6" h="48">
                <a:moveTo>
                  <a:pt x="174" y="47"/>
                </a:moveTo>
                <a:lnTo>
                  <a:pt x="174" y="47"/>
                </a:lnTo>
                <a:cubicBezTo>
                  <a:pt x="31" y="47"/>
                  <a:pt x="31" y="47"/>
                  <a:pt x="31" y="47"/>
                </a:cubicBezTo>
                <a:cubicBezTo>
                  <a:pt x="15" y="47"/>
                  <a:pt x="0" y="39"/>
                  <a:pt x="0" y="23"/>
                </a:cubicBezTo>
                <a:cubicBezTo>
                  <a:pt x="0" y="8"/>
                  <a:pt x="15" y="0"/>
                  <a:pt x="31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189" y="0"/>
                  <a:pt x="205" y="8"/>
                  <a:pt x="205" y="23"/>
                </a:cubicBezTo>
                <a:cubicBezTo>
                  <a:pt x="205" y="39"/>
                  <a:pt x="189" y="47"/>
                  <a:pt x="174" y="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4" name="Freeform 604">
            <a:extLst>
              <a:ext uri="{FF2B5EF4-FFF2-40B4-BE49-F238E27FC236}">
                <a16:creationId xmlns:a16="http://schemas.microsoft.com/office/drawing/2014/main" id="{44A7244F-86E0-5142-B5DC-28AE8B0F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471" y="5638646"/>
            <a:ext cx="113500" cy="31393"/>
          </a:xfrm>
          <a:custGeom>
            <a:avLst/>
            <a:gdLst>
              <a:gd name="T0" fmla="*/ 174 w 206"/>
              <a:gd name="T1" fmla="*/ 55 h 56"/>
              <a:gd name="T2" fmla="*/ 174 w 206"/>
              <a:gd name="T3" fmla="*/ 55 h 56"/>
              <a:gd name="T4" fmla="*/ 31 w 206"/>
              <a:gd name="T5" fmla="*/ 55 h 56"/>
              <a:gd name="T6" fmla="*/ 0 w 206"/>
              <a:gd name="T7" fmla="*/ 24 h 56"/>
              <a:gd name="T8" fmla="*/ 31 w 206"/>
              <a:gd name="T9" fmla="*/ 0 h 56"/>
              <a:gd name="T10" fmla="*/ 174 w 206"/>
              <a:gd name="T11" fmla="*/ 0 h 56"/>
              <a:gd name="T12" fmla="*/ 205 w 206"/>
              <a:gd name="T13" fmla="*/ 24 h 56"/>
              <a:gd name="T14" fmla="*/ 174 w 206"/>
              <a:gd name="T1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6" h="56">
                <a:moveTo>
                  <a:pt x="174" y="55"/>
                </a:moveTo>
                <a:lnTo>
                  <a:pt x="174" y="55"/>
                </a:lnTo>
                <a:cubicBezTo>
                  <a:pt x="31" y="55"/>
                  <a:pt x="31" y="55"/>
                  <a:pt x="31" y="55"/>
                </a:cubicBezTo>
                <a:cubicBezTo>
                  <a:pt x="15" y="55"/>
                  <a:pt x="0" y="39"/>
                  <a:pt x="0" y="24"/>
                </a:cubicBezTo>
                <a:cubicBezTo>
                  <a:pt x="0" y="16"/>
                  <a:pt x="15" y="0"/>
                  <a:pt x="31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189" y="0"/>
                  <a:pt x="205" y="16"/>
                  <a:pt x="205" y="24"/>
                </a:cubicBezTo>
                <a:cubicBezTo>
                  <a:pt x="205" y="39"/>
                  <a:pt x="189" y="55"/>
                  <a:pt x="174" y="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5" name="Freeform 605">
            <a:extLst>
              <a:ext uri="{FF2B5EF4-FFF2-40B4-BE49-F238E27FC236}">
                <a16:creationId xmlns:a16="http://schemas.microsoft.com/office/drawing/2014/main" id="{7604A10E-B9DB-1340-976D-1585BFBA5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60" y="3701885"/>
            <a:ext cx="528865" cy="326013"/>
          </a:xfrm>
          <a:custGeom>
            <a:avLst/>
            <a:gdLst>
              <a:gd name="T0" fmla="*/ 933 w 966"/>
              <a:gd name="T1" fmla="*/ 593 h 594"/>
              <a:gd name="T2" fmla="*/ 933 w 966"/>
              <a:gd name="T3" fmla="*/ 593 h 594"/>
              <a:gd name="T4" fmla="*/ 32 w 966"/>
              <a:gd name="T5" fmla="*/ 593 h 594"/>
              <a:gd name="T6" fmla="*/ 0 w 966"/>
              <a:gd name="T7" fmla="*/ 562 h 594"/>
              <a:gd name="T8" fmla="*/ 0 w 966"/>
              <a:gd name="T9" fmla="*/ 32 h 594"/>
              <a:gd name="T10" fmla="*/ 32 w 966"/>
              <a:gd name="T11" fmla="*/ 0 h 594"/>
              <a:gd name="T12" fmla="*/ 933 w 966"/>
              <a:gd name="T13" fmla="*/ 0 h 594"/>
              <a:gd name="T14" fmla="*/ 965 w 966"/>
              <a:gd name="T15" fmla="*/ 32 h 594"/>
              <a:gd name="T16" fmla="*/ 965 w 966"/>
              <a:gd name="T17" fmla="*/ 562 h 594"/>
              <a:gd name="T18" fmla="*/ 933 w 966"/>
              <a:gd name="T19" fmla="*/ 593 h 594"/>
              <a:gd name="T20" fmla="*/ 40 w 966"/>
              <a:gd name="T21" fmla="*/ 554 h 594"/>
              <a:gd name="T22" fmla="*/ 40 w 966"/>
              <a:gd name="T23" fmla="*/ 554 h 594"/>
              <a:gd name="T24" fmla="*/ 925 w 966"/>
              <a:gd name="T25" fmla="*/ 554 h 594"/>
              <a:gd name="T26" fmla="*/ 925 w 966"/>
              <a:gd name="T27" fmla="*/ 40 h 594"/>
              <a:gd name="T28" fmla="*/ 40 w 966"/>
              <a:gd name="T29" fmla="*/ 40 h 594"/>
              <a:gd name="T30" fmla="*/ 40 w 966"/>
              <a:gd name="T31" fmla="*/ 55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66" h="594">
                <a:moveTo>
                  <a:pt x="933" y="593"/>
                </a:moveTo>
                <a:lnTo>
                  <a:pt x="933" y="593"/>
                </a:lnTo>
                <a:cubicBezTo>
                  <a:pt x="32" y="593"/>
                  <a:pt x="32" y="593"/>
                  <a:pt x="32" y="593"/>
                </a:cubicBezTo>
                <a:cubicBezTo>
                  <a:pt x="16" y="593"/>
                  <a:pt x="0" y="577"/>
                  <a:pt x="0" y="56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6"/>
                  <a:pt x="16" y="0"/>
                  <a:pt x="32" y="0"/>
                </a:cubicBezTo>
                <a:cubicBezTo>
                  <a:pt x="933" y="0"/>
                  <a:pt x="933" y="0"/>
                  <a:pt x="933" y="0"/>
                </a:cubicBezTo>
                <a:cubicBezTo>
                  <a:pt x="949" y="0"/>
                  <a:pt x="965" y="16"/>
                  <a:pt x="965" y="32"/>
                </a:cubicBezTo>
                <a:cubicBezTo>
                  <a:pt x="965" y="562"/>
                  <a:pt x="965" y="562"/>
                  <a:pt x="965" y="562"/>
                </a:cubicBezTo>
                <a:cubicBezTo>
                  <a:pt x="965" y="577"/>
                  <a:pt x="949" y="593"/>
                  <a:pt x="933" y="593"/>
                </a:cubicBezTo>
                <a:close/>
                <a:moveTo>
                  <a:pt x="40" y="554"/>
                </a:moveTo>
                <a:lnTo>
                  <a:pt x="40" y="554"/>
                </a:lnTo>
                <a:cubicBezTo>
                  <a:pt x="925" y="554"/>
                  <a:pt x="925" y="554"/>
                  <a:pt x="925" y="554"/>
                </a:cubicBezTo>
                <a:cubicBezTo>
                  <a:pt x="925" y="40"/>
                  <a:pt x="925" y="40"/>
                  <a:pt x="925" y="40"/>
                </a:cubicBezTo>
                <a:cubicBezTo>
                  <a:pt x="40" y="40"/>
                  <a:pt x="40" y="40"/>
                  <a:pt x="40" y="40"/>
                </a:cubicBezTo>
                <a:lnTo>
                  <a:pt x="40" y="5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6" name="Freeform 606">
            <a:extLst>
              <a:ext uri="{FF2B5EF4-FFF2-40B4-BE49-F238E27FC236}">
                <a16:creationId xmlns:a16="http://schemas.microsoft.com/office/drawing/2014/main" id="{C26F394F-D553-844D-8B7B-47AB81666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588" y="3755014"/>
            <a:ext cx="224586" cy="16904"/>
          </a:xfrm>
          <a:custGeom>
            <a:avLst/>
            <a:gdLst>
              <a:gd name="T0" fmla="*/ 387 w 412"/>
              <a:gd name="T1" fmla="*/ 32 h 33"/>
              <a:gd name="T2" fmla="*/ 387 w 412"/>
              <a:gd name="T3" fmla="*/ 32 h 33"/>
              <a:gd name="T4" fmla="*/ 16 w 412"/>
              <a:gd name="T5" fmla="*/ 32 h 33"/>
              <a:gd name="T6" fmla="*/ 0 w 412"/>
              <a:gd name="T7" fmla="*/ 16 h 33"/>
              <a:gd name="T8" fmla="*/ 16 w 412"/>
              <a:gd name="T9" fmla="*/ 0 h 33"/>
              <a:gd name="T10" fmla="*/ 387 w 412"/>
              <a:gd name="T11" fmla="*/ 0 h 33"/>
              <a:gd name="T12" fmla="*/ 411 w 412"/>
              <a:gd name="T13" fmla="*/ 16 h 33"/>
              <a:gd name="T14" fmla="*/ 387 w 412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" h="33">
                <a:moveTo>
                  <a:pt x="387" y="32"/>
                </a:moveTo>
                <a:lnTo>
                  <a:pt x="387" y="32"/>
                </a:lnTo>
                <a:cubicBezTo>
                  <a:pt x="16" y="32"/>
                  <a:pt x="16" y="32"/>
                  <a:pt x="16" y="32"/>
                </a:cubicBezTo>
                <a:cubicBezTo>
                  <a:pt x="8" y="32"/>
                  <a:pt x="0" y="24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387" y="0"/>
                  <a:pt x="387" y="0"/>
                  <a:pt x="387" y="0"/>
                </a:cubicBezTo>
                <a:cubicBezTo>
                  <a:pt x="395" y="0"/>
                  <a:pt x="411" y="8"/>
                  <a:pt x="411" y="16"/>
                </a:cubicBezTo>
                <a:cubicBezTo>
                  <a:pt x="411" y="24"/>
                  <a:pt x="395" y="32"/>
                  <a:pt x="387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7" name="Freeform 607">
            <a:extLst>
              <a:ext uri="{FF2B5EF4-FFF2-40B4-BE49-F238E27FC236}">
                <a16:creationId xmlns:a16="http://schemas.microsoft.com/office/drawing/2014/main" id="{CD3DFAA5-CBE9-C546-98C6-9E3957A7E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588" y="3803312"/>
            <a:ext cx="173874" cy="21734"/>
          </a:xfrm>
          <a:custGeom>
            <a:avLst/>
            <a:gdLst>
              <a:gd name="T0" fmla="*/ 292 w 317"/>
              <a:gd name="T1" fmla="*/ 40 h 41"/>
              <a:gd name="T2" fmla="*/ 292 w 317"/>
              <a:gd name="T3" fmla="*/ 40 h 41"/>
              <a:gd name="T4" fmla="*/ 16 w 317"/>
              <a:gd name="T5" fmla="*/ 40 h 41"/>
              <a:gd name="T6" fmla="*/ 0 w 317"/>
              <a:gd name="T7" fmla="*/ 16 h 41"/>
              <a:gd name="T8" fmla="*/ 16 w 317"/>
              <a:gd name="T9" fmla="*/ 0 h 41"/>
              <a:gd name="T10" fmla="*/ 292 w 317"/>
              <a:gd name="T11" fmla="*/ 0 h 41"/>
              <a:gd name="T12" fmla="*/ 316 w 317"/>
              <a:gd name="T13" fmla="*/ 16 h 41"/>
              <a:gd name="T14" fmla="*/ 292 w 317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7" h="41">
                <a:moveTo>
                  <a:pt x="292" y="40"/>
                </a:moveTo>
                <a:lnTo>
                  <a:pt x="292" y="40"/>
                </a:lnTo>
                <a:cubicBezTo>
                  <a:pt x="16" y="40"/>
                  <a:pt x="16" y="40"/>
                  <a:pt x="16" y="40"/>
                </a:cubicBezTo>
                <a:cubicBezTo>
                  <a:pt x="8" y="40"/>
                  <a:pt x="0" y="32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292" y="0"/>
                  <a:pt x="292" y="0"/>
                  <a:pt x="292" y="0"/>
                </a:cubicBezTo>
                <a:cubicBezTo>
                  <a:pt x="308" y="0"/>
                  <a:pt x="316" y="8"/>
                  <a:pt x="316" y="16"/>
                </a:cubicBezTo>
                <a:cubicBezTo>
                  <a:pt x="316" y="32"/>
                  <a:pt x="308" y="40"/>
                  <a:pt x="292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8" name="Freeform 608">
            <a:extLst>
              <a:ext uri="{FF2B5EF4-FFF2-40B4-BE49-F238E27FC236}">
                <a16:creationId xmlns:a16="http://schemas.microsoft.com/office/drawing/2014/main" id="{4238FDA3-5857-8A40-A290-3D1A0A111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2293" y="3955451"/>
            <a:ext cx="16904" cy="21735"/>
          </a:xfrm>
          <a:custGeom>
            <a:avLst/>
            <a:gdLst>
              <a:gd name="T0" fmla="*/ 16 w 33"/>
              <a:gd name="T1" fmla="*/ 39 h 40"/>
              <a:gd name="T2" fmla="*/ 16 w 33"/>
              <a:gd name="T3" fmla="*/ 39 h 40"/>
              <a:gd name="T4" fmla="*/ 16 w 33"/>
              <a:gd name="T5" fmla="*/ 39 h 40"/>
              <a:gd name="T6" fmla="*/ 0 w 33"/>
              <a:gd name="T7" fmla="*/ 24 h 40"/>
              <a:gd name="T8" fmla="*/ 16 w 33"/>
              <a:gd name="T9" fmla="*/ 0 h 40"/>
              <a:gd name="T10" fmla="*/ 16 w 33"/>
              <a:gd name="T11" fmla="*/ 0 h 40"/>
              <a:gd name="T12" fmla="*/ 32 w 33"/>
              <a:gd name="T13" fmla="*/ 24 h 40"/>
              <a:gd name="T14" fmla="*/ 16 w 33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" h="40">
                <a:moveTo>
                  <a:pt x="16" y="39"/>
                </a:moveTo>
                <a:lnTo>
                  <a:pt x="16" y="39"/>
                </a:lnTo>
                <a:lnTo>
                  <a:pt x="16" y="39"/>
                </a:lnTo>
                <a:cubicBezTo>
                  <a:pt x="8" y="39"/>
                  <a:pt x="0" y="32"/>
                  <a:pt x="0" y="24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24" y="0"/>
                  <a:pt x="32" y="8"/>
                  <a:pt x="32" y="24"/>
                </a:cubicBezTo>
                <a:cubicBezTo>
                  <a:pt x="32" y="32"/>
                  <a:pt x="24" y="39"/>
                  <a:pt x="16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9" name="Freeform 609">
            <a:extLst>
              <a:ext uri="{FF2B5EF4-FFF2-40B4-BE49-F238E27FC236}">
                <a16:creationId xmlns:a16="http://schemas.microsoft.com/office/drawing/2014/main" id="{D877E277-0A92-8D4D-8C53-BD8D72E11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548" y="3955451"/>
            <a:ext cx="108671" cy="21735"/>
          </a:xfrm>
          <a:custGeom>
            <a:avLst/>
            <a:gdLst>
              <a:gd name="T0" fmla="*/ 182 w 198"/>
              <a:gd name="T1" fmla="*/ 39 h 40"/>
              <a:gd name="T2" fmla="*/ 182 w 198"/>
              <a:gd name="T3" fmla="*/ 39 h 40"/>
              <a:gd name="T4" fmla="*/ 182 w 198"/>
              <a:gd name="T5" fmla="*/ 39 h 40"/>
              <a:gd name="T6" fmla="*/ 166 w 198"/>
              <a:gd name="T7" fmla="*/ 24 h 40"/>
              <a:gd name="T8" fmla="*/ 182 w 198"/>
              <a:gd name="T9" fmla="*/ 0 h 40"/>
              <a:gd name="T10" fmla="*/ 182 w 198"/>
              <a:gd name="T11" fmla="*/ 0 h 40"/>
              <a:gd name="T12" fmla="*/ 197 w 198"/>
              <a:gd name="T13" fmla="*/ 24 h 40"/>
              <a:gd name="T14" fmla="*/ 182 w 198"/>
              <a:gd name="T15" fmla="*/ 39 h 40"/>
              <a:gd name="T16" fmla="*/ 126 w 198"/>
              <a:gd name="T17" fmla="*/ 39 h 40"/>
              <a:gd name="T18" fmla="*/ 126 w 198"/>
              <a:gd name="T19" fmla="*/ 39 h 40"/>
              <a:gd name="T20" fmla="*/ 126 w 198"/>
              <a:gd name="T21" fmla="*/ 39 h 40"/>
              <a:gd name="T22" fmla="*/ 110 w 198"/>
              <a:gd name="T23" fmla="*/ 24 h 40"/>
              <a:gd name="T24" fmla="*/ 126 w 198"/>
              <a:gd name="T25" fmla="*/ 0 h 40"/>
              <a:gd name="T26" fmla="*/ 126 w 198"/>
              <a:gd name="T27" fmla="*/ 0 h 40"/>
              <a:gd name="T28" fmla="*/ 142 w 198"/>
              <a:gd name="T29" fmla="*/ 24 h 40"/>
              <a:gd name="T30" fmla="*/ 126 w 198"/>
              <a:gd name="T31" fmla="*/ 39 h 40"/>
              <a:gd name="T32" fmla="*/ 71 w 198"/>
              <a:gd name="T33" fmla="*/ 39 h 40"/>
              <a:gd name="T34" fmla="*/ 71 w 198"/>
              <a:gd name="T35" fmla="*/ 39 h 40"/>
              <a:gd name="T36" fmla="*/ 71 w 198"/>
              <a:gd name="T37" fmla="*/ 39 h 40"/>
              <a:gd name="T38" fmla="*/ 55 w 198"/>
              <a:gd name="T39" fmla="*/ 24 h 40"/>
              <a:gd name="T40" fmla="*/ 71 w 198"/>
              <a:gd name="T41" fmla="*/ 0 h 40"/>
              <a:gd name="T42" fmla="*/ 71 w 198"/>
              <a:gd name="T43" fmla="*/ 0 h 40"/>
              <a:gd name="T44" fmla="*/ 87 w 198"/>
              <a:gd name="T45" fmla="*/ 24 h 40"/>
              <a:gd name="T46" fmla="*/ 71 w 198"/>
              <a:gd name="T47" fmla="*/ 39 h 40"/>
              <a:gd name="T48" fmla="*/ 16 w 198"/>
              <a:gd name="T49" fmla="*/ 39 h 40"/>
              <a:gd name="T50" fmla="*/ 16 w 198"/>
              <a:gd name="T51" fmla="*/ 39 h 40"/>
              <a:gd name="T52" fmla="*/ 16 w 198"/>
              <a:gd name="T53" fmla="*/ 39 h 40"/>
              <a:gd name="T54" fmla="*/ 0 w 198"/>
              <a:gd name="T55" fmla="*/ 24 h 40"/>
              <a:gd name="T56" fmla="*/ 16 w 198"/>
              <a:gd name="T57" fmla="*/ 0 h 40"/>
              <a:gd name="T58" fmla="*/ 16 w 198"/>
              <a:gd name="T59" fmla="*/ 0 h 40"/>
              <a:gd name="T60" fmla="*/ 39 w 198"/>
              <a:gd name="T61" fmla="*/ 24 h 40"/>
              <a:gd name="T62" fmla="*/ 16 w 198"/>
              <a:gd name="T63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8" h="40">
                <a:moveTo>
                  <a:pt x="182" y="39"/>
                </a:moveTo>
                <a:lnTo>
                  <a:pt x="182" y="39"/>
                </a:lnTo>
                <a:lnTo>
                  <a:pt x="182" y="39"/>
                </a:lnTo>
                <a:cubicBezTo>
                  <a:pt x="174" y="39"/>
                  <a:pt x="166" y="32"/>
                  <a:pt x="166" y="24"/>
                </a:cubicBezTo>
                <a:cubicBezTo>
                  <a:pt x="166" y="8"/>
                  <a:pt x="174" y="0"/>
                  <a:pt x="182" y="0"/>
                </a:cubicBezTo>
                <a:lnTo>
                  <a:pt x="182" y="0"/>
                </a:lnTo>
                <a:cubicBezTo>
                  <a:pt x="190" y="0"/>
                  <a:pt x="197" y="8"/>
                  <a:pt x="197" y="24"/>
                </a:cubicBezTo>
                <a:cubicBezTo>
                  <a:pt x="197" y="32"/>
                  <a:pt x="190" y="39"/>
                  <a:pt x="182" y="39"/>
                </a:cubicBezTo>
                <a:close/>
                <a:moveTo>
                  <a:pt x="126" y="39"/>
                </a:moveTo>
                <a:lnTo>
                  <a:pt x="126" y="39"/>
                </a:lnTo>
                <a:lnTo>
                  <a:pt x="126" y="39"/>
                </a:lnTo>
                <a:cubicBezTo>
                  <a:pt x="118" y="39"/>
                  <a:pt x="110" y="32"/>
                  <a:pt x="110" y="24"/>
                </a:cubicBezTo>
                <a:cubicBezTo>
                  <a:pt x="110" y="8"/>
                  <a:pt x="118" y="0"/>
                  <a:pt x="126" y="0"/>
                </a:cubicBezTo>
                <a:lnTo>
                  <a:pt x="126" y="0"/>
                </a:lnTo>
                <a:cubicBezTo>
                  <a:pt x="134" y="0"/>
                  <a:pt x="142" y="8"/>
                  <a:pt x="142" y="24"/>
                </a:cubicBezTo>
                <a:cubicBezTo>
                  <a:pt x="142" y="32"/>
                  <a:pt x="134" y="39"/>
                  <a:pt x="126" y="39"/>
                </a:cubicBezTo>
                <a:close/>
                <a:moveTo>
                  <a:pt x="71" y="39"/>
                </a:moveTo>
                <a:lnTo>
                  <a:pt x="71" y="39"/>
                </a:lnTo>
                <a:lnTo>
                  <a:pt x="71" y="39"/>
                </a:lnTo>
                <a:cubicBezTo>
                  <a:pt x="63" y="39"/>
                  <a:pt x="55" y="32"/>
                  <a:pt x="55" y="24"/>
                </a:cubicBezTo>
                <a:cubicBezTo>
                  <a:pt x="55" y="8"/>
                  <a:pt x="63" y="0"/>
                  <a:pt x="71" y="0"/>
                </a:cubicBezTo>
                <a:lnTo>
                  <a:pt x="71" y="0"/>
                </a:lnTo>
                <a:cubicBezTo>
                  <a:pt x="79" y="0"/>
                  <a:pt x="87" y="8"/>
                  <a:pt x="87" y="24"/>
                </a:cubicBezTo>
                <a:cubicBezTo>
                  <a:pt x="87" y="32"/>
                  <a:pt x="79" y="39"/>
                  <a:pt x="71" y="39"/>
                </a:cubicBezTo>
                <a:close/>
                <a:moveTo>
                  <a:pt x="16" y="39"/>
                </a:moveTo>
                <a:lnTo>
                  <a:pt x="16" y="39"/>
                </a:lnTo>
                <a:lnTo>
                  <a:pt x="16" y="39"/>
                </a:lnTo>
                <a:cubicBezTo>
                  <a:pt x="8" y="39"/>
                  <a:pt x="0" y="32"/>
                  <a:pt x="0" y="24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23" y="0"/>
                  <a:pt x="39" y="8"/>
                  <a:pt x="39" y="24"/>
                </a:cubicBezTo>
                <a:cubicBezTo>
                  <a:pt x="39" y="32"/>
                  <a:pt x="23" y="39"/>
                  <a:pt x="16" y="3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0" name="Freeform 610">
            <a:extLst>
              <a:ext uri="{FF2B5EF4-FFF2-40B4-BE49-F238E27FC236}">
                <a16:creationId xmlns:a16="http://schemas.microsoft.com/office/drawing/2014/main" id="{CBFC922C-207C-0748-8B60-BDD3E8EA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53" y="3955451"/>
            <a:ext cx="21735" cy="21735"/>
          </a:xfrm>
          <a:custGeom>
            <a:avLst/>
            <a:gdLst>
              <a:gd name="T0" fmla="*/ 16 w 41"/>
              <a:gd name="T1" fmla="*/ 39 h 40"/>
              <a:gd name="T2" fmla="*/ 16 w 41"/>
              <a:gd name="T3" fmla="*/ 39 h 40"/>
              <a:gd name="T4" fmla="*/ 16 w 41"/>
              <a:gd name="T5" fmla="*/ 39 h 40"/>
              <a:gd name="T6" fmla="*/ 0 w 41"/>
              <a:gd name="T7" fmla="*/ 24 h 40"/>
              <a:gd name="T8" fmla="*/ 16 w 41"/>
              <a:gd name="T9" fmla="*/ 0 h 40"/>
              <a:gd name="T10" fmla="*/ 16 w 41"/>
              <a:gd name="T11" fmla="*/ 0 h 40"/>
              <a:gd name="T12" fmla="*/ 40 w 41"/>
              <a:gd name="T13" fmla="*/ 24 h 40"/>
              <a:gd name="T14" fmla="*/ 16 w 41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40">
                <a:moveTo>
                  <a:pt x="16" y="39"/>
                </a:moveTo>
                <a:lnTo>
                  <a:pt x="16" y="39"/>
                </a:lnTo>
                <a:lnTo>
                  <a:pt x="16" y="39"/>
                </a:lnTo>
                <a:cubicBezTo>
                  <a:pt x="8" y="39"/>
                  <a:pt x="0" y="32"/>
                  <a:pt x="0" y="24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32" y="0"/>
                  <a:pt x="40" y="8"/>
                  <a:pt x="40" y="24"/>
                </a:cubicBezTo>
                <a:cubicBezTo>
                  <a:pt x="40" y="32"/>
                  <a:pt x="32" y="39"/>
                  <a:pt x="16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1" name="Freeform 611">
            <a:extLst>
              <a:ext uri="{FF2B5EF4-FFF2-40B4-BE49-F238E27FC236}">
                <a16:creationId xmlns:a16="http://schemas.microsoft.com/office/drawing/2014/main" id="{0881138C-A130-0844-BB47-1B4D04FA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739" y="3902322"/>
            <a:ext cx="173874" cy="21735"/>
          </a:xfrm>
          <a:custGeom>
            <a:avLst/>
            <a:gdLst>
              <a:gd name="T0" fmla="*/ 300 w 317"/>
              <a:gd name="T1" fmla="*/ 40 h 41"/>
              <a:gd name="T2" fmla="*/ 300 w 317"/>
              <a:gd name="T3" fmla="*/ 40 h 41"/>
              <a:gd name="T4" fmla="*/ 23 w 317"/>
              <a:gd name="T5" fmla="*/ 40 h 41"/>
              <a:gd name="T6" fmla="*/ 0 w 317"/>
              <a:gd name="T7" fmla="*/ 24 h 41"/>
              <a:gd name="T8" fmla="*/ 23 w 317"/>
              <a:gd name="T9" fmla="*/ 0 h 41"/>
              <a:gd name="T10" fmla="*/ 300 w 317"/>
              <a:gd name="T11" fmla="*/ 0 h 41"/>
              <a:gd name="T12" fmla="*/ 316 w 317"/>
              <a:gd name="T13" fmla="*/ 24 h 41"/>
              <a:gd name="T14" fmla="*/ 300 w 317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7" h="41">
                <a:moveTo>
                  <a:pt x="300" y="40"/>
                </a:moveTo>
                <a:lnTo>
                  <a:pt x="300" y="40"/>
                </a:lnTo>
                <a:cubicBezTo>
                  <a:pt x="23" y="40"/>
                  <a:pt x="23" y="40"/>
                  <a:pt x="23" y="40"/>
                </a:cubicBezTo>
                <a:cubicBezTo>
                  <a:pt x="7" y="40"/>
                  <a:pt x="0" y="32"/>
                  <a:pt x="0" y="24"/>
                </a:cubicBezTo>
                <a:cubicBezTo>
                  <a:pt x="0" y="8"/>
                  <a:pt x="7" y="0"/>
                  <a:pt x="23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308" y="0"/>
                  <a:pt x="316" y="8"/>
                  <a:pt x="316" y="24"/>
                </a:cubicBezTo>
                <a:cubicBezTo>
                  <a:pt x="316" y="32"/>
                  <a:pt x="308" y="40"/>
                  <a:pt x="300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2" name="Freeform 612">
            <a:extLst>
              <a:ext uri="{FF2B5EF4-FFF2-40B4-BE49-F238E27FC236}">
                <a16:creationId xmlns:a16="http://schemas.microsoft.com/office/drawing/2014/main" id="{F905E0B2-C97B-5A48-BC8A-B93F20EFA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588" y="3902322"/>
            <a:ext cx="96597" cy="74863"/>
          </a:xfrm>
          <a:custGeom>
            <a:avLst/>
            <a:gdLst>
              <a:gd name="T0" fmla="*/ 158 w 175"/>
              <a:gd name="T1" fmla="*/ 134 h 135"/>
              <a:gd name="T2" fmla="*/ 158 w 175"/>
              <a:gd name="T3" fmla="*/ 134 h 135"/>
              <a:gd name="T4" fmla="*/ 16 w 175"/>
              <a:gd name="T5" fmla="*/ 134 h 135"/>
              <a:gd name="T6" fmla="*/ 0 w 175"/>
              <a:gd name="T7" fmla="*/ 111 h 135"/>
              <a:gd name="T8" fmla="*/ 0 w 175"/>
              <a:gd name="T9" fmla="*/ 24 h 135"/>
              <a:gd name="T10" fmla="*/ 16 w 175"/>
              <a:gd name="T11" fmla="*/ 0 h 135"/>
              <a:gd name="T12" fmla="*/ 158 w 175"/>
              <a:gd name="T13" fmla="*/ 0 h 135"/>
              <a:gd name="T14" fmla="*/ 174 w 175"/>
              <a:gd name="T15" fmla="*/ 24 h 135"/>
              <a:gd name="T16" fmla="*/ 174 w 175"/>
              <a:gd name="T17" fmla="*/ 111 h 135"/>
              <a:gd name="T18" fmla="*/ 158 w 175"/>
              <a:gd name="T19" fmla="*/ 134 h 135"/>
              <a:gd name="T20" fmla="*/ 39 w 175"/>
              <a:gd name="T21" fmla="*/ 95 h 135"/>
              <a:gd name="T22" fmla="*/ 39 w 175"/>
              <a:gd name="T23" fmla="*/ 95 h 135"/>
              <a:gd name="T24" fmla="*/ 142 w 175"/>
              <a:gd name="T25" fmla="*/ 95 h 135"/>
              <a:gd name="T26" fmla="*/ 142 w 175"/>
              <a:gd name="T27" fmla="*/ 40 h 135"/>
              <a:gd name="T28" fmla="*/ 39 w 175"/>
              <a:gd name="T29" fmla="*/ 40 h 135"/>
              <a:gd name="T30" fmla="*/ 39 w 175"/>
              <a:gd name="T31" fmla="*/ 9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5" h="135">
                <a:moveTo>
                  <a:pt x="158" y="134"/>
                </a:moveTo>
                <a:lnTo>
                  <a:pt x="158" y="134"/>
                </a:lnTo>
                <a:cubicBezTo>
                  <a:pt x="16" y="134"/>
                  <a:pt x="16" y="134"/>
                  <a:pt x="16" y="134"/>
                </a:cubicBezTo>
                <a:cubicBezTo>
                  <a:pt x="8" y="134"/>
                  <a:pt x="0" y="127"/>
                  <a:pt x="0" y="11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16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66" y="0"/>
                  <a:pt x="174" y="8"/>
                  <a:pt x="174" y="24"/>
                </a:cubicBezTo>
                <a:cubicBezTo>
                  <a:pt x="174" y="111"/>
                  <a:pt x="174" y="111"/>
                  <a:pt x="174" y="111"/>
                </a:cubicBezTo>
                <a:cubicBezTo>
                  <a:pt x="174" y="127"/>
                  <a:pt x="166" y="134"/>
                  <a:pt x="158" y="134"/>
                </a:cubicBezTo>
                <a:close/>
                <a:moveTo>
                  <a:pt x="39" y="95"/>
                </a:moveTo>
                <a:lnTo>
                  <a:pt x="39" y="95"/>
                </a:lnTo>
                <a:cubicBezTo>
                  <a:pt x="142" y="95"/>
                  <a:pt x="142" y="95"/>
                  <a:pt x="142" y="95"/>
                </a:cubicBezTo>
                <a:cubicBezTo>
                  <a:pt x="142" y="40"/>
                  <a:pt x="142" y="40"/>
                  <a:pt x="142" y="40"/>
                </a:cubicBezTo>
                <a:cubicBezTo>
                  <a:pt x="39" y="40"/>
                  <a:pt x="39" y="40"/>
                  <a:pt x="39" y="40"/>
                </a:cubicBezTo>
                <a:lnTo>
                  <a:pt x="39" y="9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3" name="Freeform 613">
            <a:extLst>
              <a:ext uri="{FF2B5EF4-FFF2-40B4-BE49-F238E27FC236}">
                <a16:creationId xmlns:a16="http://schemas.microsoft.com/office/drawing/2014/main" id="{349EDA27-F883-B541-A9B4-A36BDF648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579" y="3755014"/>
            <a:ext cx="70033" cy="16904"/>
          </a:xfrm>
          <a:custGeom>
            <a:avLst/>
            <a:gdLst>
              <a:gd name="T0" fmla="*/ 111 w 128"/>
              <a:gd name="T1" fmla="*/ 32 h 33"/>
              <a:gd name="T2" fmla="*/ 111 w 128"/>
              <a:gd name="T3" fmla="*/ 32 h 33"/>
              <a:gd name="T4" fmla="*/ 16 w 128"/>
              <a:gd name="T5" fmla="*/ 32 h 33"/>
              <a:gd name="T6" fmla="*/ 0 w 128"/>
              <a:gd name="T7" fmla="*/ 16 h 33"/>
              <a:gd name="T8" fmla="*/ 16 w 128"/>
              <a:gd name="T9" fmla="*/ 0 h 33"/>
              <a:gd name="T10" fmla="*/ 111 w 128"/>
              <a:gd name="T11" fmla="*/ 0 h 33"/>
              <a:gd name="T12" fmla="*/ 127 w 128"/>
              <a:gd name="T13" fmla="*/ 16 h 33"/>
              <a:gd name="T14" fmla="*/ 111 w 128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33">
                <a:moveTo>
                  <a:pt x="111" y="32"/>
                </a:moveTo>
                <a:lnTo>
                  <a:pt x="111" y="32"/>
                </a:lnTo>
                <a:cubicBezTo>
                  <a:pt x="16" y="32"/>
                  <a:pt x="16" y="32"/>
                  <a:pt x="16" y="32"/>
                </a:cubicBezTo>
                <a:cubicBezTo>
                  <a:pt x="8" y="32"/>
                  <a:pt x="0" y="24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19" y="0"/>
                  <a:pt x="127" y="8"/>
                  <a:pt x="127" y="16"/>
                </a:cubicBezTo>
                <a:cubicBezTo>
                  <a:pt x="127" y="24"/>
                  <a:pt x="119" y="32"/>
                  <a:pt x="111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4" name="Freeform 614">
            <a:extLst>
              <a:ext uri="{FF2B5EF4-FFF2-40B4-BE49-F238E27FC236}">
                <a16:creationId xmlns:a16="http://schemas.microsoft.com/office/drawing/2014/main" id="{C9EDEDBF-4788-4349-9D86-F4F70B8CA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511" y="3119891"/>
            <a:ext cx="234246" cy="234248"/>
          </a:xfrm>
          <a:custGeom>
            <a:avLst/>
            <a:gdLst>
              <a:gd name="T0" fmla="*/ 32 w 428"/>
              <a:gd name="T1" fmla="*/ 427 h 428"/>
              <a:gd name="T2" fmla="*/ 32 w 428"/>
              <a:gd name="T3" fmla="*/ 427 h 428"/>
              <a:gd name="T4" fmla="*/ 8 w 428"/>
              <a:gd name="T5" fmla="*/ 419 h 428"/>
              <a:gd name="T6" fmla="*/ 8 w 428"/>
              <a:gd name="T7" fmla="*/ 380 h 428"/>
              <a:gd name="T8" fmla="*/ 380 w 428"/>
              <a:gd name="T9" fmla="*/ 16 h 428"/>
              <a:gd name="T10" fmla="*/ 419 w 428"/>
              <a:gd name="T11" fmla="*/ 16 h 428"/>
              <a:gd name="T12" fmla="*/ 419 w 428"/>
              <a:gd name="T13" fmla="*/ 48 h 428"/>
              <a:gd name="T14" fmla="*/ 48 w 428"/>
              <a:gd name="T15" fmla="*/ 419 h 428"/>
              <a:gd name="T16" fmla="*/ 32 w 428"/>
              <a:gd name="T17" fmla="*/ 427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8" h="428">
                <a:moveTo>
                  <a:pt x="32" y="427"/>
                </a:moveTo>
                <a:lnTo>
                  <a:pt x="32" y="427"/>
                </a:lnTo>
                <a:cubicBezTo>
                  <a:pt x="24" y="427"/>
                  <a:pt x="16" y="419"/>
                  <a:pt x="8" y="419"/>
                </a:cubicBezTo>
                <a:cubicBezTo>
                  <a:pt x="0" y="403"/>
                  <a:pt x="0" y="388"/>
                  <a:pt x="8" y="380"/>
                </a:cubicBezTo>
                <a:cubicBezTo>
                  <a:pt x="380" y="16"/>
                  <a:pt x="380" y="16"/>
                  <a:pt x="380" y="16"/>
                </a:cubicBezTo>
                <a:cubicBezTo>
                  <a:pt x="388" y="0"/>
                  <a:pt x="403" y="0"/>
                  <a:pt x="419" y="16"/>
                </a:cubicBezTo>
                <a:cubicBezTo>
                  <a:pt x="427" y="24"/>
                  <a:pt x="427" y="40"/>
                  <a:pt x="419" y="48"/>
                </a:cubicBezTo>
                <a:cubicBezTo>
                  <a:pt x="48" y="419"/>
                  <a:pt x="48" y="419"/>
                  <a:pt x="48" y="419"/>
                </a:cubicBezTo>
                <a:cubicBezTo>
                  <a:pt x="40" y="419"/>
                  <a:pt x="40" y="427"/>
                  <a:pt x="32" y="4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5" name="Freeform 615">
            <a:extLst>
              <a:ext uri="{FF2B5EF4-FFF2-40B4-BE49-F238E27FC236}">
                <a16:creationId xmlns:a16="http://schemas.microsoft.com/office/drawing/2014/main" id="{09CC64A4-5FCF-A14D-A0C0-3F4D5D90C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81" y="3115061"/>
            <a:ext cx="91767" cy="91767"/>
          </a:xfrm>
          <a:custGeom>
            <a:avLst/>
            <a:gdLst>
              <a:gd name="T0" fmla="*/ 87 w 167"/>
              <a:gd name="T1" fmla="*/ 40 h 167"/>
              <a:gd name="T2" fmla="*/ 87 w 167"/>
              <a:gd name="T3" fmla="*/ 40 h 167"/>
              <a:gd name="T4" fmla="*/ 127 w 167"/>
              <a:gd name="T5" fmla="*/ 87 h 167"/>
              <a:gd name="T6" fmla="*/ 87 w 167"/>
              <a:gd name="T7" fmla="*/ 127 h 167"/>
              <a:gd name="T8" fmla="*/ 40 w 167"/>
              <a:gd name="T9" fmla="*/ 87 h 167"/>
              <a:gd name="T10" fmla="*/ 87 w 167"/>
              <a:gd name="T11" fmla="*/ 40 h 167"/>
              <a:gd name="T12" fmla="*/ 87 w 167"/>
              <a:gd name="T13" fmla="*/ 0 h 167"/>
              <a:gd name="T14" fmla="*/ 87 w 167"/>
              <a:gd name="T15" fmla="*/ 0 h 167"/>
              <a:gd name="T16" fmla="*/ 0 w 167"/>
              <a:gd name="T17" fmla="*/ 87 h 167"/>
              <a:gd name="T18" fmla="*/ 87 w 167"/>
              <a:gd name="T19" fmla="*/ 166 h 167"/>
              <a:gd name="T20" fmla="*/ 166 w 167"/>
              <a:gd name="T21" fmla="*/ 87 h 167"/>
              <a:gd name="T22" fmla="*/ 87 w 167"/>
              <a:gd name="T23" fmla="*/ 0 h 167"/>
              <a:gd name="T24" fmla="*/ 87 w 167"/>
              <a:gd name="T25" fmla="*/ 4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7" h="167">
                <a:moveTo>
                  <a:pt x="87" y="40"/>
                </a:moveTo>
                <a:lnTo>
                  <a:pt x="87" y="40"/>
                </a:lnTo>
                <a:cubicBezTo>
                  <a:pt x="111" y="40"/>
                  <a:pt x="127" y="56"/>
                  <a:pt x="127" y="87"/>
                </a:cubicBezTo>
                <a:cubicBezTo>
                  <a:pt x="127" y="111"/>
                  <a:pt x="111" y="127"/>
                  <a:pt x="87" y="127"/>
                </a:cubicBezTo>
                <a:cubicBezTo>
                  <a:pt x="56" y="127"/>
                  <a:pt x="40" y="111"/>
                  <a:pt x="40" y="87"/>
                </a:cubicBezTo>
                <a:cubicBezTo>
                  <a:pt x="40" y="56"/>
                  <a:pt x="56" y="40"/>
                  <a:pt x="87" y="40"/>
                </a:cubicBezTo>
                <a:lnTo>
                  <a:pt x="87" y="0"/>
                </a:lnTo>
                <a:lnTo>
                  <a:pt x="87" y="0"/>
                </a:lnTo>
                <a:cubicBezTo>
                  <a:pt x="40" y="0"/>
                  <a:pt x="0" y="40"/>
                  <a:pt x="0" y="87"/>
                </a:cubicBezTo>
                <a:cubicBezTo>
                  <a:pt x="0" y="127"/>
                  <a:pt x="40" y="166"/>
                  <a:pt x="87" y="166"/>
                </a:cubicBezTo>
                <a:cubicBezTo>
                  <a:pt x="127" y="166"/>
                  <a:pt x="166" y="127"/>
                  <a:pt x="166" y="87"/>
                </a:cubicBezTo>
                <a:cubicBezTo>
                  <a:pt x="166" y="40"/>
                  <a:pt x="127" y="0"/>
                  <a:pt x="87" y="0"/>
                </a:cubicBezTo>
                <a:lnTo>
                  <a:pt x="87" y="4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6" name="Freeform 616">
            <a:extLst>
              <a:ext uri="{FF2B5EF4-FFF2-40B4-BE49-F238E27FC236}">
                <a16:creationId xmlns:a16="http://schemas.microsoft.com/office/drawing/2014/main" id="{3125C28A-4352-9C4B-AA07-B063A8B5D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820" y="3267201"/>
            <a:ext cx="91767" cy="91767"/>
          </a:xfrm>
          <a:custGeom>
            <a:avLst/>
            <a:gdLst>
              <a:gd name="T0" fmla="*/ 87 w 167"/>
              <a:gd name="T1" fmla="*/ 40 h 167"/>
              <a:gd name="T2" fmla="*/ 87 w 167"/>
              <a:gd name="T3" fmla="*/ 40 h 167"/>
              <a:gd name="T4" fmla="*/ 126 w 167"/>
              <a:gd name="T5" fmla="*/ 87 h 167"/>
              <a:gd name="T6" fmla="*/ 87 w 167"/>
              <a:gd name="T7" fmla="*/ 127 h 167"/>
              <a:gd name="T8" fmla="*/ 39 w 167"/>
              <a:gd name="T9" fmla="*/ 87 h 167"/>
              <a:gd name="T10" fmla="*/ 87 w 167"/>
              <a:gd name="T11" fmla="*/ 40 h 167"/>
              <a:gd name="T12" fmla="*/ 87 w 167"/>
              <a:gd name="T13" fmla="*/ 0 h 167"/>
              <a:gd name="T14" fmla="*/ 87 w 167"/>
              <a:gd name="T15" fmla="*/ 0 h 167"/>
              <a:gd name="T16" fmla="*/ 0 w 167"/>
              <a:gd name="T17" fmla="*/ 87 h 167"/>
              <a:gd name="T18" fmla="*/ 87 w 167"/>
              <a:gd name="T19" fmla="*/ 166 h 167"/>
              <a:gd name="T20" fmla="*/ 166 w 167"/>
              <a:gd name="T21" fmla="*/ 87 h 167"/>
              <a:gd name="T22" fmla="*/ 87 w 167"/>
              <a:gd name="T23" fmla="*/ 0 h 167"/>
              <a:gd name="T24" fmla="*/ 87 w 167"/>
              <a:gd name="T25" fmla="*/ 4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7" h="167">
                <a:moveTo>
                  <a:pt x="87" y="40"/>
                </a:moveTo>
                <a:lnTo>
                  <a:pt x="87" y="40"/>
                </a:lnTo>
                <a:cubicBezTo>
                  <a:pt x="111" y="40"/>
                  <a:pt x="126" y="56"/>
                  <a:pt x="126" y="87"/>
                </a:cubicBezTo>
                <a:cubicBezTo>
                  <a:pt x="126" y="111"/>
                  <a:pt x="111" y="127"/>
                  <a:pt x="87" y="127"/>
                </a:cubicBezTo>
                <a:cubicBezTo>
                  <a:pt x="55" y="127"/>
                  <a:pt x="39" y="111"/>
                  <a:pt x="39" y="87"/>
                </a:cubicBezTo>
                <a:cubicBezTo>
                  <a:pt x="39" y="56"/>
                  <a:pt x="55" y="40"/>
                  <a:pt x="87" y="40"/>
                </a:cubicBezTo>
                <a:lnTo>
                  <a:pt x="87" y="0"/>
                </a:lnTo>
                <a:lnTo>
                  <a:pt x="87" y="0"/>
                </a:lnTo>
                <a:cubicBezTo>
                  <a:pt x="39" y="0"/>
                  <a:pt x="0" y="40"/>
                  <a:pt x="0" y="87"/>
                </a:cubicBezTo>
                <a:cubicBezTo>
                  <a:pt x="0" y="127"/>
                  <a:pt x="39" y="166"/>
                  <a:pt x="87" y="166"/>
                </a:cubicBezTo>
                <a:cubicBezTo>
                  <a:pt x="126" y="166"/>
                  <a:pt x="166" y="127"/>
                  <a:pt x="166" y="87"/>
                </a:cubicBezTo>
                <a:cubicBezTo>
                  <a:pt x="166" y="40"/>
                  <a:pt x="126" y="0"/>
                  <a:pt x="87" y="0"/>
                </a:cubicBezTo>
                <a:lnTo>
                  <a:pt x="87" y="4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7" name="Freeform 617">
            <a:extLst>
              <a:ext uri="{FF2B5EF4-FFF2-40B4-BE49-F238E27FC236}">
                <a16:creationId xmlns:a16="http://schemas.microsoft.com/office/drawing/2014/main" id="{23C7A6D3-F262-A240-B00E-E471368EB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2874" y="2016276"/>
            <a:ext cx="265641" cy="212513"/>
          </a:xfrm>
          <a:custGeom>
            <a:avLst/>
            <a:gdLst>
              <a:gd name="T0" fmla="*/ 371 w 483"/>
              <a:gd name="T1" fmla="*/ 387 h 388"/>
              <a:gd name="T2" fmla="*/ 332 w 483"/>
              <a:gd name="T3" fmla="*/ 355 h 388"/>
              <a:gd name="T4" fmla="*/ 324 w 483"/>
              <a:gd name="T5" fmla="*/ 308 h 388"/>
              <a:gd name="T6" fmla="*/ 253 w 483"/>
              <a:gd name="T7" fmla="*/ 316 h 388"/>
              <a:gd name="T8" fmla="*/ 198 w 483"/>
              <a:gd name="T9" fmla="*/ 348 h 388"/>
              <a:gd name="T10" fmla="*/ 118 w 483"/>
              <a:gd name="T11" fmla="*/ 355 h 388"/>
              <a:gd name="T12" fmla="*/ 87 w 483"/>
              <a:gd name="T13" fmla="*/ 261 h 388"/>
              <a:gd name="T14" fmla="*/ 23 w 483"/>
              <a:gd name="T15" fmla="*/ 229 h 388"/>
              <a:gd name="T16" fmla="*/ 0 w 483"/>
              <a:gd name="T17" fmla="*/ 197 h 388"/>
              <a:gd name="T18" fmla="*/ 23 w 483"/>
              <a:gd name="T19" fmla="*/ 126 h 388"/>
              <a:gd name="T20" fmla="*/ 87 w 483"/>
              <a:gd name="T21" fmla="*/ 63 h 388"/>
              <a:gd name="T22" fmla="*/ 55 w 483"/>
              <a:gd name="T23" fmla="*/ 8 h 388"/>
              <a:gd name="T24" fmla="*/ 150 w 483"/>
              <a:gd name="T25" fmla="*/ 15 h 388"/>
              <a:gd name="T26" fmla="*/ 253 w 483"/>
              <a:gd name="T27" fmla="*/ 23 h 388"/>
              <a:gd name="T28" fmla="*/ 482 w 483"/>
              <a:gd name="T29" fmla="*/ 173 h 388"/>
              <a:gd name="T30" fmla="*/ 442 w 483"/>
              <a:gd name="T31" fmla="*/ 261 h 388"/>
              <a:gd name="T32" fmla="*/ 411 w 483"/>
              <a:gd name="T33" fmla="*/ 332 h 388"/>
              <a:gd name="T34" fmla="*/ 371 w 483"/>
              <a:gd name="T35" fmla="*/ 387 h 388"/>
              <a:gd name="T36" fmla="*/ 356 w 483"/>
              <a:gd name="T37" fmla="*/ 348 h 388"/>
              <a:gd name="T38" fmla="*/ 387 w 483"/>
              <a:gd name="T39" fmla="*/ 348 h 388"/>
              <a:gd name="T40" fmla="*/ 395 w 483"/>
              <a:gd name="T41" fmla="*/ 300 h 388"/>
              <a:gd name="T42" fmla="*/ 435 w 483"/>
              <a:gd name="T43" fmla="*/ 229 h 388"/>
              <a:gd name="T44" fmla="*/ 395 w 483"/>
              <a:gd name="T45" fmla="*/ 86 h 388"/>
              <a:gd name="T46" fmla="*/ 229 w 483"/>
              <a:gd name="T47" fmla="*/ 47 h 388"/>
              <a:gd name="T48" fmla="*/ 142 w 483"/>
              <a:gd name="T49" fmla="*/ 39 h 388"/>
              <a:gd name="T50" fmla="*/ 110 w 483"/>
              <a:gd name="T51" fmla="*/ 55 h 388"/>
              <a:gd name="T52" fmla="*/ 110 w 483"/>
              <a:gd name="T53" fmla="*/ 79 h 388"/>
              <a:gd name="T54" fmla="*/ 31 w 483"/>
              <a:gd name="T55" fmla="*/ 150 h 388"/>
              <a:gd name="T56" fmla="*/ 23 w 483"/>
              <a:gd name="T57" fmla="*/ 197 h 388"/>
              <a:gd name="T58" fmla="*/ 31 w 483"/>
              <a:gd name="T59" fmla="*/ 205 h 388"/>
              <a:gd name="T60" fmla="*/ 95 w 483"/>
              <a:gd name="T61" fmla="*/ 237 h 388"/>
              <a:gd name="T62" fmla="*/ 142 w 483"/>
              <a:gd name="T63" fmla="*/ 348 h 388"/>
              <a:gd name="T64" fmla="*/ 174 w 483"/>
              <a:gd name="T65" fmla="*/ 348 h 388"/>
              <a:gd name="T66" fmla="*/ 174 w 483"/>
              <a:gd name="T67" fmla="*/ 284 h 388"/>
              <a:gd name="T68" fmla="*/ 253 w 483"/>
              <a:gd name="T69" fmla="*/ 292 h 388"/>
              <a:gd name="T70" fmla="*/ 332 w 483"/>
              <a:gd name="T71" fmla="*/ 284 h 388"/>
              <a:gd name="T72" fmla="*/ 356 w 483"/>
              <a:gd name="T73" fmla="*/ 316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3" h="388">
                <a:moveTo>
                  <a:pt x="371" y="387"/>
                </a:moveTo>
                <a:lnTo>
                  <a:pt x="371" y="387"/>
                </a:lnTo>
                <a:cubicBezTo>
                  <a:pt x="356" y="387"/>
                  <a:pt x="340" y="371"/>
                  <a:pt x="332" y="355"/>
                </a:cubicBezTo>
                <a:lnTo>
                  <a:pt x="332" y="355"/>
                </a:lnTo>
                <a:cubicBezTo>
                  <a:pt x="324" y="324"/>
                  <a:pt x="324" y="324"/>
                  <a:pt x="324" y="324"/>
                </a:cubicBezTo>
                <a:cubicBezTo>
                  <a:pt x="324" y="316"/>
                  <a:pt x="324" y="316"/>
                  <a:pt x="324" y="308"/>
                </a:cubicBezTo>
                <a:lnTo>
                  <a:pt x="324" y="308"/>
                </a:lnTo>
                <a:cubicBezTo>
                  <a:pt x="300" y="316"/>
                  <a:pt x="276" y="316"/>
                  <a:pt x="253" y="316"/>
                </a:cubicBezTo>
                <a:cubicBezTo>
                  <a:pt x="237" y="316"/>
                  <a:pt x="213" y="316"/>
                  <a:pt x="198" y="308"/>
                </a:cubicBezTo>
                <a:cubicBezTo>
                  <a:pt x="198" y="348"/>
                  <a:pt x="198" y="348"/>
                  <a:pt x="198" y="348"/>
                </a:cubicBezTo>
                <a:cubicBezTo>
                  <a:pt x="198" y="371"/>
                  <a:pt x="182" y="387"/>
                  <a:pt x="158" y="387"/>
                </a:cubicBezTo>
                <a:cubicBezTo>
                  <a:pt x="142" y="387"/>
                  <a:pt x="126" y="371"/>
                  <a:pt x="118" y="355"/>
                </a:cubicBezTo>
                <a:cubicBezTo>
                  <a:pt x="102" y="268"/>
                  <a:pt x="102" y="268"/>
                  <a:pt x="102" y="268"/>
                </a:cubicBezTo>
                <a:cubicBezTo>
                  <a:pt x="95" y="268"/>
                  <a:pt x="87" y="261"/>
                  <a:pt x="87" y="261"/>
                </a:cubicBezTo>
                <a:cubicBezTo>
                  <a:pt x="71" y="261"/>
                  <a:pt x="63" y="253"/>
                  <a:pt x="55" y="245"/>
                </a:cubicBezTo>
                <a:cubicBezTo>
                  <a:pt x="47" y="237"/>
                  <a:pt x="31" y="229"/>
                  <a:pt x="23" y="229"/>
                </a:cubicBezTo>
                <a:lnTo>
                  <a:pt x="16" y="221"/>
                </a:lnTo>
                <a:cubicBezTo>
                  <a:pt x="8" y="221"/>
                  <a:pt x="0" y="213"/>
                  <a:pt x="0" y="197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42"/>
                  <a:pt x="16" y="126"/>
                  <a:pt x="23" y="126"/>
                </a:cubicBezTo>
                <a:cubicBezTo>
                  <a:pt x="31" y="126"/>
                  <a:pt x="39" y="118"/>
                  <a:pt x="47" y="102"/>
                </a:cubicBezTo>
                <a:cubicBezTo>
                  <a:pt x="55" y="95"/>
                  <a:pt x="71" y="79"/>
                  <a:pt x="87" y="63"/>
                </a:cubicBezTo>
                <a:cubicBezTo>
                  <a:pt x="55" y="31"/>
                  <a:pt x="55" y="31"/>
                  <a:pt x="55" y="31"/>
                </a:cubicBezTo>
                <a:cubicBezTo>
                  <a:pt x="55" y="23"/>
                  <a:pt x="55" y="15"/>
                  <a:pt x="55" y="8"/>
                </a:cubicBezTo>
                <a:cubicBezTo>
                  <a:pt x="63" y="0"/>
                  <a:pt x="71" y="0"/>
                  <a:pt x="79" y="0"/>
                </a:cubicBezTo>
                <a:cubicBezTo>
                  <a:pt x="102" y="0"/>
                  <a:pt x="142" y="15"/>
                  <a:pt x="150" y="15"/>
                </a:cubicBezTo>
                <a:cubicBezTo>
                  <a:pt x="158" y="23"/>
                  <a:pt x="205" y="23"/>
                  <a:pt x="229" y="23"/>
                </a:cubicBezTo>
                <a:cubicBezTo>
                  <a:pt x="237" y="23"/>
                  <a:pt x="245" y="23"/>
                  <a:pt x="253" y="23"/>
                </a:cubicBezTo>
                <a:cubicBezTo>
                  <a:pt x="316" y="23"/>
                  <a:pt x="371" y="39"/>
                  <a:pt x="411" y="63"/>
                </a:cubicBezTo>
                <a:cubicBezTo>
                  <a:pt x="458" y="95"/>
                  <a:pt x="482" y="134"/>
                  <a:pt x="482" y="173"/>
                </a:cubicBezTo>
                <a:cubicBezTo>
                  <a:pt x="482" y="197"/>
                  <a:pt x="474" y="221"/>
                  <a:pt x="450" y="245"/>
                </a:cubicBezTo>
                <a:cubicBezTo>
                  <a:pt x="450" y="253"/>
                  <a:pt x="450" y="253"/>
                  <a:pt x="442" y="261"/>
                </a:cubicBezTo>
                <a:cubicBezTo>
                  <a:pt x="435" y="276"/>
                  <a:pt x="427" y="284"/>
                  <a:pt x="419" y="308"/>
                </a:cubicBezTo>
                <a:cubicBezTo>
                  <a:pt x="419" y="316"/>
                  <a:pt x="411" y="324"/>
                  <a:pt x="411" y="332"/>
                </a:cubicBezTo>
                <a:cubicBezTo>
                  <a:pt x="411" y="332"/>
                  <a:pt x="411" y="339"/>
                  <a:pt x="411" y="348"/>
                </a:cubicBezTo>
                <a:cubicBezTo>
                  <a:pt x="411" y="371"/>
                  <a:pt x="395" y="387"/>
                  <a:pt x="371" y="387"/>
                </a:cubicBezTo>
                <a:close/>
                <a:moveTo>
                  <a:pt x="356" y="348"/>
                </a:moveTo>
                <a:lnTo>
                  <a:pt x="356" y="348"/>
                </a:lnTo>
                <a:cubicBezTo>
                  <a:pt x="356" y="355"/>
                  <a:pt x="363" y="363"/>
                  <a:pt x="371" y="363"/>
                </a:cubicBezTo>
                <a:cubicBezTo>
                  <a:pt x="379" y="363"/>
                  <a:pt x="387" y="355"/>
                  <a:pt x="387" y="348"/>
                </a:cubicBezTo>
                <a:cubicBezTo>
                  <a:pt x="387" y="339"/>
                  <a:pt x="387" y="332"/>
                  <a:pt x="387" y="324"/>
                </a:cubicBezTo>
                <a:cubicBezTo>
                  <a:pt x="387" y="316"/>
                  <a:pt x="387" y="308"/>
                  <a:pt x="395" y="300"/>
                </a:cubicBezTo>
                <a:cubicBezTo>
                  <a:pt x="403" y="276"/>
                  <a:pt x="411" y="261"/>
                  <a:pt x="427" y="245"/>
                </a:cubicBezTo>
                <a:cubicBezTo>
                  <a:pt x="427" y="237"/>
                  <a:pt x="435" y="237"/>
                  <a:pt x="435" y="229"/>
                </a:cubicBezTo>
                <a:cubicBezTo>
                  <a:pt x="450" y="213"/>
                  <a:pt x="450" y="197"/>
                  <a:pt x="450" y="173"/>
                </a:cubicBezTo>
                <a:cubicBezTo>
                  <a:pt x="450" y="142"/>
                  <a:pt x="435" y="110"/>
                  <a:pt x="395" y="86"/>
                </a:cubicBezTo>
                <a:cubicBezTo>
                  <a:pt x="363" y="63"/>
                  <a:pt x="308" y="47"/>
                  <a:pt x="253" y="47"/>
                </a:cubicBezTo>
                <a:cubicBezTo>
                  <a:pt x="245" y="47"/>
                  <a:pt x="237" y="47"/>
                  <a:pt x="229" y="47"/>
                </a:cubicBezTo>
                <a:lnTo>
                  <a:pt x="229" y="47"/>
                </a:lnTo>
                <a:cubicBezTo>
                  <a:pt x="221" y="47"/>
                  <a:pt x="158" y="47"/>
                  <a:pt x="142" y="39"/>
                </a:cubicBezTo>
                <a:cubicBezTo>
                  <a:pt x="134" y="39"/>
                  <a:pt x="102" y="31"/>
                  <a:pt x="87" y="23"/>
                </a:cubicBezTo>
                <a:cubicBezTo>
                  <a:pt x="110" y="55"/>
                  <a:pt x="110" y="55"/>
                  <a:pt x="110" y="55"/>
                </a:cubicBezTo>
                <a:cubicBezTo>
                  <a:pt x="118" y="63"/>
                  <a:pt x="118" y="63"/>
                  <a:pt x="118" y="71"/>
                </a:cubicBezTo>
                <a:lnTo>
                  <a:pt x="110" y="79"/>
                </a:lnTo>
                <a:cubicBezTo>
                  <a:pt x="87" y="95"/>
                  <a:pt x="79" y="110"/>
                  <a:pt x="71" y="118"/>
                </a:cubicBezTo>
                <a:cubicBezTo>
                  <a:pt x="55" y="134"/>
                  <a:pt x="47" y="150"/>
                  <a:pt x="31" y="150"/>
                </a:cubicBezTo>
                <a:cubicBezTo>
                  <a:pt x="31" y="150"/>
                  <a:pt x="23" y="150"/>
                  <a:pt x="23" y="158"/>
                </a:cubicBezTo>
                <a:cubicBezTo>
                  <a:pt x="23" y="197"/>
                  <a:pt x="23" y="197"/>
                  <a:pt x="23" y="197"/>
                </a:cubicBezTo>
                <a:lnTo>
                  <a:pt x="23" y="197"/>
                </a:lnTo>
                <a:cubicBezTo>
                  <a:pt x="31" y="197"/>
                  <a:pt x="31" y="205"/>
                  <a:pt x="31" y="205"/>
                </a:cubicBezTo>
                <a:cubicBezTo>
                  <a:pt x="47" y="205"/>
                  <a:pt x="63" y="213"/>
                  <a:pt x="71" y="229"/>
                </a:cubicBezTo>
                <a:cubicBezTo>
                  <a:pt x="79" y="229"/>
                  <a:pt x="87" y="237"/>
                  <a:pt x="95" y="237"/>
                </a:cubicBezTo>
                <a:cubicBezTo>
                  <a:pt x="102" y="245"/>
                  <a:pt x="118" y="245"/>
                  <a:pt x="126" y="261"/>
                </a:cubicBezTo>
                <a:cubicBezTo>
                  <a:pt x="142" y="348"/>
                  <a:pt x="142" y="348"/>
                  <a:pt x="142" y="348"/>
                </a:cubicBezTo>
                <a:cubicBezTo>
                  <a:pt x="150" y="355"/>
                  <a:pt x="150" y="363"/>
                  <a:pt x="158" y="363"/>
                </a:cubicBezTo>
                <a:cubicBezTo>
                  <a:pt x="166" y="363"/>
                  <a:pt x="174" y="355"/>
                  <a:pt x="174" y="348"/>
                </a:cubicBezTo>
                <a:cubicBezTo>
                  <a:pt x="174" y="292"/>
                  <a:pt x="174" y="292"/>
                  <a:pt x="174" y="292"/>
                </a:cubicBezTo>
                <a:lnTo>
                  <a:pt x="174" y="284"/>
                </a:lnTo>
                <a:cubicBezTo>
                  <a:pt x="182" y="284"/>
                  <a:pt x="182" y="276"/>
                  <a:pt x="189" y="284"/>
                </a:cubicBezTo>
                <a:cubicBezTo>
                  <a:pt x="205" y="284"/>
                  <a:pt x="229" y="292"/>
                  <a:pt x="253" y="292"/>
                </a:cubicBezTo>
                <a:cubicBezTo>
                  <a:pt x="276" y="292"/>
                  <a:pt x="300" y="284"/>
                  <a:pt x="324" y="284"/>
                </a:cubicBezTo>
                <a:lnTo>
                  <a:pt x="332" y="284"/>
                </a:lnTo>
                <a:cubicBezTo>
                  <a:pt x="340" y="292"/>
                  <a:pt x="340" y="292"/>
                  <a:pt x="340" y="292"/>
                </a:cubicBezTo>
                <a:cubicBezTo>
                  <a:pt x="348" y="300"/>
                  <a:pt x="356" y="308"/>
                  <a:pt x="356" y="316"/>
                </a:cubicBezTo>
                <a:lnTo>
                  <a:pt x="356" y="3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8" name="Freeform 618">
            <a:extLst>
              <a:ext uri="{FF2B5EF4-FFF2-40B4-BE49-F238E27FC236}">
                <a16:creationId xmlns:a16="http://schemas.microsoft.com/office/drawing/2014/main" id="{C12DC670-B826-1341-83E5-D914FB218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366" y="2050085"/>
            <a:ext cx="60372" cy="38639"/>
          </a:xfrm>
          <a:custGeom>
            <a:avLst/>
            <a:gdLst>
              <a:gd name="T0" fmla="*/ 8 w 112"/>
              <a:gd name="T1" fmla="*/ 71 h 72"/>
              <a:gd name="T2" fmla="*/ 8 w 112"/>
              <a:gd name="T3" fmla="*/ 71 h 72"/>
              <a:gd name="T4" fmla="*/ 0 w 112"/>
              <a:gd name="T5" fmla="*/ 71 h 72"/>
              <a:gd name="T6" fmla="*/ 8 w 112"/>
              <a:gd name="T7" fmla="*/ 55 h 72"/>
              <a:gd name="T8" fmla="*/ 8 w 112"/>
              <a:gd name="T9" fmla="*/ 55 h 72"/>
              <a:gd name="T10" fmla="*/ 40 w 112"/>
              <a:gd name="T11" fmla="*/ 47 h 72"/>
              <a:gd name="T12" fmla="*/ 32 w 112"/>
              <a:gd name="T13" fmla="*/ 39 h 72"/>
              <a:gd name="T14" fmla="*/ 24 w 112"/>
              <a:gd name="T15" fmla="*/ 16 h 72"/>
              <a:gd name="T16" fmla="*/ 48 w 112"/>
              <a:gd name="T17" fmla="*/ 0 h 72"/>
              <a:gd name="T18" fmla="*/ 71 w 112"/>
              <a:gd name="T19" fmla="*/ 16 h 72"/>
              <a:gd name="T20" fmla="*/ 71 w 112"/>
              <a:gd name="T21" fmla="*/ 32 h 72"/>
              <a:gd name="T22" fmla="*/ 95 w 112"/>
              <a:gd name="T23" fmla="*/ 32 h 72"/>
              <a:gd name="T24" fmla="*/ 111 w 112"/>
              <a:gd name="T25" fmla="*/ 39 h 72"/>
              <a:gd name="T26" fmla="*/ 103 w 112"/>
              <a:gd name="T27" fmla="*/ 47 h 72"/>
              <a:gd name="T28" fmla="*/ 71 w 112"/>
              <a:gd name="T29" fmla="*/ 47 h 72"/>
              <a:gd name="T30" fmla="*/ 56 w 112"/>
              <a:gd name="T31" fmla="*/ 47 h 72"/>
              <a:gd name="T32" fmla="*/ 32 w 112"/>
              <a:gd name="T33" fmla="*/ 63 h 72"/>
              <a:gd name="T34" fmla="*/ 8 w 112"/>
              <a:gd name="T35" fmla="*/ 71 h 72"/>
              <a:gd name="T36" fmla="*/ 48 w 112"/>
              <a:gd name="T37" fmla="*/ 16 h 72"/>
              <a:gd name="T38" fmla="*/ 48 w 112"/>
              <a:gd name="T39" fmla="*/ 16 h 72"/>
              <a:gd name="T40" fmla="*/ 48 w 112"/>
              <a:gd name="T41" fmla="*/ 16 h 72"/>
              <a:gd name="T42" fmla="*/ 40 w 112"/>
              <a:gd name="T43" fmla="*/ 23 h 72"/>
              <a:gd name="T44" fmla="*/ 40 w 112"/>
              <a:gd name="T45" fmla="*/ 32 h 72"/>
              <a:gd name="T46" fmla="*/ 56 w 112"/>
              <a:gd name="T47" fmla="*/ 32 h 72"/>
              <a:gd name="T48" fmla="*/ 56 w 112"/>
              <a:gd name="T49" fmla="*/ 32 h 72"/>
              <a:gd name="T50" fmla="*/ 56 w 112"/>
              <a:gd name="T51" fmla="*/ 16 h 72"/>
              <a:gd name="T52" fmla="*/ 48 w 112"/>
              <a:gd name="T53" fmla="*/ 16 h 72"/>
              <a:gd name="T54" fmla="*/ 56 w 112"/>
              <a:gd name="T55" fmla="*/ 16 h 72"/>
              <a:gd name="T56" fmla="*/ 56 w 112"/>
              <a:gd name="T57" fmla="*/ 1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2" h="72">
                <a:moveTo>
                  <a:pt x="8" y="71"/>
                </a:moveTo>
                <a:lnTo>
                  <a:pt x="8" y="71"/>
                </a:lnTo>
                <a:lnTo>
                  <a:pt x="0" y="71"/>
                </a:lnTo>
                <a:cubicBezTo>
                  <a:pt x="0" y="63"/>
                  <a:pt x="0" y="63"/>
                  <a:pt x="8" y="55"/>
                </a:cubicBezTo>
                <a:lnTo>
                  <a:pt x="8" y="55"/>
                </a:lnTo>
                <a:cubicBezTo>
                  <a:pt x="16" y="55"/>
                  <a:pt x="24" y="55"/>
                  <a:pt x="40" y="47"/>
                </a:cubicBezTo>
                <a:cubicBezTo>
                  <a:pt x="32" y="47"/>
                  <a:pt x="32" y="39"/>
                  <a:pt x="32" y="39"/>
                </a:cubicBezTo>
                <a:cubicBezTo>
                  <a:pt x="24" y="32"/>
                  <a:pt x="24" y="23"/>
                  <a:pt x="24" y="16"/>
                </a:cubicBezTo>
                <a:cubicBezTo>
                  <a:pt x="32" y="8"/>
                  <a:pt x="40" y="0"/>
                  <a:pt x="48" y="0"/>
                </a:cubicBezTo>
                <a:cubicBezTo>
                  <a:pt x="64" y="0"/>
                  <a:pt x="71" y="8"/>
                  <a:pt x="71" y="16"/>
                </a:cubicBezTo>
                <a:cubicBezTo>
                  <a:pt x="71" y="23"/>
                  <a:pt x="71" y="32"/>
                  <a:pt x="71" y="32"/>
                </a:cubicBezTo>
                <a:cubicBezTo>
                  <a:pt x="80" y="32"/>
                  <a:pt x="87" y="32"/>
                  <a:pt x="95" y="32"/>
                </a:cubicBezTo>
                <a:cubicBezTo>
                  <a:pt x="103" y="32"/>
                  <a:pt x="103" y="32"/>
                  <a:pt x="111" y="39"/>
                </a:cubicBezTo>
                <a:lnTo>
                  <a:pt x="103" y="47"/>
                </a:lnTo>
                <a:cubicBezTo>
                  <a:pt x="103" y="47"/>
                  <a:pt x="87" y="47"/>
                  <a:pt x="71" y="47"/>
                </a:cubicBezTo>
                <a:cubicBezTo>
                  <a:pt x="64" y="47"/>
                  <a:pt x="64" y="47"/>
                  <a:pt x="56" y="47"/>
                </a:cubicBezTo>
                <a:cubicBezTo>
                  <a:pt x="56" y="55"/>
                  <a:pt x="48" y="63"/>
                  <a:pt x="32" y="63"/>
                </a:cubicBezTo>
                <a:cubicBezTo>
                  <a:pt x="24" y="71"/>
                  <a:pt x="8" y="71"/>
                  <a:pt x="8" y="71"/>
                </a:cubicBezTo>
                <a:close/>
                <a:moveTo>
                  <a:pt x="48" y="16"/>
                </a:moveTo>
                <a:lnTo>
                  <a:pt x="48" y="16"/>
                </a:lnTo>
                <a:lnTo>
                  <a:pt x="48" y="16"/>
                </a:lnTo>
                <a:cubicBezTo>
                  <a:pt x="48" y="16"/>
                  <a:pt x="40" y="16"/>
                  <a:pt x="40" y="23"/>
                </a:cubicBezTo>
                <a:lnTo>
                  <a:pt x="40" y="32"/>
                </a:lnTo>
                <a:cubicBezTo>
                  <a:pt x="40" y="32"/>
                  <a:pt x="48" y="32"/>
                  <a:pt x="56" y="32"/>
                </a:cubicBezTo>
                <a:lnTo>
                  <a:pt x="56" y="32"/>
                </a:lnTo>
                <a:cubicBezTo>
                  <a:pt x="56" y="23"/>
                  <a:pt x="56" y="23"/>
                  <a:pt x="56" y="16"/>
                </a:cubicBezTo>
                <a:cubicBezTo>
                  <a:pt x="56" y="16"/>
                  <a:pt x="56" y="16"/>
                  <a:pt x="48" y="16"/>
                </a:cubicBezTo>
                <a:close/>
                <a:moveTo>
                  <a:pt x="56" y="16"/>
                </a:moveTo>
                <a:lnTo>
                  <a:pt x="56" y="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9" name="Freeform 619">
            <a:extLst>
              <a:ext uri="{FF2B5EF4-FFF2-40B4-BE49-F238E27FC236}">
                <a16:creationId xmlns:a16="http://schemas.microsoft.com/office/drawing/2014/main" id="{6C224263-D710-8A4F-B208-25DC944CC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417" y="2081478"/>
            <a:ext cx="14490" cy="16905"/>
          </a:xfrm>
          <a:custGeom>
            <a:avLst/>
            <a:gdLst>
              <a:gd name="T0" fmla="*/ 0 w 25"/>
              <a:gd name="T1" fmla="*/ 16 h 33"/>
              <a:gd name="T2" fmla="*/ 0 w 25"/>
              <a:gd name="T3" fmla="*/ 16 h 33"/>
              <a:gd name="T4" fmla="*/ 8 w 25"/>
              <a:gd name="T5" fmla="*/ 0 h 33"/>
              <a:gd name="T6" fmla="*/ 24 w 25"/>
              <a:gd name="T7" fmla="*/ 16 h 33"/>
              <a:gd name="T8" fmla="*/ 8 w 25"/>
              <a:gd name="T9" fmla="*/ 32 h 33"/>
              <a:gd name="T10" fmla="*/ 0 w 25"/>
              <a:gd name="T1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" h="33">
                <a:moveTo>
                  <a:pt x="0" y="16"/>
                </a:moveTo>
                <a:lnTo>
                  <a:pt x="0" y="16"/>
                </a:lnTo>
                <a:cubicBezTo>
                  <a:pt x="0" y="8"/>
                  <a:pt x="0" y="0"/>
                  <a:pt x="8" y="0"/>
                </a:cubicBezTo>
                <a:cubicBezTo>
                  <a:pt x="16" y="0"/>
                  <a:pt x="24" y="8"/>
                  <a:pt x="24" y="16"/>
                </a:cubicBezTo>
                <a:cubicBezTo>
                  <a:pt x="24" y="24"/>
                  <a:pt x="16" y="32"/>
                  <a:pt x="8" y="32"/>
                </a:cubicBezTo>
                <a:cubicBezTo>
                  <a:pt x="0" y="32"/>
                  <a:pt x="0" y="24"/>
                  <a:pt x="0" y="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0" name="Freeform 620">
            <a:extLst>
              <a:ext uri="{FF2B5EF4-FFF2-40B4-BE49-F238E27FC236}">
                <a16:creationId xmlns:a16="http://schemas.microsoft.com/office/drawing/2014/main" id="{EF0F7410-2A87-2245-ACFE-964010FD1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790" y="2054915"/>
            <a:ext cx="70032" cy="21734"/>
          </a:xfrm>
          <a:custGeom>
            <a:avLst/>
            <a:gdLst>
              <a:gd name="T0" fmla="*/ 111 w 128"/>
              <a:gd name="T1" fmla="*/ 39 h 40"/>
              <a:gd name="T2" fmla="*/ 111 w 128"/>
              <a:gd name="T3" fmla="*/ 39 h 40"/>
              <a:gd name="T4" fmla="*/ 103 w 128"/>
              <a:gd name="T5" fmla="*/ 39 h 40"/>
              <a:gd name="T6" fmla="*/ 56 w 128"/>
              <a:gd name="T7" fmla="*/ 24 h 40"/>
              <a:gd name="T8" fmla="*/ 16 w 128"/>
              <a:gd name="T9" fmla="*/ 31 h 40"/>
              <a:gd name="T10" fmla="*/ 8 w 128"/>
              <a:gd name="T11" fmla="*/ 15 h 40"/>
              <a:gd name="T12" fmla="*/ 16 w 128"/>
              <a:gd name="T13" fmla="*/ 0 h 40"/>
              <a:gd name="T14" fmla="*/ 63 w 128"/>
              <a:gd name="T15" fmla="*/ 0 h 40"/>
              <a:gd name="T16" fmla="*/ 111 w 128"/>
              <a:gd name="T17" fmla="*/ 15 h 40"/>
              <a:gd name="T18" fmla="*/ 119 w 128"/>
              <a:gd name="T19" fmla="*/ 31 h 40"/>
              <a:gd name="T20" fmla="*/ 111 w 128"/>
              <a:gd name="T21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8" h="40">
                <a:moveTo>
                  <a:pt x="111" y="39"/>
                </a:moveTo>
                <a:lnTo>
                  <a:pt x="111" y="39"/>
                </a:lnTo>
                <a:lnTo>
                  <a:pt x="103" y="39"/>
                </a:lnTo>
                <a:cubicBezTo>
                  <a:pt x="87" y="31"/>
                  <a:pt x="79" y="31"/>
                  <a:pt x="56" y="24"/>
                </a:cubicBezTo>
                <a:cubicBezTo>
                  <a:pt x="48" y="24"/>
                  <a:pt x="32" y="24"/>
                  <a:pt x="16" y="31"/>
                </a:cubicBezTo>
                <a:cubicBezTo>
                  <a:pt x="16" y="31"/>
                  <a:pt x="8" y="24"/>
                  <a:pt x="8" y="15"/>
                </a:cubicBezTo>
                <a:cubicBezTo>
                  <a:pt x="0" y="8"/>
                  <a:pt x="8" y="0"/>
                  <a:pt x="16" y="0"/>
                </a:cubicBezTo>
                <a:cubicBezTo>
                  <a:pt x="24" y="0"/>
                  <a:pt x="48" y="0"/>
                  <a:pt x="63" y="0"/>
                </a:cubicBezTo>
                <a:cubicBezTo>
                  <a:pt x="79" y="0"/>
                  <a:pt x="95" y="8"/>
                  <a:pt x="111" y="15"/>
                </a:cubicBezTo>
                <a:cubicBezTo>
                  <a:pt x="119" y="15"/>
                  <a:pt x="127" y="24"/>
                  <a:pt x="119" y="31"/>
                </a:cubicBezTo>
                <a:lnTo>
                  <a:pt x="111" y="3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1" name="Freeform 621">
            <a:extLst>
              <a:ext uri="{FF2B5EF4-FFF2-40B4-BE49-F238E27FC236}">
                <a16:creationId xmlns:a16="http://schemas.microsoft.com/office/drawing/2014/main" id="{E9F3CA5A-5238-9343-AA90-A5AC38A83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9149" y="4266975"/>
            <a:ext cx="321183" cy="369481"/>
          </a:xfrm>
          <a:custGeom>
            <a:avLst/>
            <a:gdLst>
              <a:gd name="T0" fmla="*/ 292 w 586"/>
              <a:gd name="T1" fmla="*/ 672 h 673"/>
              <a:gd name="T2" fmla="*/ 292 w 586"/>
              <a:gd name="T3" fmla="*/ 672 h 673"/>
              <a:gd name="T4" fmla="*/ 285 w 586"/>
              <a:gd name="T5" fmla="*/ 672 h 673"/>
              <a:gd name="T6" fmla="*/ 118 w 586"/>
              <a:gd name="T7" fmla="*/ 546 h 673"/>
              <a:gd name="T8" fmla="*/ 0 w 586"/>
              <a:gd name="T9" fmla="*/ 142 h 673"/>
              <a:gd name="T10" fmla="*/ 16 w 586"/>
              <a:gd name="T11" fmla="*/ 103 h 673"/>
              <a:gd name="T12" fmla="*/ 47 w 586"/>
              <a:gd name="T13" fmla="*/ 87 h 673"/>
              <a:gd name="T14" fmla="*/ 261 w 586"/>
              <a:gd name="T15" fmla="*/ 16 h 673"/>
              <a:gd name="T16" fmla="*/ 324 w 586"/>
              <a:gd name="T17" fmla="*/ 16 h 673"/>
              <a:gd name="T18" fmla="*/ 529 w 586"/>
              <a:gd name="T19" fmla="*/ 87 h 673"/>
              <a:gd name="T20" fmla="*/ 569 w 586"/>
              <a:gd name="T21" fmla="*/ 103 h 673"/>
              <a:gd name="T22" fmla="*/ 585 w 586"/>
              <a:gd name="T23" fmla="*/ 142 h 673"/>
              <a:gd name="T24" fmla="*/ 466 w 586"/>
              <a:gd name="T25" fmla="*/ 546 h 673"/>
              <a:gd name="T26" fmla="*/ 300 w 586"/>
              <a:gd name="T27" fmla="*/ 672 h 673"/>
              <a:gd name="T28" fmla="*/ 292 w 586"/>
              <a:gd name="T29" fmla="*/ 672 h 673"/>
              <a:gd name="T30" fmla="*/ 285 w 586"/>
              <a:gd name="T31" fmla="*/ 640 h 673"/>
              <a:gd name="T32" fmla="*/ 285 w 586"/>
              <a:gd name="T33" fmla="*/ 640 h 673"/>
              <a:gd name="T34" fmla="*/ 292 w 586"/>
              <a:gd name="T35" fmla="*/ 40 h 673"/>
              <a:gd name="T36" fmla="*/ 292 w 586"/>
              <a:gd name="T37" fmla="*/ 40 h 673"/>
              <a:gd name="T38" fmla="*/ 285 w 586"/>
              <a:gd name="T39" fmla="*/ 40 h 673"/>
              <a:gd name="T40" fmla="*/ 55 w 586"/>
              <a:gd name="T41" fmla="*/ 119 h 673"/>
              <a:gd name="T42" fmla="*/ 39 w 586"/>
              <a:gd name="T43" fmla="*/ 127 h 673"/>
              <a:gd name="T44" fmla="*/ 39 w 586"/>
              <a:gd name="T45" fmla="*/ 142 h 673"/>
              <a:gd name="T46" fmla="*/ 150 w 586"/>
              <a:gd name="T47" fmla="*/ 522 h 673"/>
              <a:gd name="T48" fmla="*/ 292 w 586"/>
              <a:gd name="T49" fmla="*/ 633 h 673"/>
              <a:gd name="T50" fmla="*/ 435 w 586"/>
              <a:gd name="T51" fmla="*/ 530 h 673"/>
              <a:gd name="T52" fmla="*/ 545 w 586"/>
              <a:gd name="T53" fmla="*/ 142 h 673"/>
              <a:gd name="T54" fmla="*/ 545 w 586"/>
              <a:gd name="T55" fmla="*/ 127 h 673"/>
              <a:gd name="T56" fmla="*/ 529 w 586"/>
              <a:gd name="T57" fmla="*/ 119 h 673"/>
              <a:gd name="T58" fmla="*/ 300 w 586"/>
              <a:gd name="T59" fmla="*/ 40 h 673"/>
              <a:gd name="T60" fmla="*/ 292 w 586"/>
              <a:gd name="T61" fmla="*/ 4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86" h="673">
                <a:moveTo>
                  <a:pt x="292" y="672"/>
                </a:moveTo>
                <a:lnTo>
                  <a:pt x="292" y="672"/>
                </a:lnTo>
                <a:lnTo>
                  <a:pt x="285" y="672"/>
                </a:lnTo>
                <a:cubicBezTo>
                  <a:pt x="276" y="672"/>
                  <a:pt x="174" y="617"/>
                  <a:pt x="118" y="546"/>
                </a:cubicBezTo>
                <a:cubicBezTo>
                  <a:pt x="39" y="419"/>
                  <a:pt x="8" y="221"/>
                  <a:pt x="0" y="142"/>
                </a:cubicBezTo>
                <a:cubicBezTo>
                  <a:pt x="0" y="127"/>
                  <a:pt x="0" y="119"/>
                  <a:pt x="16" y="103"/>
                </a:cubicBezTo>
                <a:cubicBezTo>
                  <a:pt x="23" y="95"/>
                  <a:pt x="32" y="87"/>
                  <a:pt x="47" y="87"/>
                </a:cubicBezTo>
                <a:cubicBezTo>
                  <a:pt x="158" y="79"/>
                  <a:pt x="229" y="40"/>
                  <a:pt x="261" y="16"/>
                </a:cubicBezTo>
                <a:cubicBezTo>
                  <a:pt x="276" y="0"/>
                  <a:pt x="308" y="0"/>
                  <a:pt x="324" y="16"/>
                </a:cubicBezTo>
                <a:cubicBezTo>
                  <a:pt x="356" y="40"/>
                  <a:pt x="427" y="79"/>
                  <a:pt x="529" y="87"/>
                </a:cubicBezTo>
                <a:cubicBezTo>
                  <a:pt x="545" y="87"/>
                  <a:pt x="561" y="95"/>
                  <a:pt x="569" y="103"/>
                </a:cubicBezTo>
                <a:cubicBezTo>
                  <a:pt x="577" y="111"/>
                  <a:pt x="585" y="127"/>
                  <a:pt x="585" y="142"/>
                </a:cubicBezTo>
                <a:cubicBezTo>
                  <a:pt x="577" y="221"/>
                  <a:pt x="545" y="419"/>
                  <a:pt x="466" y="546"/>
                </a:cubicBezTo>
                <a:cubicBezTo>
                  <a:pt x="411" y="617"/>
                  <a:pt x="300" y="672"/>
                  <a:pt x="300" y="672"/>
                </a:cubicBezTo>
                <a:lnTo>
                  <a:pt x="292" y="672"/>
                </a:lnTo>
                <a:close/>
                <a:moveTo>
                  <a:pt x="285" y="640"/>
                </a:moveTo>
                <a:lnTo>
                  <a:pt x="285" y="640"/>
                </a:lnTo>
                <a:close/>
                <a:moveTo>
                  <a:pt x="292" y="40"/>
                </a:moveTo>
                <a:lnTo>
                  <a:pt x="292" y="40"/>
                </a:lnTo>
                <a:cubicBezTo>
                  <a:pt x="285" y="40"/>
                  <a:pt x="285" y="40"/>
                  <a:pt x="285" y="40"/>
                </a:cubicBezTo>
                <a:cubicBezTo>
                  <a:pt x="245" y="71"/>
                  <a:pt x="166" y="111"/>
                  <a:pt x="55" y="119"/>
                </a:cubicBezTo>
                <a:cubicBezTo>
                  <a:pt x="47" y="119"/>
                  <a:pt x="39" y="127"/>
                  <a:pt x="39" y="127"/>
                </a:cubicBezTo>
                <a:cubicBezTo>
                  <a:pt x="39" y="134"/>
                  <a:pt x="39" y="134"/>
                  <a:pt x="39" y="142"/>
                </a:cubicBezTo>
                <a:cubicBezTo>
                  <a:pt x="47" y="213"/>
                  <a:pt x="71" y="411"/>
                  <a:pt x="150" y="522"/>
                </a:cubicBezTo>
                <a:cubicBezTo>
                  <a:pt x="190" y="577"/>
                  <a:pt x="269" y="624"/>
                  <a:pt x="292" y="633"/>
                </a:cubicBezTo>
                <a:cubicBezTo>
                  <a:pt x="316" y="624"/>
                  <a:pt x="395" y="577"/>
                  <a:pt x="435" y="530"/>
                </a:cubicBezTo>
                <a:cubicBezTo>
                  <a:pt x="514" y="411"/>
                  <a:pt x="538" y="213"/>
                  <a:pt x="545" y="142"/>
                </a:cubicBezTo>
                <a:cubicBezTo>
                  <a:pt x="545" y="134"/>
                  <a:pt x="545" y="127"/>
                  <a:pt x="545" y="127"/>
                </a:cubicBezTo>
                <a:cubicBezTo>
                  <a:pt x="538" y="127"/>
                  <a:pt x="538" y="119"/>
                  <a:pt x="529" y="119"/>
                </a:cubicBezTo>
                <a:cubicBezTo>
                  <a:pt x="411" y="111"/>
                  <a:pt x="340" y="71"/>
                  <a:pt x="300" y="40"/>
                </a:cubicBezTo>
                <a:lnTo>
                  <a:pt x="292" y="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2" name="Freeform 622">
            <a:extLst>
              <a:ext uri="{FF2B5EF4-FFF2-40B4-BE49-F238E27FC236}">
                <a16:creationId xmlns:a16="http://schemas.microsoft.com/office/drawing/2014/main" id="{32E2294C-0EAC-3145-BD43-1C4CD7E61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0575" y="4443263"/>
            <a:ext cx="120746" cy="86937"/>
          </a:xfrm>
          <a:custGeom>
            <a:avLst/>
            <a:gdLst>
              <a:gd name="T0" fmla="*/ 189 w 222"/>
              <a:gd name="T1" fmla="*/ 158 h 159"/>
              <a:gd name="T2" fmla="*/ 189 w 222"/>
              <a:gd name="T3" fmla="*/ 158 h 159"/>
              <a:gd name="T4" fmla="*/ 31 w 222"/>
              <a:gd name="T5" fmla="*/ 158 h 159"/>
              <a:gd name="T6" fmla="*/ 0 w 222"/>
              <a:gd name="T7" fmla="*/ 127 h 159"/>
              <a:gd name="T8" fmla="*/ 0 w 222"/>
              <a:gd name="T9" fmla="*/ 24 h 159"/>
              <a:gd name="T10" fmla="*/ 31 w 222"/>
              <a:gd name="T11" fmla="*/ 0 h 159"/>
              <a:gd name="T12" fmla="*/ 189 w 222"/>
              <a:gd name="T13" fmla="*/ 0 h 159"/>
              <a:gd name="T14" fmla="*/ 221 w 222"/>
              <a:gd name="T15" fmla="*/ 24 h 159"/>
              <a:gd name="T16" fmla="*/ 221 w 222"/>
              <a:gd name="T17" fmla="*/ 127 h 159"/>
              <a:gd name="T18" fmla="*/ 189 w 222"/>
              <a:gd name="T19" fmla="*/ 158 h 159"/>
              <a:gd name="T20" fmla="*/ 39 w 222"/>
              <a:gd name="T21" fmla="*/ 119 h 159"/>
              <a:gd name="T22" fmla="*/ 39 w 222"/>
              <a:gd name="T23" fmla="*/ 119 h 159"/>
              <a:gd name="T24" fmla="*/ 181 w 222"/>
              <a:gd name="T25" fmla="*/ 119 h 159"/>
              <a:gd name="T26" fmla="*/ 181 w 222"/>
              <a:gd name="T27" fmla="*/ 32 h 159"/>
              <a:gd name="T28" fmla="*/ 39 w 222"/>
              <a:gd name="T29" fmla="*/ 32 h 159"/>
              <a:gd name="T30" fmla="*/ 39 w 222"/>
              <a:gd name="T31" fmla="*/ 11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2" h="159">
                <a:moveTo>
                  <a:pt x="189" y="158"/>
                </a:moveTo>
                <a:lnTo>
                  <a:pt x="189" y="158"/>
                </a:lnTo>
                <a:cubicBezTo>
                  <a:pt x="31" y="158"/>
                  <a:pt x="31" y="158"/>
                  <a:pt x="31" y="158"/>
                </a:cubicBezTo>
                <a:cubicBezTo>
                  <a:pt x="16" y="158"/>
                  <a:pt x="0" y="142"/>
                  <a:pt x="0" y="1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16" y="0"/>
                  <a:pt x="31" y="0"/>
                </a:cubicBezTo>
                <a:cubicBezTo>
                  <a:pt x="189" y="0"/>
                  <a:pt x="189" y="0"/>
                  <a:pt x="189" y="0"/>
                </a:cubicBezTo>
                <a:cubicBezTo>
                  <a:pt x="205" y="0"/>
                  <a:pt x="221" y="8"/>
                  <a:pt x="221" y="24"/>
                </a:cubicBezTo>
                <a:cubicBezTo>
                  <a:pt x="221" y="127"/>
                  <a:pt x="221" y="127"/>
                  <a:pt x="221" y="127"/>
                </a:cubicBezTo>
                <a:cubicBezTo>
                  <a:pt x="221" y="142"/>
                  <a:pt x="205" y="158"/>
                  <a:pt x="189" y="158"/>
                </a:cubicBezTo>
                <a:close/>
                <a:moveTo>
                  <a:pt x="39" y="119"/>
                </a:moveTo>
                <a:lnTo>
                  <a:pt x="39" y="119"/>
                </a:lnTo>
                <a:cubicBezTo>
                  <a:pt x="181" y="119"/>
                  <a:pt x="181" y="119"/>
                  <a:pt x="181" y="119"/>
                </a:cubicBezTo>
                <a:cubicBezTo>
                  <a:pt x="181" y="32"/>
                  <a:pt x="181" y="32"/>
                  <a:pt x="181" y="32"/>
                </a:cubicBezTo>
                <a:cubicBezTo>
                  <a:pt x="39" y="32"/>
                  <a:pt x="39" y="32"/>
                  <a:pt x="39" y="32"/>
                </a:cubicBezTo>
                <a:lnTo>
                  <a:pt x="39" y="1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3" name="Freeform 623">
            <a:extLst>
              <a:ext uri="{FF2B5EF4-FFF2-40B4-BE49-F238E27FC236}">
                <a16:creationId xmlns:a16="http://schemas.microsoft.com/office/drawing/2014/main" id="{C261D750-F1FF-D644-9250-17FDF4F76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819" y="4375645"/>
            <a:ext cx="103842" cy="86937"/>
          </a:xfrm>
          <a:custGeom>
            <a:avLst/>
            <a:gdLst>
              <a:gd name="T0" fmla="*/ 165 w 190"/>
              <a:gd name="T1" fmla="*/ 158 h 159"/>
              <a:gd name="T2" fmla="*/ 165 w 190"/>
              <a:gd name="T3" fmla="*/ 158 h 159"/>
              <a:gd name="T4" fmla="*/ 150 w 190"/>
              <a:gd name="T5" fmla="*/ 142 h 159"/>
              <a:gd name="T6" fmla="*/ 150 w 190"/>
              <a:gd name="T7" fmla="*/ 95 h 159"/>
              <a:gd name="T8" fmla="*/ 94 w 190"/>
              <a:gd name="T9" fmla="*/ 31 h 159"/>
              <a:gd name="T10" fmla="*/ 39 w 190"/>
              <a:gd name="T11" fmla="*/ 95 h 159"/>
              <a:gd name="T12" fmla="*/ 39 w 190"/>
              <a:gd name="T13" fmla="*/ 142 h 159"/>
              <a:gd name="T14" fmla="*/ 15 w 190"/>
              <a:gd name="T15" fmla="*/ 158 h 159"/>
              <a:gd name="T16" fmla="*/ 15 w 190"/>
              <a:gd name="T17" fmla="*/ 158 h 159"/>
              <a:gd name="T18" fmla="*/ 0 w 190"/>
              <a:gd name="T19" fmla="*/ 142 h 159"/>
              <a:gd name="T20" fmla="*/ 0 w 190"/>
              <a:gd name="T21" fmla="*/ 95 h 159"/>
              <a:gd name="T22" fmla="*/ 94 w 190"/>
              <a:gd name="T23" fmla="*/ 0 h 159"/>
              <a:gd name="T24" fmla="*/ 189 w 190"/>
              <a:gd name="T25" fmla="*/ 95 h 159"/>
              <a:gd name="T26" fmla="*/ 189 w 190"/>
              <a:gd name="T27" fmla="*/ 142 h 159"/>
              <a:gd name="T28" fmla="*/ 165 w 190"/>
              <a:gd name="T29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" h="159">
                <a:moveTo>
                  <a:pt x="165" y="158"/>
                </a:moveTo>
                <a:lnTo>
                  <a:pt x="165" y="158"/>
                </a:lnTo>
                <a:cubicBezTo>
                  <a:pt x="158" y="158"/>
                  <a:pt x="150" y="150"/>
                  <a:pt x="150" y="142"/>
                </a:cubicBezTo>
                <a:cubicBezTo>
                  <a:pt x="150" y="95"/>
                  <a:pt x="150" y="95"/>
                  <a:pt x="150" y="95"/>
                </a:cubicBezTo>
                <a:cubicBezTo>
                  <a:pt x="150" y="63"/>
                  <a:pt x="126" y="31"/>
                  <a:pt x="94" y="31"/>
                </a:cubicBezTo>
                <a:cubicBezTo>
                  <a:pt x="63" y="31"/>
                  <a:pt x="39" y="63"/>
                  <a:pt x="39" y="95"/>
                </a:cubicBezTo>
                <a:cubicBezTo>
                  <a:pt x="39" y="142"/>
                  <a:pt x="39" y="142"/>
                  <a:pt x="39" y="142"/>
                </a:cubicBezTo>
                <a:cubicBezTo>
                  <a:pt x="39" y="150"/>
                  <a:pt x="31" y="158"/>
                  <a:pt x="15" y="158"/>
                </a:cubicBezTo>
                <a:lnTo>
                  <a:pt x="15" y="158"/>
                </a:lnTo>
                <a:cubicBezTo>
                  <a:pt x="7" y="158"/>
                  <a:pt x="0" y="150"/>
                  <a:pt x="0" y="142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39"/>
                  <a:pt x="39" y="0"/>
                  <a:pt x="94" y="0"/>
                </a:cubicBezTo>
                <a:cubicBezTo>
                  <a:pt x="142" y="0"/>
                  <a:pt x="189" y="39"/>
                  <a:pt x="189" y="95"/>
                </a:cubicBezTo>
                <a:cubicBezTo>
                  <a:pt x="189" y="142"/>
                  <a:pt x="189" y="142"/>
                  <a:pt x="189" y="142"/>
                </a:cubicBezTo>
                <a:cubicBezTo>
                  <a:pt x="189" y="150"/>
                  <a:pt x="181" y="158"/>
                  <a:pt x="165" y="1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4" name="Freeform 624">
            <a:extLst>
              <a:ext uri="{FF2B5EF4-FFF2-40B4-BE49-F238E27FC236}">
                <a16:creationId xmlns:a16="http://schemas.microsoft.com/office/drawing/2014/main" id="{6A914F35-12F7-9843-91C6-EE8E8DA7D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445" y="2248108"/>
            <a:ext cx="306693" cy="21734"/>
          </a:xfrm>
          <a:custGeom>
            <a:avLst/>
            <a:gdLst>
              <a:gd name="T0" fmla="*/ 538 w 562"/>
              <a:gd name="T1" fmla="*/ 40 h 41"/>
              <a:gd name="T2" fmla="*/ 538 w 562"/>
              <a:gd name="T3" fmla="*/ 40 h 41"/>
              <a:gd name="T4" fmla="*/ 24 w 562"/>
              <a:gd name="T5" fmla="*/ 40 h 41"/>
              <a:gd name="T6" fmla="*/ 0 w 562"/>
              <a:gd name="T7" fmla="*/ 16 h 41"/>
              <a:gd name="T8" fmla="*/ 24 w 562"/>
              <a:gd name="T9" fmla="*/ 0 h 41"/>
              <a:gd name="T10" fmla="*/ 538 w 562"/>
              <a:gd name="T11" fmla="*/ 0 h 41"/>
              <a:gd name="T12" fmla="*/ 561 w 562"/>
              <a:gd name="T13" fmla="*/ 16 h 41"/>
              <a:gd name="T14" fmla="*/ 538 w 562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2" h="41">
                <a:moveTo>
                  <a:pt x="538" y="40"/>
                </a:moveTo>
                <a:lnTo>
                  <a:pt x="538" y="40"/>
                </a:lnTo>
                <a:cubicBezTo>
                  <a:pt x="24" y="40"/>
                  <a:pt x="24" y="40"/>
                  <a:pt x="24" y="40"/>
                </a:cubicBezTo>
                <a:cubicBezTo>
                  <a:pt x="8" y="40"/>
                  <a:pt x="0" y="24"/>
                  <a:pt x="0" y="16"/>
                </a:cubicBezTo>
                <a:cubicBezTo>
                  <a:pt x="0" y="8"/>
                  <a:pt x="8" y="0"/>
                  <a:pt x="24" y="0"/>
                </a:cubicBezTo>
                <a:cubicBezTo>
                  <a:pt x="538" y="0"/>
                  <a:pt x="538" y="0"/>
                  <a:pt x="538" y="0"/>
                </a:cubicBezTo>
                <a:cubicBezTo>
                  <a:pt x="554" y="0"/>
                  <a:pt x="561" y="8"/>
                  <a:pt x="561" y="16"/>
                </a:cubicBezTo>
                <a:cubicBezTo>
                  <a:pt x="561" y="24"/>
                  <a:pt x="554" y="40"/>
                  <a:pt x="538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5" name="Freeform 625">
            <a:extLst>
              <a:ext uri="{FF2B5EF4-FFF2-40B4-BE49-F238E27FC236}">
                <a16:creationId xmlns:a16="http://schemas.microsoft.com/office/drawing/2014/main" id="{39C092A8-E22B-C444-9510-E4D7BDC4E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254" y="2214299"/>
            <a:ext cx="234246" cy="16904"/>
          </a:xfrm>
          <a:custGeom>
            <a:avLst/>
            <a:gdLst>
              <a:gd name="T0" fmla="*/ 411 w 428"/>
              <a:gd name="T1" fmla="*/ 32 h 33"/>
              <a:gd name="T2" fmla="*/ 411 w 428"/>
              <a:gd name="T3" fmla="*/ 32 h 33"/>
              <a:gd name="T4" fmla="*/ 24 w 428"/>
              <a:gd name="T5" fmla="*/ 32 h 33"/>
              <a:gd name="T6" fmla="*/ 0 w 428"/>
              <a:gd name="T7" fmla="*/ 16 h 33"/>
              <a:gd name="T8" fmla="*/ 24 w 428"/>
              <a:gd name="T9" fmla="*/ 0 h 33"/>
              <a:gd name="T10" fmla="*/ 411 w 428"/>
              <a:gd name="T11" fmla="*/ 0 h 33"/>
              <a:gd name="T12" fmla="*/ 427 w 428"/>
              <a:gd name="T13" fmla="*/ 16 h 33"/>
              <a:gd name="T14" fmla="*/ 411 w 428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8" h="33">
                <a:moveTo>
                  <a:pt x="411" y="32"/>
                </a:moveTo>
                <a:lnTo>
                  <a:pt x="411" y="32"/>
                </a:lnTo>
                <a:cubicBezTo>
                  <a:pt x="24" y="32"/>
                  <a:pt x="24" y="32"/>
                  <a:pt x="24" y="32"/>
                </a:cubicBezTo>
                <a:cubicBezTo>
                  <a:pt x="8" y="32"/>
                  <a:pt x="0" y="24"/>
                  <a:pt x="0" y="16"/>
                </a:cubicBezTo>
                <a:cubicBezTo>
                  <a:pt x="0" y="8"/>
                  <a:pt x="8" y="0"/>
                  <a:pt x="24" y="0"/>
                </a:cubicBezTo>
                <a:cubicBezTo>
                  <a:pt x="411" y="0"/>
                  <a:pt x="411" y="0"/>
                  <a:pt x="411" y="0"/>
                </a:cubicBezTo>
                <a:cubicBezTo>
                  <a:pt x="419" y="0"/>
                  <a:pt x="427" y="8"/>
                  <a:pt x="427" y="16"/>
                </a:cubicBezTo>
                <a:cubicBezTo>
                  <a:pt x="427" y="24"/>
                  <a:pt x="419" y="32"/>
                  <a:pt x="411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6" name="Freeform 626">
            <a:extLst>
              <a:ext uri="{FF2B5EF4-FFF2-40B4-BE49-F238E27FC236}">
                <a16:creationId xmlns:a16="http://schemas.microsoft.com/office/drawing/2014/main" id="{492D3261-CDF7-3D45-A120-6FC3B3DC7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254" y="2033180"/>
            <a:ext cx="234246" cy="21735"/>
          </a:xfrm>
          <a:custGeom>
            <a:avLst/>
            <a:gdLst>
              <a:gd name="T0" fmla="*/ 411 w 428"/>
              <a:gd name="T1" fmla="*/ 40 h 41"/>
              <a:gd name="T2" fmla="*/ 411 w 428"/>
              <a:gd name="T3" fmla="*/ 40 h 41"/>
              <a:gd name="T4" fmla="*/ 24 w 428"/>
              <a:gd name="T5" fmla="*/ 40 h 41"/>
              <a:gd name="T6" fmla="*/ 0 w 428"/>
              <a:gd name="T7" fmla="*/ 24 h 41"/>
              <a:gd name="T8" fmla="*/ 24 w 428"/>
              <a:gd name="T9" fmla="*/ 0 h 41"/>
              <a:gd name="T10" fmla="*/ 411 w 428"/>
              <a:gd name="T11" fmla="*/ 0 h 41"/>
              <a:gd name="T12" fmla="*/ 427 w 428"/>
              <a:gd name="T13" fmla="*/ 24 h 41"/>
              <a:gd name="T14" fmla="*/ 411 w 428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8" h="41">
                <a:moveTo>
                  <a:pt x="411" y="40"/>
                </a:moveTo>
                <a:lnTo>
                  <a:pt x="411" y="40"/>
                </a:lnTo>
                <a:cubicBezTo>
                  <a:pt x="24" y="40"/>
                  <a:pt x="24" y="40"/>
                  <a:pt x="24" y="40"/>
                </a:cubicBezTo>
                <a:cubicBezTo>
                  <a:pt x="8" y="40"/>
                  <a:pt x="0" y="32"/>
                  <a:pt x="0" y="24"/>
                </a:cubicBezTo>
                <a:cubicBezTo>
                  <a:pt x="0" y="8"/>
                  <a:pt x="8" y="0"/>
                  <a:pt x="24" y="0"/>
                </a:cubicBezTo>
                <a:cubicBezTo>
                  <a:pt x="411" y="0"/>
                  <a:pt x="411" y="0"/>
                  <a:pt x="411" y="0"/>
                </a:cubicBezTo>
                <a:cubicBezTo>
                  <a:pt x="419" y="0"/>
                  <a:pt x="427" y="8"/>
                  <a:pt x="427" y="24"/>
                </a:cubicBezTo>
                <a:cubicBezTo>
                  <a:pt x="427" y="32"/>
                  <a:pt x="419" y="40"/>
                  <a:pt x="411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7" name="Freeform 627">
            <a:extLst>
              <a:ext uri="{FF2B5EF4-FFF2-40B4-BE49-F238E27FC236}">
                <a16:creationId xmlns:a16="http://schemas.microsoft.com/office/drawing/2014/main" id="{CB2C6817-F7C8-B844-B20E-20FA1B890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477" y="2071818"/>
            <a:ext cx="21735" cy="125576"/>
          </a:xfrm>
          <a:custGeom>
            <a:avLst/>
            <a:gdLst>
              <a:gd name="T0" fmla="*/ 23 w 40"/>
              <a:gd name="T1" fmla="*/ 230 h 231"/>
              <a:gd name="T2" fmla="*/ 23 w 40"/>
              <a:gd name="T3" fmla="*/ 230 h 231"/>
              <a:gd name="T4" fmla="*/ 23 w 40"/>
              <a:gd name="T5" fmla="*/ 230 h 231"/>
              <a:gd name="T6" fmla="*/ 0 w 40"/>
              <a:gd name="T7" fmla="*/ 214 h 231"/>
              <a:gd name="T8" fmla="*/ 8 w 40"/>
              <a:gd name="T9" fmla="*/ 16 h 231"/>
              <a:gd name="T10" fmla="*/ 23 w 40"/>
              <a:gd name="T11" fmla="*/ 0 h 231"/>
              <a:gd name="T12" fmla="*/ 23 w 40"/>
              <a:gd name="T13" fmla="*/ 0 h 231"/>
              <a:gd name="T14" fmla="*/ 39 w 40"/>
              <a:gd name="T15" fmla="*/ 16 h 231"/>
              <a:gd name="T16" fmla="*/ 39 w 40"/>
              <a:gd name="T17" fmla="*/ 214 h 231"/>
              <a:gd name="T18" fmla="*/ 23 w 40"/>
              <a:gd name="T19" fmla="*/ 23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231">
                <a:moveTo>
                  <a:pt x="23" y="230"/>
                </a:moveTo>
                <a:lnTo>
                  <a:pt x="23" y="230"/>
                </a:lnTo>
                <a:lnTo>
                  <a:pt x="23" y="230"/>
                </a:lnTo>
                <a:cubicBezTo>
                  <a:pt x="8" y="230"/>
                  <a:pt x="0" y="222"/>
                  <a:pt x="0" y="214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8"/>
                  <a:pt x="15" y="0"/>
                  <a:pt x="23" y="0"/>
                </a:cubicBezTo>
                <a:lnTo>
                  <a:pt x="23" y="0"/>
                </a:lnTo>
                <a:cubicBezTo>
                  <a:pt x="31" y="0"/>
                  <a:pt x="39" y="8"/>
                  <a:pt x="39" y="16"/>
                </a:cubicBezTo>
                <a:cubicBezTo>
                  <a:pt x="39" y="214"/>
                  <a:pt x="39" y="214"/>
                  <a:pt x="39" y="214"/>
                </a:cubicBezTo>
                <a:cubicBezTo>
                  <a:pt x="39" y="222"/>
                  <a:pt x="31" y="230"/>
                  <a:pt x="23" y="2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8" name="Freeform 628">
            <a:extLst>
              <a:ext uri="{FF2B5EF4-FFF2-40B4-BE49-F238E27FC236}">
                <a16:creationId xmlns:a16="http://schemas.microsoft.com/office/drawing/2014/main" id="{A6F5CC11-637D-304A-9D13-B22E78164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924" y="2071818"/>
            <a:ext cx="21735" cy="125576"/>
          </a:xfrm>
          <a:custGeom>
            <a:avLst/>
            <a:gdLst>
              <a:gd name="T0" fmla="*/ 16 w 41"/>
              <a:gd name="T1" fmla="*/ 230 h 231"/>
              <a:gd name="T2" fmla="*/ 16 w 41"/>
              <a:gd name="T3" fmla="*/ 230 h 231"/>
              <a:gd name="T4" fmla="*/ 16 w 41"/>
              <a:gd name="T5" fmla="*/ 230 h 231"/>
              <a:gd name="T6" fmla="*/ 0 w 41"/>
              <a:gd name="T7" fmla="*/ 214 h 231"/>
              <a:gd name="T8" fmla="*/ 0 w 41"/>
              <a:gd name="T9" fmla="*/ 16 h 231"/>
              <a:gd name="T10" fmla="*/ 16 w 41"/>
              <a:gd name="T11" fmla="*/ 0 h 231"/>
              <a:gd name="T12" fmla="*/ 16 w 41"/>
              <a:gd name="T13" fmla="*/ 0 h 231"/>
              <a:gd name="T14" fmla="*/ 40 w 41"/>
              <a:gd name="T15" fmla="*/ 16 h 231"/>
              <a:gd name="T16" fmla="*/ 32 w 41"/>
              <a:gd name="T17" fmla="*/ 214 h 231"/>
              <a:gd name="T18" fmla="*/ 16 w 41"/>
              <a:gd name="T19" fmla="*/ 23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" h="231">
                <a:moveTo>
                  <a:pt x="16" y="230"/>
                </a:moveTo>
                <a:lnTo>
                  <a:pt x="16" y="230"/>
                </a:lnTo>
                <a:lnTo>
                  <a:pt x="16" y="230"/>
                </a:lnTo>
                <a:cubicBezTo>
                  <a:pt x="8" y="230"/>
                  <a:pt x="0" y="222"/>
                  <a:pt x="0" y="21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32" y="0"/>
                  <a:pt x="40" y="8"/>
                  <a:pt x="40" y="16"/>
                </a:cubicBezTo>
                <a:cubicBezTo>
                  <a:pt x="32" y="214"/>
                  <a:pt x="32" y="214"/>
                  <a:pt x="32" y="214"/>
                </a:cubicBezTo>
                <a:cubicBezTo>
                  <a:pt x="32" y="222"/>
                  <a:pt x="24" y="230"/>
                  <a:pt x="16" y="2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9" name="Freeform 629">
            <a:extLst>
              <a:ext uri="{FF2B5EF4-FFF2-40B4-BE49-F238E27FC236}">
                <a16:creationId xmlns:a16="http://schemas.microsoft.com/office/drawing/2014/main" id="{B34C93AA-1399-AA43-BCD1-27CD06E2C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958" y="2071818"/>
            <a:ext cx="21734" cy="125576"/>
          </a:xfrm>
          <a:custGeom>
            <a:avLst/>
            <a:gdLst>
              <a:gd name="T0" fmla="*/ 23 w 40"/>
              <a:gd name="T1" fmla="*/ 230 h 231"/>
              <a:gd name="T2" fmla="*/ 23 w 40"/>
              <a:gd name="T3" fmla="*/ 230 h 231"/>
              <a:gd name="T4" fmla="*/ 23 w 40"/>
              <a:gd name="T5" fmla="*/ 230 h 231"/>
              <a:gd name="T6" fmla="*/ 0 w 40"/>
              <a:gd name="T7" fmla="*/ 214 h 231"/>
              <a:gd name="T8" fmla="*/ 7 w 40"/>
              <a:gd name="T9" fmla="*/ 16 h 231"/>
              <a:gd name="T10" fmla="*/ 23 w 40"/>
              <a:gd name="T11" fmla="*/ 0 h 231"/>
              <a:gd name="T12" fmla="*/ 23 w 40"/>
              <a:gd name="T13" fmla="*/ 0 h 231"/>
              <a:gd name="T14" fmla="*/ 39 w 40"/>
              <a:gd name="T15" fmla="*/ 16 h 231"/>
              <a:gd name="T16" fmla="*/ 39 w 40"/>
              <a:gd name="T17" fmla="*/ 214 h 231"/>
              <a:gd name="T18" fmla="*/ 23 w 40"/>
              <a:gd name="T19" fmla="*/ 23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231">
                <a:moveTo>
                  <a:pt x="23" y="230"/>
                </a:moveTo>
                <a:lnTo>
                  <a:pt x="23" y="230"/>
                </a:lnTo>
                <a:lnTo>
                  <a:pt x="23" y="230"/>
                </a:lnTo>
                <a:cubicBezTo>
                  <a:pt x="7" y="230"/>
                  <a:pt x="0" y="222"/>
                  <a:pt x="0" y="214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8"/>
                  <a:pt x="15" y="0"/>
                  <a:pt x="23" y="0"/>
                </a:cubicBezTo>
                <a:lnTo>
                  <a:pt x="23" y="0"/>
                </a:lnTo>
                <a:cubicBezTo>
                  <a:pt x="31" y="0"/>
                  <a:pt x="39" y="8"/>
                  <a:pt x="39" y="16"/>
                </a:cubicBezTo>
                <a:cubicBezTo>
                  <a:pt x="39" y="214"/>
                  <a:pt x="39" y="214"/>
                  <a:pt x="39" y="214"/>
                </a:cubicBezTo>
                <a:cubicBezTo>
                  <a:pt x="39" y="222"/>
                  <a:pt x="31" y="230"/>
                  <a:pt x="23" y="2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0" name="Freeform 630">
            <a:extLst>
              <a:ext uri="{FF2B5EF4-FFF2-40B4-BE49-F238E27FC236}">
                <a16:creationId xmlns:a16="http://schemas.microsoft.com/office/drawing/2014/main" id="{AE9AF0F1-8597-C048-9637-B85A7C0FF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445" y="1972808"/>
            <a:ext cx="306693" cy="65202"/>
          </a:xfrm>
          <a:custGeom>
            <a:avLst/>
            <a:gdLst>
              <a:gd name="T0" fmla="*/ 16 w 562"/>
              <a:gd name="T1" fmla="*/ 118 h 119"/>
              <a:gd name="T2" fmla="*/ 16 w 562"/>
              <a:gd name="T3" fmla="*/ 118 h 119"/>
              <a:gd name="T4" fmla="*/ 0 w 562"/>
              <a:gd name="T5" fmla="*/ 102 h 119"/>
              <a:gd name="T6" fmla="*/ 16 w 562"/>
              <a:gd name="T7" fmla="*/ 79 h 119"/>
              <a:gd name="T8" fmla="*/ 277 w 562"/>
              <a:gd name="T9" fmla="*/ 0 h 119"/>
              <a:gd name="T10" fmla="*/ 285 w 562"/>
              <a:gd name="T11" fmla="*/ 0 h 119"/>
              <a:gd name="T12" fmla="*/ 546 w 562"/>
              <a:gd name="T13" fmla="*/ 79 h 119"/>
              <a:gd name="T14" fmla="*/ 554 w 562"/>
              <a:gd name="T15" fmla="*/ 102 h 119"/>
              <a:gd name="T16" fmla="*/ 538 w 562"/>
              <a:gd name="T17" fmla="*/ 110 h 119"/>
              <a:gd name="T18" fmla="*/ 277 w 562"/>
              <a:gd name="T19" fmla="*/ 39 h 119"/>
              <a:gd name="T20" fmla="*/ 24 w 562"/>
              <a:gd name="T21" fmla="*/ 118 h 119"/>
              <a:gd name="T22" fmla="*/ 16 w 562"/>
              <a:gd name="T23" fmla="*/ 118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2" h="119">
                <a:moveTo>
                  <a:pt x="16" y="118"/>
                </a:moveTo>
                <a:lnTo>
                  <a:pt x="16" y="118"/>
                </a:lnTo>
                <a:cubicBezTo>
                  <a:pt x="8" y="118"/>
                  <a:pt x="0" y="110"/>
                  <a:pt x="0" y="102"/>
                </a:cubicBezTo>
                <a:cubicBezTo>
                  <a:pt x="0" y="94"/>
                  <a:pt x="0" y="87"/>
                  <a:pt x="16" y="79"/>
                </a:cubicBezTo>
                <a:cubicBezTo>
                  <a:pt x="277" y="0"/>
                  <a:pt x="277" y="0"/>
                  <a:pt x="277" y="0"/>
                </a:cubicBezTo>
                <a:lnTo>
                  <a:pt x="285" y="0"/>
                </a:lnTo>
                <a:cubicBezTo>
                  <a:pt x="546" y="79"/>
                  <a:pt x="546" y="79"/>
                  <a:pt x="546" y="79"/>
                </a:cubicBezTo>
                <a:cubicBezTo>
                  <a:pt x="554" y="79"/>
                  <a:pt x="561" y="94"/>
                  <a:pt x="554" y="102"/>
                </a:cubicBezTo>
                <a:cubicBezTo>
                  <a:pt x="554" y="110"/>
                  <a:pt x="546" y="118"/>
                  <a:pt x="538" y="110"/>
                </a:cubicBezTo>
                <a:cubicBezTo>
                  <a:pt x="277" y="39"/>
                  <a:pt x="277" y="39"/>
                  <a:pt x="277" y="39"/>
                </a:cubicBezTo>
                <a:cubicBezTo>
                  <a:pt x="24" y="118"/>
                  <a:pt x="24" y="118"/>
                  <a:pt x="24" y="118"/>
                </a:cubicBezTo>
                <a:cubicBezTo>
                  <a:pt x="24" y="118"/>
                  <a:pt x="24" y="118"/>
                  <a:pt x="16" y="1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1" name="Freeform 631">
            <a:extLst>
              <a:ext uri="{FF2B5EF4-FFF2-40B4-BE49-F238E27FC236}">
                <a16:creationId xmlns:a16="http://schemas.microsoft.com/office/drawing/2014/main" id="{0377164C-D4C4-D143-9174-DC71B4E0E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36" y="3849194"/>
            <a:ext cx="222172" cy="82107"/>
          </a:xfrm>
          <a:custGeom>
            <a:avLst/>
            <a:gdLst>
              <a:gd name="T0" fmla="*/ 205 w 404"/>
              <a:gd name="T1" fmla="*/ 150 h 151"/>
              <a:gd name="T2" fmla="*/ 205 w 404"/>
              <a:gd name="T3" fmla="*/ 150 h 151"/>
              <a:gd name="T4" fmla="*/ 71 w 404"/>
              <a:gd name="T5" fmla="*/ 142 h 151"/>
              <a:gd name="T6" fmla="*/ 23 w 404"/>
              <a:gd name="T7" fmla="*/ 127 h 151"/>
              <a:gd name="T8" fmla="*/ 0 w 404"/>
              <a:gd name="T9" fmla="*/ 95 h 151"/>
              <a:gd name="T10" fmla="*/ 0 w 404"/>
              <a:gd name="T11" fmla="*/ 16 h 151"/>
              <a:gd name="T12" fmla="*/ 23 w 404"/>
              <a:gd name="T13" fmla="*/ 0 h 151"/>
              <a:gd name="T14" fmla="*/ 23 w 404"/>
              <a:gd name="T15" fmla="*/ 0 h 151"/>
              <a:gd name="T16" fmla="*/ 39 w 404"/>
              <a:gd name="T17" fmla="*/ 16 h 151"/>
              <a:gd name="T18" fmla="*/ 87 w 404"/>
              <a:gd name="T19" fmla="*/ 32 h 151"/>
              <a:gd name="T20" fmla="*/ 189 w 404"/>
              <a:gd name="T21" fmla="*/ 40 h 151"/>
              <a:gd name="T22" fmla="*/ 213 w 404"/>
              <a:gd name="T23" fmla="*/ 40 h 151"/>
              <a:gd name="T24" fmla="*/ 324 w 404"/>
              <a:gd name="T25" fmla="*/ 32 h 151"/>
              <a:gd name="T26" fmla="*/ 371 w 404"/>
              <a:gd name="T27" fmla="*/ 16 h 151"/>
              <a:gd name="T28" fmla="*/ 387 w 404"/>
              <a:gd name="T29" fmla="*/ 0 h 151"/>
              <a:gd name="T30" fmla="*/ 387 w 404"/>
              <a:gd name="T31" fmla="*/ 0 h 151"/>
              <a:gd name="T32" fmla="*/ 403 w 404"/>
              <a:gd name="T33" fmla="*/ 24 h 151"/>
              <a:gd name="T34" fmla="*/ 403 w 404"/>
              <a:gd name="T35" fmla="*/ 24 h 151"/>
              <a:gd name="T36" fmla="*/ 403 w 404"/>
              <a:gd name="T37" fmla="*/ 24 h 151"/>
              <a:gd name="T38" fmla="*/ 403 w 404"/>
              <a:gd name="T39" fmla="*/ 24 h 151"/>
              <a:gd name="T40" fmla="*/ 403 w 404"/>
              <a:gd name="T41" fmla="*/ 95 h 151"/>
              <a:gd name="T42" fmla="*/ 340 w 404"/>
              <a:gd name="T43" fmla="*/ 142 h 151"/>
              <a:gd name="T44" fmla="*/ 205 w 404"/>
              <a:gd name="T45" fmla="*/ 150 h 151"/>
              <a:gd name="T46" fmla="*/ 39 w 404"/>
              <a:gd name="T47" fmla="*/ 95 h 151"/>
              <a:gd name="T48" fmla="*/ 39 w 404"/>
              <a:gd name="T49" fmla="*/ 95 h 151"/>
              <a:gd name="T50" fmla="*/ 87 w 404"/>
              <a:gd name="T51" fmla="*/ 111 h 151"/>
              <a:gd name="T52" fmla="*/ 205 w 404"/>
              <a:gd name="T53" fmla="*/ 119 h 151"/>
              <a:gd name="T54" fmla="*/ 316 w 404"/>
              <a:gd name="T55" fmla="*/ 111 h 151"/>
              <a:gd name="T56" fmla="*/ 371 w 404"/>
              <a:gd name="T57" fmla="*/ 95 h 151"/>
              <a:gd name="T58" fmla="*/ 371 w 404"/>
              <a:gd name="T59" fmla="*/ 55 h 151"/>
              <a:gd name="T60" fmla="*/ 340 w 404"/>
              <a:gd name="T61" fmla="*/ 64 h 151"/>
              <a:gd name="T62" fmla="*/ 213 w 404"/>
              <a:gd name="T63" fmla="*/ 79 h 151"/>
              <a:gd name="T64" fmla="*/ 189 w 404"/>
              <a:gd name="T65" fmla="*/ 79 h 151"/>
              <a:gd name="T66" fmla="*/ 63 w 404"/>
              <a:gd name="T67" fmla="*/ 64 h 151"/>
              <a:gd name="T68" fmla="*/ 39 w 404"/>
              <a:gd name="T69" fmla="*/ 55 h 151"/>
              <a:gd name="T70" fmla="*/ 39 w 404"/>
              <a:gd name="T71" fmla="*/ 95 h 151"/>
              <a:gd name="T72" fmla="*/ 371 w 404"/>
              <a:gd name="T73" fmla="*/ 95 h 151"/>
              <a:gd name="T74" fmla="*/ 371 w 404"/>
              <a:gd name="T75" fmla="*/ 95 h 151"/>
              <a:gd name="T76" fmla="*/ 39 w 404"/>
              <a:gd name="T77" fmla="*/ 24 h 151"/>
              <a:gd name="T78" fmla="*/ 39 w 404"/>
              <a:gd name="T79" fmla="*/ 2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1">
                <a:moveTo>
                  <a:pt x="205" y="150"/>
                </a:moveTo>
                <a:lnTo>
                  <a:pt x="205" y="150"/>
                </a:lnTo>
                <a:cubicBezTo>
                  <a:pt x="150" y="150"/>
                  <a:pt x="102" y="150"/>
                  <a:pt x="71" y="142"/>
                </a:cubicBezTo>
                <a:cubicBezTo>
                  <a:pt x="55" y="135"/>
                  <a:pt x="39" y="135"/>
                  <a:pt x="23" y="127"/>
                </a:cubicBezTo>
                <a:cubicBezTo>
                  <a:pt x="7" y="119"/>
                  <a:pt x="0" y="111"/>
                  <a:pt x="0" y="9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23" y="0"/>
                </a:cubicBezTo>
                <a:lnTo>
                  <a:pt x="23" y="0"/>
                </a:lnTo>
                <a:cubicBezTo>
                  <a:pt x="31" y="0"/>
                  <a:pt x="39" y="8"/>
                  <a:pt x="39" y="16"/>
                </a:cubicBezTo>
                <a:cubicBezTo>
                  <a:pt x="39" y="16"/>
                  <a:pt x="55" y="24"/>
                  <a:pt x="87" y="32"/>
                </a:cubicBezTo>
                <a:cubicBezTo>
                  <a:pt x="110" y="40"/>
                  <a:pt x="150" y="40"/>
                  <a:pt x="189" y="40"/>
                </a:cubicBezTo>
                <a:cubicBezTo>
                  <a:pt x="197" y="40"/>
                  <a:pt x="205" y="40"/>
                  <a:pt x="213" y="40"/>
                </a:cubicBezTo>
                <a:cubicBezTo>
                  <a:pt x="253" y="40"/>
                  <a:pt x="292" y="40"/>
                  <a:pt x="324" y="32"/>
                </a:cubicBezTo>
                <a:cubicBezTo>
                  <a:pt x="355" y="24"/>
                  <a:pt x="363" y="16"/>
                  <a:pt x="371" y="16"/>
                </a:cubicBezTo>
                <a:cubicBezTo>
                  <a:pt x="371" y="8"/>
                  <a:pt x="379" y="0"/>
                  <a:pt x="387" y="0"/>
                </a:cubicBezTo>
                <a:lnTo>
                  <a:pt x="387" y="0"/>
                </a:lnTo>
                <a:cubicBezTo>
                  <a:pt x="395" y="0"/>
                  <a:pt x="403" y="8"/>
                  <a:pt x="403" y="24"/>
                </a:cubicBezTo>
                <a:lnTo>
                  <a:pt x="403" y="24"/>
                </a:lnTo>
                <a:lnTo>
                  <a:pt x="403" y="24"/>
                </a:lnTo>
                <a:lnTo>
                  <a:pt x="403" y="24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27"/>
                  <a:pt x="363" y="135"/>
                  <a:pt x="340" y="142"/>
                </a:cubicBezTo>
                <a:cubicBezTo>
                  <a:pt x="300" y="150"/>
                  <a:pt x="253" y="150"/>
                  <a:pt x="205" y="150"/>
                </a:cubicBezTo>
                <a:close/>
                <a:moveTo>
                  <a:pt x="39" y="95"/>
                </a:moveTo>
                <a:lnTo>
                  <a:pt x="39" y="95"/>
                </a:lnTo>
                <a:cubicBezTo>
                  <a:pt x="39" y="95"/>
                  <a:pt x="55" y="103"/>
                  <a:pt x="87" y="111"/>
                </a:cubicBezTo>
                <a:cubicBezTo>
                  <a:pt x="118" y="111"/>
                  <a:pt x="158" y="119"/>
                  <a:pt x="205" y="119"/>
                </a:cubicBezTo>
                <a:cubicBezTo>
                  <a:pt x="245" y="119"/>
                  <a:pt x="284" y="111"/>
                  <a:pt x="316" y="111"/>
                </a:cubicBezTo>
                <a:cubicBezTo>
                  <a:pt x="355" y="103"/>
                  <a:pt x="363" y="95"/>
                  <a:pt x="371" y="95"/>
                </a:cubicBezTo>
                <a:cubicBezTo>
                  <a:pt x="371" y="55"/>
                  <a:pt x="371" y="55"/>
                  <a:pt x="371" y="55"/>
                </a:cubicBezTo>
                <a:cubicBezTo>
                  <a:pt x="363" y="55"/>
                  <a:pt x="347" y="64"/>
                  <a:pt x="340" y="64"/>
                </a:cubicBezTo>
                <a:cubicBezTo>
                  <a:pt x="308" y="71"/>
                  <a:pt x="260" y="71"/>
                  <a:pt x="213" y="79"/>
                </a:cubicBezTo>
                <a:cubicBezTo>
                  <a:pt x="205" y="79"/>
                  <a:pt x="197" y="79"/>
                  <a:pt x="189" y="79"/>
                </a:cubicBezTo>
                <a:cubicBezTo>
                  <a:pt x="142" y="71"/>
                  <a:pt x="95" y="71"/>
                  <a:pt x="63" y="64"/>
                </a:cubicBezTo>
                <a:cubicBezTo>
                  <a:pt x="55" y="64"/>
                  <a:pt x="47" y="55"/>
                  <a:pt x="39" y="55"/>
                </a:cubicBezTo>
                <a:lnTo>
                  <a:pt x="39" y="95"/>
                </a:lnTo>
                <a:close/>
                <a:moveTo>
                  <a:pt x="371" y="95"/>
                </a:moveTo>
                <a:lnTo>
                  <a:pt x="371" y="95"/>
                </a:lnTo>
                <a:close/>
                <a:moveTo>
                  <a:pt x="39" y="24"/>
                </a:moveTo>
                <a:lnTo>
                  <a:pt x="39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2" name="Freeform 632">
            <a:extLst>
              <a:ext uri="{FF2B5EF4-FFF2-40B4-BE49-F238E27FC236}">
                <a16:creationId xmlns:a16="http://schemas.microsoft.com/office/drawing/2014/main" id="{7D000CEA-1F93-AB47-9BEE-A4DAEA0BA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36" y="3892663"/>
            <a:ext cx="222172" cy="82107"/>
          </a:xfrm>
          <a:custGeom>
            <a:avLst/>
            <a:gdLst>
              <a:gd name="T0" fmla="*/ 205 w 404"/>
              <a:gd name="T1" fmla="*/ 150 h 151"/>
              <a:gd name="T2" fmla="*/ 205 w 404"/>
              <a:gd name="T3" fmla="*/ 150 h 151"/>
              <a:gd name="T4" fmla="*/ 71 w 404"/>
              <a:gd name="T5" fmla="*/ 135 h 151"/>
              <a:gd name="T6" fmla="*/ 23 w 404"/>
              <a:gd name="T7" fmla="*/ 127 h 151"/>
              <a:gd name="T8" fmla="*/ 0 w 404"/>
              <a:gd name="T9" fmla="*/ 95 h 151"/>
              <a:gd name="T10" fmla="*/ 0 w 404"/>
              <a:gd name="T11" fmla="*/ 16 h 151"/>
              <a:gd name="T12" fmla="*/ 23 w 404"/>
              <a:gd name="T13" fmla="*/ 0 h 151"/>
              <a:gd name="T14" fmla="*/ 23 w 404"/>
              <a:gd name="T15" fmla="*/ 0 h 151"/>
              <a:gd name="T16" fmla="*/ 39 w 404"/>
              <a:gd name="T17" fmla="*/ 16 h 151"/>
              <a:gd name="T18" fmla="*/ 87 w 404"/>
              <a:gd name="T19" fmla="*/ 24 h 151"/>
              <a:gd name="T20" fmla="*/ 189 w 404"/>
              <a:gd name="T21" fmla="*/ 40 h 151"/>
              <a:gd name="T22" fmla="*/ 213 w 404"/>
              <a:gd name="T23" fmla="*/ 40 h 151"/>
              <a:gd name="T24" fmla="*/ 324 w 404"/>
              <a:gd name="T25" fmla="*/ 24 h 151"/>
              <a:gd name="T26" fmla="*/ 371 w 404"/>
              <a:gd name="T27" fmla="*/ 16 h 151"/>
              <a:gd name="T28" fmla="*/ 387 w 404"/>
              <a:gd name="T29" fmla="*/ 0 h 151"/>
              <a:gd name="T30" fmla="*/ 387 w 404"/>
              <a:gd name="T31" fmla="*/ 0 h 151"/>
              <a:gd name="T32" fmla="*/ 403 w 404"/>
              <a:gd name="T33" fmla="*/ 16 h 151"/>
              <a:gd name="T34" fmla="*/ 403 w 404"/>
              <a:gd name="T35" fmla="*/ 16 h 151"/>
              <a:gd name="T36" fmla="*/ 403 w 404"/>
              <a:gd name="T37" fmla="*/ 16 h 151"/>
              <a:gd name="T38" fmla="*/ 403 w 404"/>
              <a:gd name="T39" fmla="*/ 16 h 151"/>
              <a:gd name="T40" fmla="*/ 403 w 404"/>
              <a:gd name="T41" fmla="*/ 95 h 151"/>
              <a:gd name="T42" fmla="*/ 340 w 404"/>
              <a:gd name="T43" fmla="*/ 135 h 151"/>
              <a:gd name="T44" fmla="*/ 205 w 404"/>
              <a:gd name="T45" fmla="*/ 150 h 151"/>
              <a:gd name="T46" fmla="*/ 39 w 404"/>
              <a:gd name="T47" fmla="*/ 87 h 151"/>
              <a:gd name="T48" fmla="*/ 39 w 404"/>
              <a:gd name="T49" fmla="*/ 87 h 151"/>
              <a:gd name="T50" fmla="*/ 87 w 404"/>
              <a:gd name="T51" fmla="*/ 103 h 151"/>
              <a:gd name="T52" fmla="*/ 205 w 404"/>
              <a:gd name="T53" fmla="*/ 111 h 151"/>
              <a:gd name="T54" fmla="*/ 316 w 404"/>
              <a:gd name="T55" fmla="*/ 103 h 151"/>
              <a:gd name="T56" fmla="*/ 371 w 404"/>
              <a:gd name="T57" fmla="*/ 87 h 151"/>
              <a:gd name="T58" fmla="*/ 371 w 404"/>
              <a:gd name="T59" fmla="*/ 56 h 151"/>
              <a:gd name="T60" fmla="*/ 340 w 404"/>
              <a:gd name="T61" fmla="*/ 63 h 151"/>
              <a:gd name="T62" fmla="*/ 213 w 404"/>
              <a:gd name="T63" fmla="*/ 71 h 151"/>
              <a:gd name="T64" fmla="*/ 189 w 404"/>
              <a:gd name="T65" fmla="*/ 71 h 151"/>
              <a:gd name="T66" fmla="*/ 63 w 404"/>
              <a:gd name="T67" fmla="*/ 63 h 151"/>
              <a:gd name="T68" fmla="*/ 39 w 404"/>
              <a:gd name="T69" fmla="*/ 56 h 151"/>
              <a:gd name="T70" fmla="*/ 39 w 404"/>
              <a:gd name="T71" fmla="*/ 87 h 151"/>
              <a:gd name="T72" fmla="*/ 371 w 404"/>
              <a:gd name="T73" fmla="*/ 95 h 151"/>
              <a:gd name="T74" fmla="*/ 371 w 404"/>
              <a:gd name="T75" fmla="*/ 95 h 151"/>
              <a:gd name="T76" fmla="*/ 39 w 404"/>
              <a:gd name="T77" fmla="*/ 16 h 151"/>
              <a:gd name="T78" fmla="*/ 39 w 404"/>
              <a:gd name="T79" fmla="*/ 16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1">
                <a:moveTo>
                  <a:pt x="205" y="150"/>
                </a:moveTo>
                <a:lnTo>
                  <a:pt x="205" y="150"/>
                </a:lnTo>
                <a:cubicBezTo>
                  <a:pt x="150" y="150"/>
                  <a:pt x="102" y="143"/>
                  <a:pt x="71" y="135"/>
                </a:cubicBezTo>
                <a:cubicBezTo>
                  <a:pt x="55" y="135"/>
                  <a:pt x="39" y="127"/>
                  <a:pt x="23" y="127"/>
                </a:cubicBezTo>
                <a:cubicBezTo>
                  <a:pt x="7" y="119"/>
                  <a:pt x="0" y="103"/>
                  <a:pt x="0" y="9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23" y="0"/>
                </a:cubicBezTo>
                <a:lnTo>
                  <a:pt x="23" y="0"/>
                </a:lnTo>
                <a:cubicBezTo>
                  <a:pt x="31" y="0"/>
                  <a:pt x="39" y="8"/>
                  <a:pt x="39" y="16"/>
                </a:cubicBezTo>
                <a:cubicBezTo>
                  <a:pt x="39" y="16"/>
                  <a:pt x="55" y="24"/>
                  <a:pt x="87" y="24"/>
                </a:cubicBezTo>
                <a:cubicBezTo>
                  <a:pt x="110" y="32"/>
                  <a:pt x="150" y="40"/>
                  <a:pt x="189" y="40"/>
                </a:cubicBezTo>
                <a:cubicBezTo>
                  <a:pt x="197" y="40"/>
                  <a:pt x="205" y="40"/>
                  <a:pt x="213" y="40"/>
                </a:cubicBezTo>
                <a:cubicBezTo>
                  <a:pt x="253" y="40"/>
                  <a:pt x="292" y="32"/>
                  <a:pt x="324" y="24"/>
                </a:cubicBezTo>
                <a:cubicBezTo>
                  <a:pt x="355" y="24"/>
                  <a:pt x="363" y="16"/>
                  <a:pt x="371" y="16"/>
                </a:cubicBezTo>
                <a:cubicBezTo>
                  <a:pt x="371" y="8"/>
                  <a:pt x="379" y="0"/>
                  <a:pt x="387" y="0"/>
                </a:cubicBezTo>
                <a:lnTo>
                  <a:pt x="387" y="0"/>
                </a:lnTo>
                <a:cubicBezTo>
                  <a:pt x="395" y="0"/>
                  <a:pt x="403" y="8"/>
                  <a:pt x="403" y="16"/>
                </a:cubicBezTo>
                <a:lnTo>
                  <a:pt x="403" y="16"/>
                </a:lnTo>
                <a:lnTo>
                  <a:pt x="403" y="16"/>
                </a:lnTo>
                <a:lnTo>
                  <a:pt x="403" y="16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19"/>
                  <a:pt x="363" y="135"/>
                  <a:pt x="340" y="135"/>
                </a:cubicBezTo>
                <a:cubicBezTo>
                  <a:pt x="300" y="143"/>
                  <a:pt x="253" y="150"/>
                  <a:pt x="205" y="150"/>
                </a:cubicBezTo>
                <a:close/>
                <a:moveTo>
                  <a:pt x="39" y="87"/>
                </a:moveTo>
                <a:lnTo>
                  <a:pt x="39" y="87"/>
                </a:lnTo>
                <a:cubicBezTo>
                  <a:pt x="39" y="95"/>
                  <a:pt x="55" y="95"/>
                  <a:pt x="87" y="103"/>
                </a:cubicBezTo>
                <a:cubicBezTo>
                  <a:pt x="118" y="111"/>
                  <a:pt x="158" y="111"/>
                  <a:pt x="205" y="111"/>
                </a:cubicBezTo>
                <a:cubicBezTo>
                  <a:pt x="245" y="111"/>
                  <a:pt x="284" y="111"/>
                  <a:pt x="316" y="103"/>
                </a:cubicBezTo>
                <a:cubicBezTo>
                  <a:pt x="355" y="95"/>
                  <a:pt x="363" y="95"/>
                  <a:pt x="371" y="87"/>
                </a:cubicBezTo>
                <a:cubicBezTo>
                  <a:pt x="371" y="56"/>
                  <a:pt x="371" y="56"/>
                  <a:pt x="371" y="56"/>
                </a:cubicBezTo>
                <a:cubicBezTo>
                  <a:pt x="363" y="56"/>
                  <a:pt x="347" y="56"/>
                  <a:pt x="340" y="63"/>
                </a:cubicBezTo>
                <a:cubicBezTo>
                  <a:pt x="308" y="71"/>
                  <a:pt x="260" y="71"/>
                  <a:pt x="213" y="71"/>
                </a:cubicBezTo>
                <a:cubicBezTo>
                  <a:pt x="205" y="71"/>
                  <a:pt x="197" y="71"/>
                  <a:pt x="189" y="71"/>
                </a:cubicBezTo>
                <a:cubicBezTo>
                  <a:pt x="142" y="71"/>
                  <a:pt x="95" y="71"/>
                  <a:pt x="63" y="63"/>
                </a:cubicBezTo>
                <a:cubicBezTo>
                  <a:pt x="55" y="56"/>
                  <a:pt x="47" y="56"/>
                  <a:pt x="39" y="56"/>
                </a:cubicBezTo>
                <a:lnTo>
                  <a:pt x="39" y="87"/>
                </a:lnTo>
                <a:close/>
                <a:moveTo>
                  <a:pt x="371" y="95"/>
                </a:moveTo>
                <a:lnTo>
                  <a:pt x="371" y="95"/>
                </a:lnTo>
                <a:close/>
                <a:moveTo>
                  <a:pt x="39" y="16"/>
                </a:moveTo>
                <a:lnTo>
                  <a:pt x="39" y="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3" name="Freeform 633">
            <a:extLst>
              <a:ext uri="{FF2B5EF4-FFF2-40B4-BE49-F238E27FC236}">
                <a16:creationId xmlns:a16="http://schemas.microsoft.com/office/drawing/2014/main" id="{A410B04E-1801-3649-9AFC-6D1462257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36" y="3931301"/>
            <a:ext cx="222172" cy="82107"/>
          </a:xfrm>
          <a:custGeom>
            <a:avLst/>
            <a:gdLst>
              <a:gd name="T0" fmla="*/ 205 w 404"/>
              <a:gd name="T1" fmla="*/ 151 h 152"/>
              <a:gd name="T2" fmla="*/ 205 w 404"/>
              <a:gd name="T3" fmla="*/ 151 h 152"/>
              <a:gd name="T4" fmla="*/ 71 w 404"/>
              <a:gd name="T5" fmla="*/ 143 h 152"/>
              <a:gd name="T6" fmla="*/ 23 w 404"/>
              <a:gd name="T7" fmla="*/ 127 h 152"/>
              <a:gd name="T8" fmla="*/ 0 w 404"/>
              <a:gd name="T9" fmla="*/ 95 h 152"/>
              <a:gd name="T10" fmla="*/ 0 w 404"/>
              <a:gd name="T11" fmla="*/ 24 h 152"/>
              <a:gd name="T12" fmla="*/ 23 w 404"/>
              <a:gd name="T13" fmla="*/ 0 h 152"/>
              <a:gd name="T14" fmla="*/ 23 w 404"/>
              <a:gd name="T15" fmla="*/ 0 h 152"/>
              <a:gd name="T16" fmla="*/ 39 w 404"/>
              <a:gd name="T17" fmla="*/ 16 h 152"/>
              <a:gd name="T18" fmla="*/ 87 w 404"/>
              <a:gd name="T19" fmla="*/ 32 h 152"/>
              <a:gd name="T20" fmla="*/ 189 w 404"/>
              <a:gd name="T21" fmla="*/ 40 h 152"/>
              <a:gd name="T22" fmla="*/ 213 w 404"/>
              <a:gd name="T23" fmla="*/ 40 h 152"/>
              <a:gd name="T24" fmla="*/ 324 w 404"/>
              <a:gd name="T25" fmla="*/ 32 h 152"/>
              <a:gd name="T26" fmla="*/ 371 w 404"/>
              <a:gd name="T27" fmla="*/ 16 h 152"/>
              <a:gd name="T28" fmla="*/ 387 w 404"/>
              <a:gd name="T29" fmla="*/ 0 h 152"/>
              <a:gd name="T30" fmla="*/ 387 w 404"/>
              <a:gd name="T31" fmla="*/ 0 h 152"/>
              <a:gd name="T32" fmla="*/ 403 w 404"/>
              <a:gd name="T33" fmla="*/ 24 h 152"/>
              <a:gd name="T34" fmla="*/ 403 w 404"/>
              <a:gd name="T35" fmla="*/ 24 h 152"/>
              <a:gd name="T36" fmla="*/ 403 w 404"/>
              <a:gd name="T37" fmla="*/ 24 h 152"/>
              <a:gd name="T38" fmla="*/ 403 w 404"/>
              <a:gd name="T39" fmla="*/ 24 h 152"/>
              <a:gd name="T40" fmla="*/ 403 w 404"/>
              <a:gd name="T41" fmla="*/ 95 h 152"/>
              <a:gd name="T42" fmla="*/ 340 w 404"/>
              <a:gd name="T43" fmla="*/ 143 h 152"/>
              <a:gd name="T44" fmla="*/ 205 w 404"/>
              <a:gd name="T45" fmla="*/ 151 h 152"/>
              <a:gd name="T46" fmla="*/ 39 w 404"/>
              <a:gd name="T47" fmla="*/ 95 h 152"/>
              <a:gd name="T48" fmla="*/ 39 w 404"/>
              <a:gd name="T49" fmla="*/ 95 h 152"/>
              <a:gd name="T50" fmla="*/ 87 w 404"/>
              <a:gd name="T51" fmla="*/ 111 h 152"/>
              <a:gd name="T52" fmla="*/ 205 w 404"/>
              <a:gd name="T53" fmla="*/ 119 h 152"/>
              <a:gd name="T54" fmla="*/ 316 w 404"/>
              <a:gd name="T55" fmla="*/ 111 h 152"/>
              <a:gd name="T56" fmla="*/ 371 w 404"/>
              <a:gd name="T57" fmla="*/ 95 h 152"/>
              <a:gd name="T58" fmla="*/ 371 w 404"/>
              <a:gd name="T59" fmla="*/ 56 h 152"/>
              <a:gd name="T60" fmla="*/ 340 w 404"/>
              <a:gd name="T61" fmla="*/ 64 h 152"/>
              <a:gd name="T62" fmla="*/ 213 w 404"/>
              <a:gd name="T63" fmla="*/ 79 h 152"/>
              <a:gd name="T64" fmla="*/ 189 w 404"/>
              <a:gd name="T65" fmla="*/ 79 h 152"/>
              <a:gd name="T66" fmla="*/ 63 w 404"/>
              <a:gd name="T67" fmla="*/ 64 h 152"/>
              <a:gd name="T68" fmla="*/ 39 w 404"/>
              <a:gd name="T69" fmla="*/ 56 h 152"/>
              <a:gd name="T70" fmla="*/ 39 w 404"/>
              <a:gd name="T71" fmla="*/ 95 h 152"/>
              <a:gd name="T72" fmla="*/ 371 w 404"/>
              <a:gd name="T73" fmla="*/ 95 h 152"/>
              <a:gd name="T74" fmla="*/ 371 w 404"/>
              <a:gd name="T75" fmla="*/ 95 h 152"/>
              <a:gd name="T76" fmla="*/ 39 w 404"/>
              <a:gd name="T77" fmla="*/ 24 h 152"/>
              <a:gd name="T78" fmla="*/ 39 w 404"/>
              <a:gd name="T79" fmla="*/ 2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2">
                <a:moveTo>
                  <a:pt x="205" y="151"/>
                </a:moveTo>
                <a:lnTo>
                  <a:pt x="205" y="151"/>
                </a:lnTo>
                <a:cubicBezTo>
                  <a:pt x="150" y="151"/>
                  <a:pt x="102" y="151"/>
                  <a:pt x="71" y="143"/>
                </a:cubicBezTo>
                <a:cubicBezTo>
                  <a:pt x="55" y="135"/>
                  <a:pt x="39" y="135"/>
                  <a:pt x="23" y="127"/>
                </a:cubicBezTo>
                <a:cubicBezTo>
                  <a:pt x="7" y="119"/>
                  <a:pt x="0" y="111"/>
                  <a:pt x="0" y="95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16"/>
                  <a:pt x="7" y="0"/>
                  <a:pt x="23" y="0"/>
                </a:cubicBezTo>
                <a:lnTo>
                  <a:pt x="23" y="0"/>
                </a:lnTo>
                <a:cubicBezTo>
                  <a:pt x="31" y="0"/>
                  <a:pt x="39" y="8"/>
                  <a:pt x="39" y="16"/>
                </a:cubicBezTo>
                <a:cubicBezTo>
                  <a:pt x="39" y="24"/>
                  <a:pt x="55" y="24"/>
                  <a:pt x="87" y="32"/>
                </a:cubicBezTo>
                <a:cubicBezTo>
                  <a:pt x="110" y="40"/>
                  <a:pt x="150" y="40"/>
                  <a:pt x="189" y="40"/>
                </a:cubicBezTo>
                <a:cubicBezTo>
                  <a:pt x="197" y="40"/>
                  <a:pt x="205" y="40"/>
                  <a:pt x="213" y="40"/>
                </a:cubicBezTo>
                <a:cubicBezTo>
                  <a:pt x="253" y="40"/>
                  <a:pt x="292" y="40"/>
                  <a:pt x="324" y="32"/>
                </a:cubicBezTo>
                <a:cubicBezTo>
                  <a:pt x="355" y="24"/>
                  <a:pt x="363" y="24"/>
                  <a:pt x="371" y="16"/>
                </a:cubicBezTo>
                <a:cubicBezTo>
                  <a:pt x="371" y="8"/>
                  <a:pt x="379" y="0"/>
                  <a:pt x="387" y="0"/>
                </a:cubicBezTo>
                <a:lnTo>
                  <a:pt x="387" y="0"/>
                </a:lnTo>
                <a:cubicBezTo>
                  <a:pt x="395" y="8"/>
                  <a:pt x="403" y="16"/>
                  <a:pt x="403" y="24"/>
                </a:cubicBezTo>
                <a:lnTo>
                  <a:pt x="403" y="24"/>
                </a:lnTo>
                <a:lnTo>
                  <a:pt x="403" y="24"/>
                </a:lnTo>
                <a:lnTo>
                  <a:pt x="403" y="24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27"/>
                  <a:pt x="363" y="135"/>
                  <a:pt x="340" y="143"/>
                </a:cubicBezTo>
                <a:cubicBezTo>
                  <a:pt x="300" y="151"/>
                  <a:pt x="253" y="151"/>
                  <a:pt x="205" y="151"/>
                </a:cubicBezTo>
                <a:close/>
                <a:moveTo>
                  <a:pt x="39" y="95"/>
                </a:moveTo>
                <a:lnTo>
                  <a:pt x="39" y="95"/>
                </a:lnTo>
                <a:cubicBezTo>
                  <a:pt x="39" y="95"/>
                  <a:pt x="55" y="103"/>
                  <a:pt x="87" y="111"/>
                </a:cubicBezTo>
                <a:cubicBezTo>
                  <a:pt x="118" y="111"/>
                  <a:pt x="158" y="119"/>
                  <a:pt x="205" y="119"/>
                </a:cubicBezTo>
                <a:cubicBezTo>
                  <a:pt x="245" y="119"/>
                  <a:pt x="284" y="111"/>
                  <a:pt x="316" y="111"/>
                </a:cubicBezTo>
                <a:cubicBezTo>
                  <a:pt x="355" y="103"/>
                  <a:pt x="363" y="95"/>
                  <a:pt x="371" y="95"/>
                </a:cubicBezTo>
                <a:cubicBezTo>
                  <a:pt x="371" y="56"/>
                  <a:pt x="371" y="56"/>
                  <a:pt x="371" y="56"/>
                </a:cubicBezTo>
                <a:cubicBezTo>
                  <a:pt x="363" y="64"/>
                  <a:pt x="347" y="64"/>
                  <a:pt x="340" y="64"/>
                </a:cubicBezTo>
                <a:cubicBezTo>
                  <a:pt x="308" y="72"/>
                  <a:pt x="260" y="79"/>
                  <a:pt x="213" y="79"/>
                </a:cubicBezTo>
                <a:cubicBezTo>
                  <a:pt x="205" y="79"/>
                  <a:pt x="197" y="79"/>
                  <a:pt x="189" y="79"/>
                </a:cubicBezTo>
                <a:cubicBezTo>
                  <a:pt x="142" y="79"/>
                  <a:pt x="95" y="72"/>
                  <a:pt x="63" y="64"/>
                </a:cubicBezTo>
                <a:cubicBezTo>
                  <a:pt x="55" y="64"/>
                  <a:pt x="47" y="64"/>
                  <a:pt x="39" y="56"/>
                </a:cubicBezTo>
                <a:lnTo>
                  <a:pt x="39" y="95"/>
                </a:lnTo>
                <a:close/>
                <a:moveTo>
                  <a:pt x="371" y="95"/>
                </a:moveTo>
                <a:lnTo>
                  <a:pt x="371" y="95"/>
                </a:lnTo>
                <a:close/>
                <a:moveTo>
                  <a:pt x="39" y="24"/>
                </a:moveTo>
                <a:lnTo>
                  <a:pt x="39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4" name="Freeform 634">
            <a:extLst>
              <a:ext uri="{FF2B5EF4-FFF2-40B4-BE49-F238E27FC236}">
                <a16:creationId xmlns:a16="http://schemas.microsoft.com/office/drawing/2014/main" id="{E842AB41-C157-5F41-8715-6B79C4234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36" y="3810556"/>
            <a:ext cx="222172" cy="82107"/>
          </a:xfrm>
          <a:custGeom>
            <a:avLst/>
            <a:gdLst>
              <a:gd name="T0" fmla="*/ 205 w 404"/>
              <a:gd name="T1" fmla="*/ 150 h 151"/>
              <a:gd name="T2" fmla="*/ 205 w 404"/>
              <a:gd name="T3" fmla="*/ 150 h 151"/>
              <a:gd name="T4" fmla="*/ 71 w 404"/>
              <a:gd name="T5" fmla="*/ 135 h 151"/>
              <a:gd name="T6" fmla="*/ 23 w 404"/>
              <a:gd name="T7" fmla="*/ 119 h 151"/>
              <a:gd name="T8" fmla="*/ 0 w 404"/>
              <a:gd name="T9" fmla="*/ 87 h 151"/>
              <a:gd name="T10" fmla="*/ 0 w 404"/>
              <a:gd name="T11" fmla="*/ 16 h 151"/>
              <a:gd name="T12" fmla="*/ 23 w 404"/>
              <a:gd name="T13" fmla="*/ 0 h 151"/>
              <a:gd name="T14" fmla="*/ 23 w 404"/>
              <a:gd name="T15" fmla="*/ 0 h 151"/>
              <a:gd name="T16" fmla="*/ 39 w 404"/>
              <a:gd name="T17" fmla="*/ 8 h 151"/>
              <a:gd name="T18" fmla="*/ 87 w 404"/>
              <a:gd name="T19" fmla="*/ 24 h 151"/>
              <a:gd name="T20" fmla="*/ 189 w 404"/>
              <a:gd name="T21" fmla="*/ 32 h 151"/>
              <a:gd name="T22" fmla="*/ 213 w 404"/>
              <a:gd name="T23" fmla="*/ 32 h 151"/>
              <a:gd name="T24" fmla="*/ 324 w 404"/>
              <a:gd name="T25" fmla="*/ 24 h 151"/>
              <a:gd name="T26" fmla="*/ 371 w 404"/>
              <a:gd name="T27" fmla="*/ 8 h 151"/>
              <a:gd name="T28" fmla="*/ 387 w 404"/>
              <a:gd name="T29" fmla="*/ 0 h 151"/>
              <a:gd name="T30" fmla="*/ 387 w 404"/>
              <a:gd name="T31" fmla="*/ 0 h 151"/>
              <a:gd name="T32" fmla="*/ 403 w 404"/>
              <a:gd name="T33" fmla="*/ 16 h 151"/>
              <a:gd name="T34" fmla="*/ 403 w 404"/>
              <a:gd name="T35" fmla="*/ 16 h 151"/>
              <a:gd name="T36" fmla="*/ 403 w 404"/>
              <a:gd name="T37" fmla="*/ 16 h 151"/>
              <a:gd name="T38" fmla="*/ 403 w 404"/>
              <a:gd name="T39" fmla="*/ 16 h 151"/>
              <a:gd name="T40" fmla="*/ 403 w 404"/>
              <a:gd name="T41" fmla="*/ 95 h 151"/>
              <a:gd name="T42" fmla="*/ 340 w 404"/>
              <a:gd name="T43" fmla="*/ 135 h 151"/>
              <a:gd name="T44" fmla="*/ 205 w 404"/>
              <a:gd name="T45" fmla="*/ 150 h 151"/>
              <a:gd name="T46" fmla="*/ 39 w 404"/>
              <a:gd name="T47" fmla="*/ 87 h 151"/>
              <a:gd name="T48" fmla="*/ 39 w 404"/>
              <a:gd name="T49" fmla="*/ 87 h 151"/>
              <a:gd name="T50" fmla="*/ 87 w 404"/>
              <a:gd name="T51" fmla="*/ 103 h 151"/>
              <a:gd name="T52" fmla="*/ 205 w 404"/>
              <a:gd name="T53" fmla="*/ 111 h 151"/>
              <a:gd name="T54" fmla="*/ 316 w 404"/>
              <a:gd name="T55" fmla="*/ 103 h 151"/>
              <a:gd name="T56" fmla="*/ 371 w 404"/>
              <a:gd name="T57" fmla="*/ 87 h 151"/>
              <a:gd name="T58" fmla="*/ 371 w 404"/>
              <a:gd name="T59" fmla="*/ 48 h 151"/>
              <a:gd name="T60" fmla="*/ 340 w 404"/>
              <a:gd name="T61" fmla="*/ 55 h 151"/>
              <a:gd name="T62" fmla="*/ 213 w 404"/>
              <a:gd name="T63" fmla="*/ 71 h 151"/>
              <a:gd name="T64" fmla="*/ 189 w 404"/>
              <a:gd name="T65" fmla="*/ 71 h 151"/>
              <a:gd name="T66" fmla="*/ 63 w 404"/>
              <a:gd name="T67" fmla="*/ 55 h 151"/>
              <a:gd name="T68" fmla="*/ 39 w 404"/>
              <a:gd name="T69" fmla="*/ 48 h 151"/>
              <a:gd name="T70" fmla="*/ 39 w 404"/>
              <a:gd name="T71" fmla="*/ 87 h 151"/>
              <a:gd name="T72" fmla="*/ 371 w 404"/>
              <a:gd name="T73" fmla="*/ 87 h 151"/>
              <a:gd name="T74" fmla="*/ 371 w 404"/>
              <a:gd name="T75" fmla="*/ 87 h 151"/>
              <a:gd name="T76" fmla="*/ 39 w 404"/>
              <a:gd name="T77" fmla="*/ 16 h 151"/>
              <a:gd name="T78" fmla="*/ 39 w 404"/>
              <a:gd name="T79" fmla="*/ 16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1">
                <a:moveTo>
                  <a:pt x="205" y="150"/>
                </a:moveTo>
                <a:lnTo>
                  <a:pt x="205" y="150"/>
                </a:lnTo>
                <a:cubicBezTo>
                  <a:pt x="150" y="150"/>
                  <a:pt x="102" y="142"/>
                  <a:pt x="71" y="135"/>
                </a:cubicBezTo>
                <a:cubicBezTo>
                  <a:pt x="55" y="135"/>
                  <a:pt x="39" y="126"/>
                  <a:pt x="23" y="119"/>
                </a:cubicBezTo>
                <a:cubicBezTo>
                  <a:pt x="7" y="111"/>
                  <a:pt x="0" y="103"/>
                  <a:pt x="0" y="8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23" y="0"/>
                </a:cubicBezTo>
                <a:lnTo>
                  <a:pt x="23" y="0"/>
                </a:lnTo>
                <a:cubicBezTo>
                  <a:pt x="31" y="0"/>
                  <a:pt x="39" y="0"/>
                  <a:pt x="39" y="8"/>
                </a:cubicBezTo>
                <a:cubicBezTo>
                  <a:pt x="39" y="16"/>
                  <a:pt x="55" y="16"/>
                  <a:pt x="87" y="24"/>
                </a:cubicBezTo>
                <a:cubicBezTo>
                  <a:pt x="110" y="32"/>
                  <a:pt x="150" y="32"/>
                  <a:pt x="189" y="32"/>
                </a:cubicBezTo>
                <a:cubicBezTo>
                  <a:pt x="197" y="32"/>
                  <a:pt x="205" y="32"/>
                  <a:pt x="213" y="32"/>
                </a:cubicBezTo>
                <a:cubicBezTo>
                  <a:pt x="253" y="32"/>
                  <a:pt x="292" y="32"/>
                  <a:pt x="324" y="24"/>
                </a:cubicBezTo>
                <a:cubicBezTo>
                  <a:pt x="355" y="16"/>
                  <a:pt x="363" y="16"/>
                  <a:pt x="371" y="8"/>
                </a:cubicBezTo>
                <a:cubicBezTo>
                  <a:pt x="371" y="0"/>
                  <a:pt x="379" y="0"/>
                  <a:pt x="387" y="0"/>
                </a:cubicBezTo>
                <a:lnTo>
                  <a:pt x="387" y="0"/>
                </a:lnTo>
                <a:cubicBezTo>
                  <a:pt x="395" y="0"/>
                  <a:pt x="403" y="8"/>
                  <a:pt x="403" y="16"/>
                </a:cubicBezTo>
                <a:lnTo>
                  <a:pt x="403" y="16"/>
                </a:lnTo>
                <a:lnTo>
                  <a:pt x="403" y="16"/>
                </a:lnTo>
                <a:lnTo>
                  <a:pt x="403" y="16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19"/>
                  <a:pt x="363" y="126"/>
                  <a:pt x="340" y="135"/>
                </a:cubicBezTo>
                <a:cubicBezTo>
                  <a:pt x="300" y="142"/>
                  <a:pt x="253" y="150"/>
                  <a:pt x="205" y="150"/>
                </a:cubicBezTo>
                <a:close/>
                <a:moveTo>
                  <a:pt x="39" y="87"/>
                </a:moveTo>
                <a:lnTo>
                  <a:pt x="39" y="87"/>
                </a:lnTo>
                <a:cubicBezTo>
                  <a:pt x="39" y="87"/>
                  <a:pt x="55" y="95"/>
                  <a:pt x="87" y="103"/>
                </a:cubicBezTo>
                <a:cubicBezTo>
                  <a:pt x="118" y="111"/>
                  <a:pt x="158" y="111"/>
                  <a:pt x="205" y="111"/>
                </a:cubicBezTo>
                <a:cubicBezTo>
                  <a:pt x="245" y="111"/>
                  <a:pt x="284" y="111"/>
                  <a:pt x="316" y="103"/>
                </a:cubicBezTo>
                <a:cubicBezTo>
                  <a:pt x="355" y="95"/>
                  <a:pt x="363" y="87"/>
                  <a:pt x="371" y="87"/>
                </a:cubicBezTo>
                <a:cubicBezTo>
                  <a:pt x="371" y="48"/>
                  <a:pt x="371" y="48"/>
                  <a:pt x="371" y="48"/>
                </a:cubicBezTo>
                <a:cubicBezTo>
                  <a:pt x="363" y="55"/>
                  <a:pt x="347" y="55"/>
                  <a:pt x="340" y="55"/>
                </a:cubicBezTo>
                <a:cubicBezTo>
                  <a:pt x="308" y="63"/>
                  <a:pt x="260" y="71"/>
                  <a:pt x="213" y="71"/>
                </a:cubicBezTo>
                <a:cubicBezTo>
                  <a:pt x="205" y="71"/>
                  <a:pt x="197" y="71"/>
                  <a:pt x="189" y="71"/>
                </a:cubicBezTo>
                <a:cubicBezTo>
                  <a:pt x="142" y="71"/>
                  <a:pt x="95" y="63"/>
                  <a:pt x="63" y="55"/>
                </a:cubicBezTo>
                <a:cubicBezTo>
                  <a:pt x="55" y="55"/>
                  <a:pt x="47" y="55"/>
                  <a:pt x="39" y="48"/>
                </a:cubicBezTo>
                <a:lnTo>
                  <a:pt x="39" y="87"/>
                </a:lnTo>
                <a:close/>
                <a:moveTo>
                  <a:pt x="371" y="87"/>
                </a:moveTo>
                <a:lnTo>
                  <a:pt x="371" y="87"/>
                </a:lnTo>
                <a:close/>
                <a:moveTo>
                  <a:pt x="39" y="16"/>
                </a:moveTo>
                <a:lnTo>
                  <a:pt x="39" y="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5" name="Freeform 635">
            <a:extLst>
              <a:ext uri="{FF2B5EF4-FFF2-40B4-BE49-F238E27FC236}">
                <a16:creationId xmlns:a16="http://schemas.microsoft.com/office/drawing/2014/main" id="{02F43C21-2CC4-E843-B793-90D6DE442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36" y="3747768"/>
            <a:ext cx="222172" cy="60374"/>
          </a:xfrm>
          <a:custGeom>
            <a:avLst/>
            <a:gdLst>
              <a:gd name="T0" fmla="*/ 205 w 404"/>
              <a:gd name="T1" fmla="*/ 110 h 111"/>
              <a:gd name="T2" fmla="*/ 205 w 404"/>
              <a:gd name="T3" fmla="*/ 110 h 111"/>
              <a:gd name="T4" fmla="*/ 189 w 404"/>
              <a:gd name="T5" fmla="*/ 110 h 111"/>
              <a:gd name="T6" fmla="*/ 63 w 404"/>
              <a:gd name="T7" fmla="*/ 102 h 111"/>
              <a:gd name="T8" fmla="*/ 0 w 404"/>
              <a:gd name="T9" fmla="*/ 55 h 111"/>
              <a:gd name="T10" fmla="*/ 71 w 404"/>
              <a:gd name="T11" fmla="*/ 15 h 111"/>
              <a:gd name="T12" fmla="*/ 205 w 404"/>
              <a:gd name="T13" fmla="*/ 0 h 111"/>
              <a:gd name="T14" fmla="*/ 340 w 404"/>
              <a:gd name="T15" fmla="*/ 15 h 111"/>
              <a:gd name="T16" fmla="*/ 379 w 404"/>
              <a:gd name="T17" fmla="*/ 23 h 111"/>
              <a:gd name="T18" fmla="*/ 403 w 404"/>
              <a:gd name="T19" fmla="*/ 55 h 111"/>
              <a:gd name="T20" fmla="*/ 340 w 404"/>
              <a:gd name="T21" fmla="*/ 102 h 111"/>
              <a:gd name="T22" fmla="*/ 213 w 404"/>
              <a:gd name="T23" fmla="*/ 110 h 111"/>
              <a:gd name="T24" fmla="*/ 205 w 404"/>
              <a:gd name="T25" fmla="*/ 110 h 111"/>
              <a:gd name="T26" fmla="*/ 47 w 404"/>
              <a:gd name="T27" fmla="*/ 55 h 111"/>
              <a:gd name="T28" fmla="*/ 47 w 404"/>
              <a:gd name="T29" fmla="*/ 55 h 111"/>
              <a:gd name="T30" fmla="*/ 87 w 404"/>
              <a:gd name="T31" fmla="*/ 71 h 111"/>
              <a:gd name="T32" fmla="*/ 189 w 404"/>
              <a:gd name="T33" fmla="*/ 79 h 111"/>
              <a:gd name="T34" fmla="*/ 213 w 404"/>
              <a:gd name="T35" fmla="*/ 79 h 111"/>
              <a:gd name="T36" fmla="*/ 324 w 404"/>
              <a:gd name="T37" fmla="*/ 71 h 111"/>
              <a:gd name="T38" fmla="*/ 363 w 404"/>
              <a:gd name="T39" fmla="*/ 55 h 111"/>
              <a:gd name="T40" fmla="*/ 316 w 404"/>
              <a:gd name="T41" fmla="*/ 47 h 111"/>
              <a:gd name="T42" fmla="*/ 205 w 404"/>
              <a:gd name="T43" fmla="*/ 39 h 111"/>
              <a:gd name="T44" fmla="*/ 87 w 404"/>
              <a:gd name="T45" fmla="*/ 47 h 111"/>
              <a:gd name="T46" fmla="*/ 47 w 404"/>
              <a:gd name="T47" fmla="*/ 55 h 111"/>
              <a:gd name="T48" fmla="*/ 371 w 404"/>
              <a:gd name="T49" fmla="*/ 63 h 111"/>
              <a:gd name="T50" fmla="*/ 371 w 404"/>
              <a:gd name="T51" fmla="*/ 63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04" h="111">
                <a:moveTo>
                  <a:pt x="205" y="110"/>
                </a:moveTo>
                <a:lnTo>
                  <a:pt x="205" y="110"/>
                </a:lnTo>
                <a:cubicBezTo>
                  <a:pt x="197" y="110"/>
                  <a:pt x="197" y="110"/>
                  <a:pt x="189" y="110"/>
                </a:cubicBezTo>
                <a:cubicBezTo>
                  <a:pt x="142" y="110"/>
                  <a:pt x="95" y="110"/>
                  <a:pt x="63" y="102"/>
                </a:cubicBezTo>
                <a:cubicBezTo>
                  <a:pt x="39" y="94"/>
                  <a:pt x="0" y="86"/>
                  <a:pt x="0" y="55"/>
                </a:cubicBezTo>
                <a:cubicBezTo>
                  <a:pt x="0" y="31"/>
                  <a:pt x="39" y="15"/>
                  <a:pt x="71" y="15"/>
                </a:cubicBezTo>
                <a:cubicBezTo>
                  <a:pt x="102" y="7"/>
                  <a:pt x="150" y="0"/>
                  <a:pt x="205" y="0"/>
                </a:cubicBezTo>
                <a:cubicBezTo>
                  <a:pt x="253" y="0"/>
                  <a:pt x="300" y="7"/>
                  <a:pt x="340" y="15"/>
                </a:cubicBezTo>
                <a:cubicBezTo>
                  <a:pt x="355" y="15"/>
                  <a:pt x="371" y="23"/>
                  <a:pt x="379" y="23"/>
                </a:cubicBezTo>
                <a:cubicBezTo>
                  <a:pt x="395" y="31"/>
                  <a:pt x="403" y="47"/>
                  <a:pt x="403" y="55"/>
                </a:cubicBezTo>
                <a:cubicBezTo>
                  <a:pt x="403" y="86"/>
                  <a:pt x="371" y="94"/>
                  <a:pt x="340" y="102"/>
                </a:cubicBezTo>
                <a:cubicBezTo>
                  <a:pt x="308" y="110"/>
                  <a:pt x="260" y="110"/>
                  <a:pt x="213" y="110"/>
                </a:cubicBezTo>
                <a:lnTo>
                  <a:pt x="205" y="110"/>
                </a:lnTo>
                <a:close/>
                <a:moveTo>
                  <a:pt x="47" y="55"/>
                </a:moveTo>
                <a:lnTo>
                  <a:pt x="47" y="55"/>
                </a:lnTo>
                <a:cubicBezTo>
                  <a:pt x="55" y="63"/>
                  <a:pt x="63" y="63"/>
                  <a:pt x="87" y="71"/>
                </a:cubicBezTo>
                <a:cubicBezTo>
                  <a:pt x="110" y="71"/>
                  <a:pt x="150" y="79"/>
                  <a:pt x="189" y="79"/>
                </a:cubicBezTo>
                <a:cubicBezTo>
                  <a:pt x="197" y="79"/>
                  <a:pt x="205" y="79"/>
                  <a:pt x="213" y="79"/>
                </a:cubicBezTo>
                <a:cubicBezTo>
                  <a:pt x="253" y="79"/>
                  <a:pt x="292" y="71"/>
                  <a:pt x="324" y="71"/>
                </a:cubicBezTo>
                <a:cubicBezTo>
                  <a:pt x="340" y="63"/>
                  <a:pt x="355" y="63"/>
                  <a:pt x="363" y="55"/>
                </a:cubicBezTo>
                <a:cubicBezTo>
                  <a:pt x="355" y="55"/>
                  <a:pt x="340" y="47"/>
                  <a:pt x="316" y="47"/>
                </a:cubicBezTo>
                <a:cubicBezTo>
                  <a:pt x="284" y="39"/>
                  <a:pt x="245" y="39"/>
                  <a:pt x="205" y="39"/>
                </a:cubicBezTo>
                <a:cubicBezTo>
                  <a:pt x="158" y="39"/>
                  <a:pt x="118" y="39"/>
                  <a:pt x="87" y="47"/>
                </a:cubicBezTo>
                <a:cubicBezTo>
                  <a:pt x="63" y="47"/>
                  <a:pt x="55" y="55"/>
                  <a:pt x="47" y="55"/>
                </a:cubicBezTo>
                <a:close/>
                <a:moveTo>
                  <a:pt x="371" y="63"/>
                </a:moveTo>
                <a:lnTo>
                  <a:pt x="371" y="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6" name="Freeform 636">
            <a:extLst>
              <a:ext uri="{FF2B5EF4-FFF2-40B4-BE49-F238E27FC236}">
                <a16:creationId xmlns:a16="http://schemas.microsoft.com/office/drawing/2014/main" id="{260987E0-5D32-064B-B036-E8FF8882D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836" y="3767087"/>
            <a:ext cx="222172" cy="82107"/>
          </a:xfrm>
          <a:custGeom>
            <a:avLst/>
            <a:gdLst>
              <a:gd name="T0" fmla="*/ 205 w 404"/>
              <a:gd name="T1" fmla="*/ 150 h 151"/>
              <a:gd name="T2" fmla="*/ 205 w 404"/>
              <a:gd name="T3" fmla="*/ 150 h 151"/>
              <a:gd name="T4" fmla="*/ 71 w 404"/>
              <a:gd name="T5" fmla="*/ 142 h 151"/>
              <a:gd name="T6" fmla="*/ 23 w 404"/>
              <a:gd name="T7" fmla="*/ 127 h 151"/>
              <a:gd name="T8" fmla="*/ 0 w 404"/>
              <a:gd name="T9" fmla="*/ 95 h 151"/>
              <a:gd name="T10" fmla="*/ 0 w 404"/>
              <a:gd name="T11" fmla="*/ 16 h 151"/>
              <a:gd name="T12" fmla="*/ 23 w 404"/>
              <a:gd name="T13" fmla="*/ 0 h 151"/>
              <a:gd name="T14" fmla="*/ 23 w 404"/>
              <a:gd name="T15" fmla="*/ 0 h 151"/>
              <a:gd name="T16" fmla="*/ 39 w 404"/>
              <a:gd name="T17" fmla="*/ 16 h 151"/>
              <a:gd name="T18" fmla="*/ 87 w 404"/>
              <a:gd name="T19" fmla="*/ 32 h 151"/>
              <a:gd name="T20" fmla="*/ 189 w 404"/>
              <a:gd name="T21" fmla="*/ 40 h 151"/>
              <a:gd name="T22" fmla="*/ 213 w 404"/>
              <a:gd name="T23" fmla="*/ 40 h 151"/>
              <a:gd name="T24" fmla="*/ 324 w 404"/>
              <a:gd name="T25" fmla="*/ 32 h 151"/>
              <a:gd name="T26" fmla="*/ 371 w 404"/>
              <a:gd name="T27" fmla="*/ 16 h 151"/>
              <a:gd name="T28" fmla="*/ 387 w 404"/>
              <a:gd name="T29" fmla="*/ 0 h 151"/>
              <a:gd name="T30" fmla="*/ 387 w 404"/>
              <a:gd name="T31" fmla="*/ 0 h 151"/>
              <a:gd name="T32" fmla="*/ 403 w 404"/>
              <a:gd name="T33" fmla="*/ 16 h 151"/>
              <a:gd name="T34" fmla="*/ 403 w 404"/>
              <a:gd name="T35" fmla="*/ 16 h 151"/>
              <a:gd name="T36" fmla="*/ 403 w 404"/>
              <a:gd name="T37" fmla="*/ 16 h 151"/>
              <a:gd name="T38" fmla="*/ 403 w 404"/>
              <a:gd name="T39" fmla="*/ 16 h 151"/>
              <a:gd name="T40" fmla="*/ 403 w 404"/>
              <a:gd name="T41" fmla="*/ 95 h 151"/>
              <a:gd name="T42" fmla="*/ 340 w 404"/>
              <a:gd name="T43" fmla="*/ 142 h 151"/>
              <a:gd name="T44" fmla="*/ 205 w 404"/>
              <a:gd name="T45" fmla="*/ 150 h 151"/>
              <a:gd name="T46" fmla="*/ 39 w 404"/>
              <a:gd name="T47" fmla="*/ 87 h 151"/>
              <a:gd name="T48" fmla="*/ 39 w 404"/>
              <a:gd name="T49" fmla="*/ 87 h 151"/>
              <a:gd name="T50" fmla="*/ 87 w 404"/>
              <a:gd name="T51" fmla="*/ 103 h 151"/>
              <a:gd name="T52" fmla="*/ 205 w 404"/>
              <a:gd name="T53" fmla="*/ 111 h 151"/>
              <a:gd name="T54" fmla="*/ 316 w 404"/>
              <a:gd name="T55" fmla="*/ 103 h 151"/>
              <a:gd name="T56" fmla="*/ 371 w 404"/>
              <a:gd name="T57" fmla="*/ 87 h 151"/>
              <a:gd name="T58" fmla="*/ 371 w 404"/>
              <a:gd name="T59" fmla="*/ 55 h 151"/>
              <a:gd name="T60" fmla="*/ 340 w 404"/>
              <a:gd name="T61" fmla="*/ 63 h 151"/>
              <a:gd name="T62" fmla="*/ 213 w 404"/>
              <a:gd name="T63" fmla="*/ 71 h 151"/>
              <a:gd name="T64" fmla="*/ 189 w 404"/>
              <a:gd name="T65" fmla="*/ 71 h 151"/>
              <a:gd name="T66" fmla="*/ 63 w 404"/>
              <a:gd name="T67" fmla="*/ 63 h 151"/>
              <a:gd name="T68" fmla="*/ 39 w 404"/>
              <a:gd name="T69" fmla="*/ 55 h 151"/>
              <a:gd name="T70" fmla="*/ 39 w 404"/>
              <a:gd name="T71" fmla="*/ 87 h 151"/>
              <a:gd name="T72" fmla="*/ 371 w 404"/>
              <a:gd name="T73" fmla="*/ 95 h 151"/>
              <a:gd name="T74" fmla="*/ 371 w 404"/>
              <a:gd name="T75" fmla="*/ 95 h 151"/>
              <a:gd name="T76" fmla="*/ 39 w 404"/>
              <a:gd name="T77" fmla="*/ 16 h 151"/>
              <a:gd name="T78" fmla="*/ 39 w 404"/>
              <a:gd name="T79" fmla="*/ 16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1">
                <a:moveTo>
                  <a:pt x="205" y="150"/>
                </a:moveTo>
                <a:lnTo>
                  <a:pt x="205" y="150"/>
                </a:lnTo>
                <a:cubicBezTo>
                  <a:pt x="150" y="150"/>
                  <a:pt x="102" y="142"/>
                  <a:pt x="71" y="142"/>
                </a:cubicBezTo>
                <a:cubicBezTo>
                  <a:pt x="55" y="134"/>
                  <a:pt x="39" y="127"/>
                  <a:pt x="23" y="127"/>
                </a:cubicBezTo>
                <a:cubicBezTo>
                  <a:pt x="7" y="119"/>
                  <a:pt x="0" y="111"/>
                  <a:pt x="0" y="9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23" y="0"/>
                </a:cubicBezTo>
                <a:lnTo>
                  <a:pt x="23" y="0"/>
                </a:lnTo>
                <a:cubicBezTo>
                  <a:pt x="31" y="0"/>
                  <a:pt x="39" y="8"/>
                  <a:pt x="39" y="16"/>
                </a:cubicBezTo>
                <a:cubicBezTo>
                  <a:pt x="39" y="16"/>
                  <a:pt x="55" y="24"/>
                  <a:pt x="87" y="32"/>
                </a:cubicBezTo>
                <a:cubicBezTo>
                  <a:pt x="110" y="32"/>
                  <a:pt x="150" y="40"/>
                  <a:pt x="189" y="40"/>
                </a:cubicBezTo>
                <a:cubicBezTo>
                  <a:pt x="197" y="40"/>
                  <a:pt x="205" y="40"/>
                  <a:pt x="213" y="40"/>
                </a:cubicBezTo>
                <a:cubicBezTo>
                  <a:pt x="253" y="40"/>
                  <a:pt x="292" y="32"/>
                  <a:pt x="324" y="32"/>
                </a:cubicBezTo>
                <a:cubicBezTo>
                  <a:pt x="355" y="24"/>
                  <a:pt x="363" y="16"/>
                  <a:pt x="371" y="16"/>
                </a:cubicBezTo>
                <a:cubicBezTo>
                  <a:pt x="371" y="8"/>
                  <a:pt x="379" y="0"/>
                  <a:pt x="387" y="0"/>
                </a:cubicBezTo>
                <a:lnTo>
                  <a:pt x="387" y="0"/>
                </a:lnTo>
                <a:cubicBezTo>
                  <a:pt x="395" y="0"/>
                  <a:pt x="403" y="8"/>
                  <a:pt x="403" y="16"/>
                </a:cubicBezTo>
                <a:lnTo>
                  <a:pt x="403" y="16"/>
                </a:lnTo>
                <a:lnTo>
                  <a:pt x="403" y="16"/>
                </a:lnTo>
                <a:lnTo>
                  <a:pt x="403" y="16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19"/>
                  <a:pt x="363" y="134"/>
                  <a:pt x="340" y="142"/>
                </a:cubicBezTo>
                <a:cubicBezTo>
                  <a:pt x="300" y="142"/>
                  <a:pt x="253" y="150"/>
                  <a:pt x="205" y="150"/>
                </a:cubicBezTo>
                <a:close/>
                <a:moveTo>
                  <a:pt x="39" y="87"/>
                </a:moveTo>
                <a:lnTo>
                  <a:pt x="39" y="87"/>
                </a:lnTo>
                <a:cubicBezTo>
                  <a:pt x="39" y="95"/>
                  <a:pt x="55" y="103"/>
                  <a:pt x="87" y="103"/>
                </a:cubicBezTo>
                <a:cubicBezTo>
                  <a:pt x="118" y="111"/>
                  <a:pt x="158" y="111"/>
                  <a:pt x="205" y="111"/>
                </a:cubicBezTo>
                <a:cubicBezTo>
                  <a:pt x="245" y="111"/>
                  <a:pt x="284" y="111"/>
                  <a:pt x="316" y="103"/>
                </a:cubicBezTo>
                <a:cubicBezTo>
                  <a:pt x="355" y="103"/>
                  <a:pt x="363" y="95"/>
                  <a:pt x="371" y="87"/>
                </a:cubicBezTo>
                <a:cubicBezTo>
                  <a:pt x="371" y="55"/>
                  <a:pt x="371" y="55"/>
                  <a:pt x="371" y="55"/>
                </a:cubicBezTo>
                <a:cubicBezTo>
                  <a:pt x="363" y="55"/>
                  <a:pt x="347" y="63"/>
                  <a:pt x="340" y="63"/>
                </a:cubicBezTo>
                <a:cubicBezTo>
                  <a:pt x="308" y="71"/>
                  <a:pt x="260" y="71"/>
                  <a:pt x="213" y="71"/>
                </a:cubicBezTo>
                <a:cubicBezTo>
                  <a:pt x="205" y="71"/>
                  <a:pt x="197" y="71"/>
                  <a:pt x="189" y="71"/>
                </a:cubicBezTo>
                <a:cubicBezTo>
                  <a:pt x="142" y="71"/>
                  <a:pt x="95" y="71"/>
                  <a:pt x="63" y="63"/>
                </a:cubicBezTo>
                <a:cubicBezTo>
                  <a:pt x="55" y="63"/>
                  <a:pt x="47" y="55"/>
                  <a:pt x="39" y="55"/>
                </a:cubicBezTo>
                <a:lnTo>
                  <a:pt x="39" y="87"/>
                </a:lnTo>
                <a:close/>
                <a:moveTo>
                  <a:pt x="371" y="95"/>
                </a:moveTo>
                <a:lnTo>
                  <a:pt x="371" y="95"/>
                </a:lnTo>
                <a:close/>
                <a:moveTo>
                  <a:pt x="39" y="16"/>
                </a:moveTo>
                <a:lnTo>
                  <a:pt x="39" y="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7" name="Freeform 637">
            <a:extLst>
              <a:ext uri="{FF2B5EF4-FFF2-40B4-BE49-F238E27FC236}">
                <a16:creationId xmlns:a16="http://schemas.microsoft.com/office/drawing/2014/main" id="{5CE4DA5C-EFD6-EF41-ABC8-F263B1D2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685" y="3931301"/>
            <a:ext cx="222172" cy="82107"/>
          </a:xfrm>
          <a:custGeom>
            <a:avLst/>
            <a:gdLst>
              <a:gd name="T0" fmla="*/ 198 w 404"/>
              <a:gd name="T1" fmla="*/ 151 h 152"/>
              <a:gd name="T2" fmla="*/ 198 w 404"/>
              <a:gd name="T3" fmla="*/ 151 h 152"/>
              <a:gd name="T4" fmla="*/ 63 w 404"/>
              <a:gd name="T5" fmla="*/ 143 h 152"/>
              <a:gd name="T6" fmla="*/ 24 w 404"/>
              <a:gd name="T7" fmla="*/ 127 h 152"/>
              <a:gd name="T8" fmla="*/ 0 w 404"/>
              <a:gd name="T9" fmla="*/ 95 h 152"/>
              <a:gd name="T10" fmla="*/ 0 w 404"/>
              <a:gd name="T11" fmla="*/ 24 h 152"/>
              <a:gd name="T12" fmla="*/ 16 w 404"/>
              <a:gd name="T13" fmla="*/ 0 h 152"/>
              <a:gd name="T14" fmla="*/ 16 w 404"/>
              <a:gd name="T15" fmla="*/ 0 h 152"/>
              <a:gd name="T16" fmla="*/ 32 w 404"/>
              <a:gd name="T17" fmla="*/ 16 h 152"/>
              <a:gd name="T18" fmla="*/ 79 w 404"/>
              <a:gd name="T19" fmla="*/ 32 h 152"/>
              <a:gd name="T20" fmla="*/ 182 w 404"/>
              <a:gd name="T21" fmla="*/ 40 h 152"/>
              <a:gd name="T22" fmla="*/ 214 w 404"/>
              <a:gd name="T23" fmla="*/ 40 h 152"/>
              <a:gd name="T24" fmla="*/ 316 w 404"/>
              <a:gd name="T25" fmla="*/ 32 h 152"/>
              <a:gd name="T26" fmla="*/ 364 w 404"/>
              <a:gd name="T27" fmla="*/ 16 h 152"/>
              <a:gd name="T28" fmla="*/ 379 w 404"/>
              <a:gd name="T29" fmla="*/ 0 h 152"/>
              <a:gd name="T30" fmla="*/ 379 w 404"/>
              <a:gd name="T31" fmla="*/ 0 h 152"/>
              <a:gd name="T32" fmla="*/ 403 w 404"/>
              <a:gd name="T33" fmla="*/ 24 h 152"/>
              <a:gd name="T34" fmla="*/ 403 w 404"/>
              <a:gd name="T35" fmla="*/ 24 h 152"/>
              <a:gd name="T36" fmla="*/ 403 w 404"/>
              <a:gd name="T37" fmla="*/ 24 h 152"/>
              <a:gd name="T38" fmla="*/ 403 w 404"/>
              <a:gd name="T39" fmla="*/ 24 h 152"/>
              <a:gd name="T40" fmla="*/ 403 w 404"/>
              <a:gd name="T41" fmla="*/ 95 h 152"/>
              <a:gd name="T42" fmla="*/ 332 w 404"/>
              <a:gd name="T43" fmla="*/ 143 h 152"/>
              <a:gd name="T44" fmla="*/ 198 w 404"/>
              <a:gd name="T45" fmla="*/ 151 h 152"/>
              <a:gd name="T46" fmla="*/ 32 w 404"/>
              <a:gd name="T47" fmla="*/ 95 h 152"/>
              <a:gd name="T48" fmla="*/ 32 w 404"/>
              <a:gd name="T49" fmla="*/ 95 h 152"/>
              <a:gd name="T50" fmla="*/ 87 w 404"/>
              <a:gd name="T51" fmla="*/ 111 h 152"/>
              <a:gd name="T52" fmla="*/ 198 w 404"/>
              <a:gd name="T53" fmla="*/ 119 h 152"/>
              <a:gd name="T54" fmla="*/ 316 w 404"/>
              <a:gd name="T55" fmla="*/ 111 h 152"/>
              <a:gd name="T56" fmla="*/ 364 w 404"/>
              <a:gd name="T57" fmla="*/ 95 h 152"/>
              <a:gd name="T58" fmla="*/ 364 w 404"/>
              <a:gd name="T59" fmla="*/ 56 h 152"/>
              <a:gd name="T60" fmla="*/ 340 w 404"/>
              <a:gd name="T61" fmla="*/ 64 h 152"/>
              <a:gd name="T62" fmla="*/ 214 w 404"/>
              <a:gd name="T63" fmla="*/ 79 h 152"/>
              <a:gd name="T64" fmla="*/ 182 w 404"/>
              <a:gd name="T65" fmla="*/ 79 h 152"/>
              <a:gd name="T66" fmla="*/ 63 w 404"/>
              <a:gd name="T67" fmla="*/ 64 h 152"/>
              <a:gd name="T68" fmla="*/ 32 w 404"/>
              <a:gd name="T69" fmla="*/ 56 h 152"/>
              <a:gd name="T70" fmla="*/ 32 w 404"/>
              <a:gd name="T71" fmla="*/ 95 h 152"/>
              <a:gd name="T72" fmla="*/ 364 w 404"/>
              <a:gd name="T73" fmla="*/ 95 h 152"/>
              <a:gd name="T74" fmla="*/ 364 w 404"/>
              <a:gd name="T75" fmla="*/ 95 h 152"/>
              <a:gd name="T76" fmla="*/ 32 w 404"/>
              <a:gd name="T77" fmla="*/ 24 h 152"/>
              <a:gd name="T78" fmla="*/ 32 w 404"/>
              <a:gd name="T79" fmla="*/ 2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2">
                <a:moveTo>
                  <a:pt x="198" y="151"/>
                </a:moveTo>
                <a:lnTo>
                  <a:pt x="198" y="151"/>
                </a:lnTo>
                <a:cubicBezTo>
                  <a:pt x="150" y="151"/>
                  <a:pt x="103" y="151"/>
                  <a:pt x="63" y="143"/>
                </a:cubicBezTo>
                <a:cubicBezTo>
                  <a:pt x="48" y="135"/>
                  <a:pt x="32" y="135"/>
                  <a:pt x="24" y="127"/>
                </a:cubicBezTo>
                <a:cubicBezTo>
                  <a:pt x="8" y="119"/>
                  <a:pt x="0" y="111"/>
                  <a:pt x="0" y="95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24" y="0"/>
                  <a:pt x="32" y="8"/>
                  <a:pt x="32" y="16"/>
                </a:cubicBezTo>
                <a:cubicBezTo>
                  <a:pt x="39" y="16"/>
                  <a:pt x="48" y="24"/>
                  <a:pt x="79" y="32"/>
                </a:cubicBezTo>
                <a:cubicBezTo>
                  <a:pt x="111" y="40"/>
                  <a:pt x="150" y="40"/>
                  <a:pt x="182" y="40"/>
                </a:cubicBezTo>
                <a:cubicBezTo>
                  <a:pt x="198" y="40"/>
                  <a:pt x="206" y="40"/>
                  <a:pt x="214" y="40"/>
                </a:cubicBezTo>
                <a:cubicBezTo>
                  <a:pt x="253" y="40"/>
                  <a:pt x="293" y="40"/>
                  <a:pt x="316" y="32"/>
                </a:cubicBezTo>
                <a:cubicBezTo>
                  <a:pt x="348" y="24"/>
                  <a:pt x="364" y="16"/>
                  <a:pt x="364" y="16"/>
                </a:cubicBezTo>
                <a:cubicBezTo>
                  <a:pt x="364" y="8"/>
                  <a:pt x="372" y="0"/>
                  <a:pt x="379" y="0"/>
                </a:cubicBezTo>
                <a:lnTo>
                  <a:pt x="379" y="0"/>
                </a:lnTo>
                <a:cubicBezTo>
                  <a:pt x="395" y="0"/>
                  <a:pt x="403" y="8"/>
                  <a:pt x="403" y="24"/>
                </a:cubicBezTo>
                <a:lnTo>
                  <a:pt x="403" y="24"/>
                </a:lnTo>
                <a:lnTo>
                  <a:pt x="403" y="24"/>
                </a:lnTo>
                <a:lnTo>
                  <a:pt x="403" y="24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27"/>
                  <a:pt x="364" y="135"/>
                  <a:pt x="332" y="143"/>
                </a:cubicBezTo>
                <a:cubicBezTo>
                  <a:pt x="293" y="151"/>
                  <a:pt x="245" y="151"/>
                  <a:pt x="198" y="151"/>
                </a:cubicBezTo>
                <a:close/>
                <a:moveTo>
                  <a:pt x="32" y="95"/>
                </a:moveTo>
                <a:lnTo>
                  <a:pt x="32" y="95"/>
                </a:lnTo>
                <a:cubicBezTo>
                  <a:pt x="39" y="95"/>
                  <a:pt x="48" y="103"/>
                  <a:pt x="87" y="111"/>
                </a:cubicBezTo>
                <a:cubicBezTo>
                  <a:pt x="119" y="111"/>
                  <a:pt x="158" y="119"/>
                  <a:pt x="198" y="119"/>
                </a:cubicBezTo>
                <a:cubicBezTo>
                  <a:pt x="237" y="119"/>
                  <a:pt x="285" y="111"/>
                  <a:pt x="316" y="111"/>
                </a:cubicBezTo>
                <a:cubicBezTo>
                  <a:pt x="348" y="103"/>
                  <a:pt x="364" y="95"/>
                  <a:pt x="364" y="95"/>
                </a:cubicBezTo>
                <a:cubicBezTo>
                  <a:pt x="364" y="56"/>
                  <a:pt x="364" y="56"/>
                  <a:pt x="364" y="56"/>
                </a:cubicBezTo>
                <a:cubicBezTo>
                  <a:pt x="356" y="64"/>
                  <a:pt x="348" y="64"/>
                  <a:pt x="340" y="64"/>
                </a:cubicBezTo>
                <a:cubicBezTo>
                  <a:pt x="301" y="72"/>
                  <a:pt x="261" y="79"/>
                  <a:pt x="214" y="79"/>
                </a:cubicBezTo>
                <a:cubicBezTo>
                  <a:pt x="206" y="79"/>
                  <a:pt x="198" y="79"/>
                  <a:pt x="182" y="79"/>
                </a:cubicBezTo>
                <a:cubicBezTo>
                  <a:pt x="135" y="79"/>
                  <a:pt x="95" y="72"/>
                  <a:pt x="63" y="64"/>
                </a:cubicBezTo>
                <a:cubicBezTo>
                  <a:pt x="55" y="64"/>
                  <a:pt x="39" y="64"/>
                  <a:pt x="32" y="56"/>
                </a:cubicBezTo>
                <a:lnTo>
                  <a:pt x="32" y="95"/>
                </a:lnTo>
                <a:close/>
                <a:moveTo>
                  <a:pt x="364" y="95"/>
                </a:moveTo>
                <a:lnTo>
                  <a:pt x="364" y="95"/>
                </a:lnTo>
                <a:close/>
                <a:moveTo>
                  <a:pt x="32" y="24"/>
                </a:moveTo>
                <a:lnTo>
                  <a:pt x="32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8" name="Freeform 638">
            <a:extLst>
              <a:ext uri="{FF2B5EF4-FFF2-40B4-BE49-F238E27FC236}">
                <a16:creationId xmlns:a16="http://schemas.microsoft.com/office/drawing/2014/main" id="{9CBD58EA-48AF-5F45-B9FA-54852D93B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685" y="3892663"/>
            <a:ext cx="222172" cy="82107"/>
          </a:xfrm>
          <a:custGeom>
            <a:avLst/>
            <a:gdLst>
              <a:gd name="T0" fmla="*/ 198 w 404"/>
              <a:gd name="T1" fmla="*/ 150 h 151"/>
              <a:gd name="T2" fmla="*/ 198 w 404"/>
              <a:gd name="T3" fmla="*/ 150 h 151"/>
              <a:gd name="T4" fmla="*/ 63 w 404"/>
              <a:gd name="T5" fmla="*/ 135 h 151"/>
              <a:gd name="T6" fmla="*/ 24 w 404"/>
              <a:gd name="T7" fmla="*/ 127 h 151"/>
              <a:gd name="T8" fmla="*/ 0 w 404"/>
              <a:gd name="T9" fmla="*/ 95 h 151"/>
              <a:gd name="T10" fmla="*/ 0 w 404"/>
              <a:gd name="T11" fmla="*/ 16 h 151"/>
              <a:gd name="T12" fmla="*/ 16 w 404"/>
              <a:gd name="T13" fmla="*/ 0 h 151"/>
              <a:gd name="T14" fmla="*/ 16 w 404"/>
              <a:gd name="T15" fmla="*/ 0 h 151"/>
              <a:gd name="T16" fmla="*/ 32 w 404"/>
              <a:gd name="T17" fmla="*/ 16 h 151"/>
              <a:gd name="T18" fmla="*/ 79 w 404"/>
              <a:gd name="T19" fmla="*/ 24 h 151"/>
              <a:gd name="T20" fmla="*/ 182 w 404"/>
              <a:gd name="T21" fmla="*/ 40 h 151"/>
              <a:gd name="T22" fmla="*/ 214 w 404"/>
              <a:gd name="T23" fmla="*/ 40 h 151"/>
              <a:gd name="T24" fmla="*/ 316 w 404"/>
              <a:gd name="T25" fmla="*/ 24 h 151"/>
              <a:gd name="T26" fmla="*/ 364 w 404"/>
              <a:gd name="T27" fmla="*/ 16 h 151"/>
              <a:gd name="T28" fmla="*/ 379 w 404"/>
              <a:gd name="T29" fmla="*/ 0 h 151"/>
              <a:gd name="T30" fmla="*/ 379 w 404"/>
              <a:gd name="T31" fmla="*/ 0 h 151"/>
              <a:gd name="T32" fmla="*/ 403 w 404"/>
              <a:gd name="T33" fmla="*/ 16 h 151"/>
              <a:gd name="T34" fmla="*/ 403 w 404"/>
              <a:gd name="T35" fmla="*/ 16 h 151"/>
              <a:gd name="T36" fmla="*/ 403 w 404"/>
              <a:gd name="T37" fmla="*/ 16 h 151"/>
              <a:gd name="T38" fmla="*/ 403 w 404"/>
              <a:gd name="T39" fmla="*/ 16 h 151"/>
              <a:gd name="T40" fmla="*/ 403 w 404"/>
              <a:gd name="T41" fmla="*/ 95 h 151"/>
              <a:gd name="T42" fmla="*/ 332 w 404"/>
              <a:gd name="T43" fmla="*/ 135 h 151"/>
              <a:gd name="T44" fmla="*/ 198 w 404"/>
              <a:gd name="T45" fmla="*/ 150 h 151"/>
              <a:gd name="T46" fmla="*/ 32 w 404"/>
              <a:gd name="T47" fmla="*/ 87 h 151"/>
              <a:gd name="T48" fmla="*/ 32 w 404"/>
              <a:gd name="T49" fmla="*/ 87 h 151"/>
              <a:gd name="T50" fmla="*/ 87 w 404"/>
              <a:gd name="T51" fmla="*/ 103 h 151"/>
              <a:gd name="T52" fmla="*/ 198 w 404"/>
              <a:gd name="T53" fmla="*/ 111 h 151"/>
              <a:gd name="T54" fmla="*/ 316 w 404"/>
              <a:gd name="T55" fmla="*/ 103 h 151"/>
              <a:gd name="T56" fmla="*/ 364 w 404"/>
              <a:gd name="T57" fmla="*/ 87 h 151"/>
              <a:gd name="T58" fmla="*/ 364 w 404"/>
              <a:gd name="T59" fmla="*/ 56 h 151"/>
              <a:gd name="T60" fmla="*/ 340 w 404"/>
              <a:gd name="T61" fmla="*/ 63 h 151"/>
              <a:gd name="T62" fmla="*/ 214 w 404"/>
              <a:gd name="T63" fmla="*/ 71 h 151"/>
              <a:gd name="T64" fmla="*/ 182 w 404"/>
              <a:gd name="T65" fmla="*/ 71 h 151"/>
              <a:gd name="T66" fmla="*/ 63 w 404"/>
              <a:gd name="T67" fmla="*/ 63 h 151"/>
              <a:gd name="T68" fmla="*/ 32 w 404"/>
              <a:gd name="T69" fmla="*/ 56 h 151"/>
              <a:gd name="T70" fmla="*/ 32 w 404"/>
              <a:gd name="T71" fmla="*/ 87 h 151"/>
              <a:gd name="T72" fmla="*/ 364 w 404"/>
              <a:gd name="T73" fmla="*/ 95 h 151"/>
              <a:gd name="T74" fmla="*/ 364 w 404"/>
              <a:gd name="T75" fmla="*/ 95 h 151"/>
              <a:gd name="T76" fmla="*/ 32 w 404"/>
              <a:gd name="T77" fmla="*/ 16 h 151"/>
              <a:gd name="T78" fmla="*/ 32 w 404"/>
              <a:gd name="T79" fmla="*/ 16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1">
                <a:moveTo>
                  <a:pt x="198" y="150"/>
                </a:moveTo>
                <a:lnTo>
                  <a:pt x="198" y="150"/>
                </a:lnTo>
                <a:cubicBezTo>
                  <a:pt x="150" y="150"/>
                  <a:pt x="103" y="143"/>
                  <a:pt x="63" y="135"/>
                </a:cubicBezTo>
                <a:cubicBezTo>
                  <a:pt x="48" y="135"/>
                  <a:pt x="32" y="127"/>
                  <a:pt x="24" y="127"/>
                </a:cubicBezTo>
                <a:cubicBezTo>
                  <a:pt x="8" y="119"/>
                  <a:pt x="0" y="103"/>
                  <a:pt x="0" y="9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24" y="0"/>
                  <a:pt x="32" y="8"/>
                  <a:pt x="32" y="16"/>
                </a:cubicBezTo>
                <a:cubicBezTo>
                  <a:pt x="39" y="16"/>
                  <a:pt x="48" y="24"/>
                  <a:pt x="79" y="24"/>
                </a:cubicBezTo>
                <a:cubicBezTo>
                  <a:pt x="111" y="32"/>
                  <a:pt x="150" y="40"/>
                  <a:pt x="182" y="40"/>
                </a:cubicBezTo>
                <a:cubicBezTo>
                  <a:pt x="198" y="40"/>
                  <a:pt x="206" y="40"/>
                  <a:pt x="214" y="40"/>
                </a:cubicBezTo>
                <a:cubicBezTo>
                  <a:pt x="253" y="40"/>
                  <a:pt x="293" y="32"/>
                  <a:pt x="316" y="24"/>
                </a:cubicBezTo>
                <a:cubicBezTo>
                  <a:pt x="348" y="24"/>
                  <a:pt x="364" y="16"/>
                  <a:pt x="364" y="16"/>
                </a:cubicBezTo>
                <a:cubicBezTo>
                  <a:pt x="364" y="8"/>
                  <a:pt x="372" y="0"/>
                  <a:pt x="379" y="0"/>
                </a:cubicBezTo>
                <a:lnTo>
                  <a:pt x="379" y="0"/>
                </a:lnTo>
                <a:cubicBezTo>
                  <a:pt x="395" y="0"/>
                  <a:pt x="403" y="8"/>
                  <a:pt x="403" y="16"/>
                </a:cubicBezTo>
                <a:lnTo>
                  <a:pt x="403" y="16"/>
                </a:lnTo>
                <a:lnTo>
                  <a:pt x="403" y="16"/>
                </a:lnTo>
                <a:lnTo>
                  <a:pt x="403" y="16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19"/>
                  <a:pt x="364" y="135"/>
                  <a:pt x="332" y="135"/>
                </a:cubicBezTo>
                <a:cubicBezTo>
                  <a:pt x="293" y="143"/>
                  <a:pt x="245" y="150"/>
                  <a:pt x="198" y="150"/>
                </a:cubicBezTo>
                <a:close/>
                <a:moveTo>
                  <a:pt x="32" y="87"/>
                </a:moveTo>
                <a:lnTo>
                  <a:pt x="32" y="87"/>
                </a:lnTo>
                <a:cubicBezTo>
                  <a:pt x="39" y="95"/>
                  <a:pt x="48" y="95"/>
                  <a:pt x="87" y="103"/>
                </a:cubicBezTo>
                <a:cubicBezTo>
                  <a:pt x="119" y="111"/>
                  <a:pt x="158" y="111"/>
                  <a:pt x="198" y="111"/>
                </a:cubicBezTo>
                <a:cubicBezTo>
                  <a:pt x="237" y="111"/>
                  <a:pt x="285" y="111"/>
                  <a:pt x="316" y="103"/>
                </a:cubicBezTo>
                <a:cubicBezTo>
                  <a:pt x="348" y="95"/>
                  <a:pt x="364" y="87"/>
                  <a:pt x="364" y="87"/>
                </a:cubicBezTo>
                <a:cubicBezTo>
                  <a:pt x="364" y="56"/>
                  <a:pt x="364" y="56"/>
                  <a:pt x="364" y="56"/>
                </a:cubicBezTo>
                <a:cubicBezTo>
                  <a:pt x="356" y="56"/>
                  <a:pt x="348" y="56"/>
                  <a:pt x="340" y="63"/>
                </a:cubicBezTo>
                <a:cubicBezTo>
                  <a:pt x="301" y="63"/>
                  <a:pt x="261" y="71"/>
                  <a:pt x="214" y="71"/>
                </a:cubicBezTo>
                <a:cubicBezTo>
                  <a:pt x="206" y="71"/>
                  <a:pt x="198" y="71"/>
                  <a:pt x="182" y="71"/>
                </a:cubicBezTo>
                <a:cubicBezTo>
                  <a:pt x="135" y="71"/>
                  <a:pt x="95" y="63"/>
                  <a:pt x="63" y="63"/>
                </a:cubicBezTo>
                <a:cubicBezTo>
                  <a:pt x="55" y="56"/>
                  <a:pt x="39" y="56"/>
                  <a:pt x="32" y="56"/>
                </a:cubicBezTo>
                <a:lnTo>
                  <a:pt x="32" y="87"/>
                </a:lnTo>
                <a:close/>
                <a:moveTo>
                  <a:pt x="364" y="95"/>
                </a:moveTo>
                <a:lnTo>
                  <a:pt x="364" y="95"/>
                </a:lnTo>
                <a:close/>
                <a:moveTo>
                  <a:pt x="32" y="16"/>
                </a:moveTo>
                <a:lnTo>
                  <a:pt x="32" y="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9" name="Freeform 639">
            <a:extLst>
              <a:ext uri="{FF2B5EF4-FFF2-40B4-BE49-F238E27FC236}">
                <a16:creationId xmlns:a16="http://schemas.microsoft.com/office/drawing/2014/main" id="{06F91113-E432-264F-BFF8-F7F08A856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685" y="3829875"/>
            <a:ext cx="222172" cy="65204"/>
          </a:xfrm>
          <a:custGeom>
            <a:avLst/>
            <a:gdLst>
              <a:gd name="T0" fmla="*/ 198 w 404"/>
              <a:gd name="T1" fmla="*/ 118 h 119"/>
              <a:gd name="T2" fmla="*/ 198 w 404"/>
              <a:gd name="T3" fmla="*/ 118 h 119"/>
              <a:gd name="T4" fmla="*/ 182 w 404"/>
              <a:gd name="T5" fmla="*/ 118 h 119"/>
              <a:gd name="T6" fmla="*/ 63 w 404"/>
              <a:gd name="T7" fmla="*/ 103 h 119"/>
              <a:gd name="T8" fmla="*/ 0 w 404"/>
              <a:gd name="T9" fmla="*/ 63 h 119"/>
              <a:gd name="T10" fmla="*/ 63 w 404"/>
              <a:gd name="T11" fmla="*/ 16 h 119"/>
              <a:gd name="T12" fmla="*/ 198 w 404"/>
              <a:gd name="T13" fmla="*/ 0 h 119"/>
              <a:gd name="T14" fmla="*/ 332 w 404"/>
              <a:gd name="T15" fmla="*/ 16 h 119"/>
              <a:gd name="T16" fmla="*/ 379 w 404"/>
              <a:gd name="T17" fmla="*/ 31 h 119"/>
              <a:gd name="T18" fmla="*/ 403 w 404"/>
              <a:gd name="T19" fmla="*/ 63 h 119"/>
              <a:gd name="T20" fmla="*/ 340 w 404"/>
              <a:gd name="T21" fmla="*/ 103 h 119"/>
              <a:gd name="T22" fmla="*/ 214 w 404"/>
              <a:gd name="T23" fmla="*/ 118 h 119"/>
              <a:gd name="T24" fmla="*/ 198 w 404"/>
              <a:gd name="T25" fmla="*/ 118 h 119"/>
              <a:gd name="T26" fmla="*/ 39 w 404"/>
              <a:gd name="T27" fmla="*/ 63 h 119"/>
              <a:gd name="T28" fmla="*/ 39 w 404"/>
              <a:gd name="T29" fmla="*/ 63 h 119"/>
              <a:gd name="T30" fmla="*/ 79 w 404"/>
              <a:gd name="T31" fmla="*/ 71 h 119"/>
              <a:gd name="T32" fmla="*/ 182 w 404"/>
              <a:gd name="T33" fmla="*/ 79 h 119"/>
              <a:gd name="T34" fmla="*/ 214 w 404"/>
              <a:gd name="T35" fmla="*/ 79 h 119"/>
              <a:gd name="T36" fmla="*/ 316 w 404"/>
              <a:gd name="T37" fmla="*/ 71 h 119"/>
              <a:gd name="T38" fmla="*/ 356 w 404"/>
              <a:gd name="T39" fmla="*/ 63 h 119"/>
              <a:gd name="T40" fmla="*/ 316 w 404"/>
              <a:gd name="T41" fmla="*/ 47 h 119"/>
              <a:gd name="T42" fmla="*/ 198 w 404"/>
              <a:gd name="T43" fmla="*/ 39 h 119"/>
              <a:gd name="T44" fmla="*/ 87 w 404"/>
              <a:gd name="T45" fmla="*/ 47 h 119"/>
              <a:gd name="T46" fmla="*/ 39 w 404"/>
              <a:gd name="T47" fmla="*/ 63 h 119"/>
              <a:gd name="T48" fmla="*/ 364 w 404"/>
              <a:gd name="T49" fmla="*/ 63 h 119"/>
              <a:gd name="T50" fmla="*/ 364 w 404"/>
              <a:gd name="T51" fmla="*/ 6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04" h="119">
                <a:moveTo>
                  <a:pt x="198" y="118"/>
                </a:moveTo>
                <a:lnTo>
                  <a:pt x="198" y="118"/>
                </a:lnTo>
                <a:cubicBezTo>
                  <a:pt x="198" y="118"/>
                  <a:pt x="190" y="118"/>
                  <a:pt x="182" y="118"/>
                </a:cubicBezTo>
                <a:cubicBezTo>
                  <a:pt x="135" y="110"/>
                  <a:pt x="95" y="110"/>
                  <a:pt x="63" y="103"/>
                </a:cubicBezTo>
                <a:cubicBezTo>
                  <a:pt x="32" y="94"/>
                  <a:pt x="0" y="87"/>
                  <a:pt x="0" y="63"/>
                </a:cubicBezTo>
                <a:cubicBezTo>
                  <a:pt x="0" y="31"/>
                  <a:pt x="39" y="23"/>
                  <a:pt x="63" y="16"/>
                </a:cubicBezTo>
                <a:cubicBezTo>
                  <a:pt x="103" y="8"/>
                  <a:pt x="150" y="0"/>
                  <a:pt x="198" y="0"/>
                </a:cubicBezTo>
                <a:cubicBezTo>
                  <a:pt x="253" y="0"/>
                  <a:pt x="293" y="8"/>
                  <a:pt x="332" y="16"/>
                </a:cubicBezTo>
                <a:cubicBezTo>
                  <a:pt x="348" y="16"/>
                  <a:pt x="364" y="23"/>
                  <a:pt x="379" y="31"/>
                </a:cubicBezTo>
                <a:cubicBezTo>
                  <a:pt x="395" y="39"/>
                  <a:pt x="403" y="47"/>
                  <a:pt x="403" y="63"/>
                </a:cubicBezTo>
                <a:cubicBezTo>
                  <a:pt x="403" y="87"/>
                  <a:pt x="364" y="94"/>
                  <a:pt x="340" y="103"/>
                </a:cubicBezTo>
                <a:cubicBezTo>
                  <a:pt x="301" y="110"/>
                  <a:pt x="261" y="110"/>
                  <a:pt x="214" y="118"/>
                </a:cubicBezTo>
                <a:cubicBezTo>
                  <a:pt x="206" y="118"/>
                  <a:pt x="206" y="118"/>
                  <a:pt x="198" y="118"/>
                </a:cubicBezTo>
                <a:close/>
                <a:moveTo>
                  <a:pt x="39" y="63"/>
                </a:moveTo>
                <a:lnTo>
                  <a:pt x="39" y="63"/>
                </a:lnTo>
                <a:cubicBezTo>
                  <a:pt x="48" y="63"/>
                  <a:pt x="63" y="63"/>
                  <a:pt x="79" y="71"/>
                </a:cubicBezTo>
                <a:cubicBezTo>
                  <a:pt x="111" y="79"/>
                  <a:pt x="150" y="79"/>
                  <a:pt x="182" y="79"/>
                </a:cubicBezTo>
                <a:cubicBezTo>
                  <a:pt x="198" y="79"/>
                  <a:pt x="206" y="79"/>
                  <a:pt x="214" y="79"/>
                </a:cubicBezTo>
                <a:cubicBezTo>
                  <a:pt x="253" y="79"/>
                  <a:pt x="293" y="79"/>
                  <a:pt x="316" y="71"/>
                </a:cubicBezTo>
                <a:cubicBezTo>
                  <a:pt x="340" y="63"/>
                  <a:pt x="348" y="63"/>
                  <a:pt x="356" y="63"/>
                </a:cubicBezTo>
                <a:cubicBezTo>
                  <a:pt x="348" y="55"/>
                  <a:pt x="340" y="55"/>
                  <a:pt x="316" y="47"/>
                </a:cubicBezTo>
                <a:cubicBezTo>
                  <a:pt x="285" y="39"/>
                  <a:pt x="237" y="39"/>
                  <a:pt x="198" y="39"/>
                </a:cubicBezTo>
                <a:cubicBezTo>
                  <a:pt x="158" y="39"/>
                  <a:pt x="119" y="39"/>
                  <a:pt x="87" y="47"/>
                </a:cubicBezTo>
                <a:cubicBezTo>
                  <a:pt x="63" y="55"/>
                  <a:pt x="48" y="55"/>
                  <a:pt x="39" y="63"/>
                </a:cubicBezTo>
                <a:close/>
                <a:moveTo>
                  <a:pt x="364" y="63"/>
                </a:moveTo>
                <a:lnTo>
                  <a:pt x="364" y="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0" name="Freeform 640">
            <a:extLst>
              <a:ext uri="{FF2B5EF4-FFF2-40B4-BE49-F238E27FC236}">
                <a16:creationId xmlns:a16="http://schemas.microsoft.com/office/drawing/2014/main" id="{F5AF53C9-760D-BC4D-89EF-40C7184AF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685" y="3849194"/>
            <a:ext cx="222172" cy="82107"/>
          </a:xfrm>
          <a:custGeom>
            <a:avLst/>
            <a:gdLst>
              <a:gd name="T0" fmla="*/ 198 w 404"/>
              <a:gd name="T1" fmla="*/ 150 h 151"/>
              <a:gd name="T2" fmla="*/ 198 w 404"/>
              <a:gd name="T3" fmla="*/ 150 h 151"/>
              <a:gd name="T4" fmla="*/ 63 w 404"/>
              <a:gd name="T5" fmla="*/ 142 h 151"/>
              <a:gd name="T6" fmla="*/ 24 w 404"/>
              <a:gd name="T7" fmla="*/ 127 h 151"/>
              <a:gd name="T8" fmla="*/ 0 w 404"/>
              <a:gd name="T9" fmla="*/ 95 h 151"/>
              <a:gd name="T10" fmla="*/ 0 w 404"/>
              <a:gd name="T11" fmla="*/ 16 h 151"/>
              <a:gd name="T12" fmla="*/ 16 w 404"/>
              <a:gd name="T13" fmla="*/ 0 h 151"/>
              <a:gd name="T14" fmla="*/ 16 w 404"/>
              <a:gd name="T15" fmla="*/ 0 h 151"/>
              <a:gd name="T16" fmla="*/ 32 w 404"/>
              <a:gd name="T17" fmla="*/ 16 h 151"/>
              <a:gd name="T18" fmla="*/ 79 w 404"/>
              <a:gd name="T19" fmla="*/ 32 h 151"/>
              <a:gd name="T20" fmla="*/ 182 w 404"/>
              <a:gd name="T21" fmla="*/ 40 h 151"/>
              <a:gd name="T22" fmla="*/ 214 w 404"/>
              <a:gd name="T23" fmla="*/ 40 h 151"/>
              <a:gd name="T24" fmla="*/ 316 w 404"/>
              <a:gd name="T25" fmla="*/ 32 h 151"/>
              <a:gd name="T26" fmla="*/ 364 w 404"/>
              <a:gd name="T27" fmla="*/ 16 h 151"/>
              <a:gd name="T28" fmla="*/ 379 w 404"/>
              <a:gd name="T29" fmla="*/ 0 h 151"/>
              <a:gd name="T30" fmla="*/ 379 w 404"/>
              <a:gd name="T31" fmla="*/ 0 h 151"/>
              <a:gd name="T32" fmla="*/ 403 w 404"/>
              <a:gd name="T33" fmla="*/ 24 h 151"/>
              <a:gd name="T34" fmla="*/ 403 w 404"/>
              <a:gd name="T35" fmla="*/ 24 h 151"/>
              <a:gd name="T36" fmla="*/ 403 w 404"/>
              <a:gd name="T37" fmla="*/ 24 h 151"/>
              <a:gd name="T38" fmla="*/ 403 w 404"/>
              <a:gd name="T39" fmla="*/ 24 h 151"/>
              <a:gd name="T40" fmla="*/ 403 w 404"/>
              <a:gd name="T41" fmla="*/ 95 h 151"/>
              <a:gd name="T42" fmla="*/ 332 w 404"/>
              <a:gd name="T43" fmla="*/ 142 h 151"/>
              <a:gd name="T44" fmla="*/ 198 w 404"/>
              <a:gd name="T45" fmla="*/ 150 h 151"/>
              <a:gd name="T46" fmla="*/ 32 w 404"/>
              <a:gd name="T47" fmla="*/ 95 h 151"/>
              <a:gd name="T48" fmla="*/ 32 w 404"/>
              <a:gd name="T49" fmla="*/ 95 h 151"/>
              <a:gd name="T50" fmla="*/ 87 w 404"/>
              <a:gd name="T51" fmla="*/ 111 h 151"/>
              <a:gd name="T52" fmla="*/ 198 w 404"/>
              <a:gd name="T53" fmla="*/ 119 h 151"/>
              <a:gd name="T54" fmla="*/ 316 w 404"/>
              <a:gd name="T55" fmla="*/ 111 h 151"/>
              <a:gd name="T56" fmla="*/ 364 w 404"/>
              <a:gd name="T57" fmla="*/ 95 h 151"/>
              <a:gd name="T58" fmla="*/ 364 w 404"/>
              <a:gd name="T59" fmla="*/ 55 h 151"/>
              <a:gd name="T60" fmla="*/ 340 w 404"/>
              <a:gd name="T61" fmla="*/ 64 h 151"/>
              <a:gd name="T62" fmla="*/ 214 w 404"/>
              <a:gd name="T63" fmla="*/ 79 h 151"/>
              <a:gd name="T64" fmla="*/ 182 w 404"/>
              <a:gd name="T65" fmla="*/ 79 h 151"/>
              <a:gd name="T66" fmla="*/ 63 w 404"/>
              <a:gd name="T67" fmla="*/ 64 h 151"/>
              <a:gd name="T68" fmla="*/ 32 w 404"/>
              <a:gd name="T69" fmla="*/ 55 h 151"/>
              <a:gd name="T70" fmla="*/ 32 w 404"/>
              <a:gd name="T71" fmla="*/ 95 h 151"/>
              <a:gd name="T72" fmla="*/ 364 w 404"/>
              <a:gd name="T73" fmla="*/ 95 h 151"/>
              <a:gd name="T74" fmla="*/ 364 w 404"/>
              <a:gd name="T75" fmla="*/ 95 h 151"/>
              <a:gd name="T76" fmla="*/ 32 w 404"/>
              <a:gd name="T77" fmla="*/ 24 h 151"/>
              <a:gd name="T78" fmla="*/ 32 w 404"/>
              <a:gd name="T79" fmla="*/ 2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04" h="151">
                <a:moveTo>
                  <a:pt x="198" y="150"/>
                </a:moveTo>
                <a:lnTo>
                  <a:pt x="198" y="150"/>
                </a:lnTo>
                <a:cubicBezTo>
                  <a:pt x="150" y="150"/>
                  <a:pt x="103" y="150"/>
                  <a:pt x="63" y="142"/>
                </a:cubicBezTo>
                <a:cubicBezTo>
                  <a:pt x="48" y="135"/>
                  <a:pt x="32" y="135"/>
                  <a:pt x="24" y="127"/>
                </a:cubicBezTo>
                <a:cubicBezTo>
                  <a:pt x="8" y="119"/>
                  <a:pt x="0" y="111"/>
                  <a:pt x="0" y="9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24" y="0"/>
                  <a:pt x="32" y="8"/>
                  <a:pt x="32" y="16"/>
                </a:cubicBezTo>
                <a:cubicBezTo>
                  <a:pt x="39" y="16"/>
                  <a:pt x="48" y="24"/>
                  <a:pt x="79" y="32"/>
                </a:cubicBezTo>
                <a:cubicBezTo>
                  <a:pt x="111" y="40"/>
                  <a:pt x="150" y="40"/>
                  <a:pt x="182" y="40"/>
                </a:cubicBezTo>
                <a:cubicBezTo>
                  <a:pt x="198" y="40"/>
                  <a:pt x="206" y="40"/>
                  <a:pt x="214" y="40"/>
                </a:cubicBezTo>
                <a:cubicBezTo>
                  <a:pt x="253" y="40"/>
                  <a:pt x="293" y="40"/>
                  <a:pt x="316" y="32"/>
                </a:cubicBezTo>
                <a:cubicBezTo>
                  <a:pt x="348" y="24"/>
                  <a:pt x="364" y="16"/>
                  <a:pt x="364" y="16"/>
                </a:cubicBezTo>
                <a:cubicBezTo>
                  <a:pt x="364" y="8"/>
                  <a:pt x="372" y="0"/>
                  <a:pt x="379" y="0"/>
                </a:cubicBezTo>
                <a:lnTo>
                  <a:pt x="379" y="0"/>
                </a:lnTo>
                <a:cubicBezTo>
                  <a:pt x="395" y="0"/>
                  <a:pt x="403" y="8"/>
                  <a:pt x="403" y="24"/>
                </a:cubicBezTo>
                <a:lnTo>
                  <a:pt x="403" y="24"/>
                </a:lnTo>
                <a:lnTo>
                  <a:pt x="403" y="24"/>
                </a:lnTo>
                <a:lnTo>
                  <a:pt x="403" y="24"/>
                </a:lnTo>
                <a:cubicBezTo>
                  <a:pt x="403" y="95"/>
                  <a:pt x="403" y="95"/>
                  <a:pt x="403" y="95"/>
                </a:cubicBezTo>
                <a:cubicBezTo>
                  <a:pt x="403" y="127"/>
                  <a:pt x="364" y="135"/>
                  <a:pt x="332" y="142"/>
                </a:cubicBezTo>
                <a:cubicBezTo>
                  <a:pt x="293" y="150"/>
                  <a:pt x="245" y="150"/>
                  <a:pt x="198" y="150"/>
                </a:cubicBezTo>
                <a:close/>
                <a:moveTo>
                  <a:pt x="32" y="95"/>
                </a:moveTo>
                <a:lnTo>
                  <a:pt x="32" y="95"/>
                </a:lnTo>
                <a:cubicBezTo>
                  <a:pt x="39" y="95"/>
                  <a:pt x="48" y="103"/>
                  <a:pt x="87" y="111"/>
                </a:cubicBezTo>
                <a:cubicBezTo>
                  <a:pt x="119" y="111"/>
                  <a:pt x="158" y="119"/>
                  <a:pt x="198" y="119"/>
                </a:cubicBezTo>
                <a:cubicBezTo>
                  <a:pt x="237" y="119"/>
                  <a:pt x="285" y="111"/>
                  <a:pt x="316" y="111"/>
                </a:cubicBezTo>
                <a:cubicBezTo>
                  <a:pt x="348" y="103"/>
                  <a:pt x="364" y="95"/>
                  <a:pt x="364" y="95"/>
                </a:cubicBezTo>
                <a:cubicBezTo>
                  <a:pt x="364" y="55"/>
                  <a:pt x="364" y="55"/>
                  <a:pt x="364" y="55"/>
                </a:cubicBezTo>
                <a:cubicBezTo>
                  <a:pt x="356" y="55"/>
                  <a:pt x="348" y="64"/>
                  <a:pt x="340" y="64"/>
                </a:cubicBezTo>
                <a:cubicBezTo>
                  <a:pt x="301" y="71"/>
                  <a:pt x="261" y="71"/>
                  <a:pt x="214" y="79"/>
                </a:cubicBezTo>
                <a:cubicBezTo>
                  <a:pt x="206" y="79"/>
                  <a:pt x="198" y="79"/>
                  <a:pt x="182" y="79"/>
                </a:cubicBezTo>
                <a:cubicBezTo>
                  <a:pt x="135" y="71"/>
                  <a:pt x="95" y="71"/>
                  <a:pt x="63" y="64"/>
                </a:cubicBezTo>
                <a:cubicBezTo>
                  <a:pt x="55" y="64"/>
                  <a:pt x="39" y="55"/>
                  <a:pt x="32" y="55"/>
                </a:cubicBezTo>
                <a:lnTo>
                  <a:pt x="32" y="95"/>
                </a:lnTo>
                <a:close/>
                <a:moveTo>
                  <a:pt x="364" y="95"/>
                </a:moveTo>
                <a:lnTo>
                  <a:pt x="364" y="95"/>
                </a:lnTo>
                <a:close/>
                <a:moveTo>
                  <a:pt x="32" y="24"/>
                </a:moveTo>
                <a:lnTo>
                  <a:pt x="32" y="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1" name="Freeform 641">
            <a:extLst>
              <a:ext uri="{FF2B5EF4-FFF2-40B4-BE49-F238E27FC236}">
                <a16:creationId xmlns:a16="http://schemas.microsoft.com/office/drawing/2014/main" id="{A87B3311-4655-FA46-8878-6AF4AEC83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9149" y="3110231"/>
            <a:ext cx="321183" cy="318769"/>
          </a:xfrm>
          <a:custGeom>
            <a:avLst/>
            <a:gdLst>
              <a:gd name="T0" fmla="*/ 292 w 586"/>
              <a:gd name="T1" fmla="*/ 583 h 584"/>
              <a:gd name="T2" fmla="*/ 292 w 586"/>
              <a:gd name="T3" fmla="*/ 583 h 584"/>
              <a:gd name="T4" fmla="*/ 87 w 586"/>
              <a:gd name="T5" fmla="*/ 505 h 584"/>
              <a:gd name="T6" fmla="*/ 0 w 586"/>
              <a:gd name="T7" fmla="*/ 292 h 584"/>
              <a:gd name="T8" fmla="*/ 87 w 586"/>
              <a:gd name="T9" fmla="*/ 87 h 584"/>
              <a:gd name="T10" fmla="*/ 292 w 586"/>
              <a:gd name="T11" fmla="*/ 0 h 584"/>
              <a:gd name="T12" fmla="*/ 498 w 586"/>
              <a:gd name="T13" fmla="*/ 87 h 584"/>
              <a:gd name="T14" fmla="*/ 585 w 586"/>
              <a:gd name="T15" fmla="*/ 292 h 584"/>
              <a:gd name="T16" fmla="*/ 498 w 586"/>
              <a:gd name="T17" fmla="*/ 505 h 584"/>
              <a:gd name="T18" fmla="*/ 292 w 586"/>
              <a:gd name="T19" fmla="*/ 583 h 584"/>
              <a:gd name="T20" fmla="*/ 292 w 586"/>
              <a:gd name="T21" fmla="*/ 31 h 584"/>
              <a:gd name="T22" fmla="*/ 292 w 586"/>
              <a:gd name="T23" fmla="*/ 31 h 584"/>
              <a:gd name="T24" fmla="*/ 32 w 586"/>
              <a:gd name="T25" fmla="*/ 292 h 584"/>
              <a:gd name="T26" fmla="*/ 292 w 586"/>
              <a:gd name="T27" fmla="*/ 553 h 584"/>
              <a:gd name="T28" fmla="*/ 553 w 586"/>
              <a:gd name="T29" fmla="*/ 292 h 584"/>
              <a:gd name="T30" fmla="*/ 292 w 586"/>
              <a:gd name="T31" fmla="*/ 31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6" h="584">
                <a:moveTo>
                  <a:pt x="292" y="583"/>
                </a:moveTo>
                <a:lnTo>
                  <a:pt x="292" y="583"/>
                </a:lnTo>
                <a:cubicBezTo>
                  <a:pt x="213" y="583"/>
                  <a:pt x="142" y="560"/>
                  <a:pt x="87" y="505"/>
                </a:cubicBezTo>
                <a:cubicBezTo>
                  <a:pt x="32" y="442"/>
                  <a:pt x="0" y="371"/>
                  <a:pt x="0" y="292"/>
                </a:cubicBezTo>
                <a:cubicBezTo>
                  <a:pt x="0" y="213"/>
                  <a:pt x="32" y="142"/>
                  <a:pt x="87" y="87"/>
                </a:cubicBezTo>
                <a:cubicBezTo>
                  <a:pt x="142" y="31"/>
                  <a:pt x="213" y="0"/>
                  <a:pt x="292" y="0"/>
                </a:cubicBezTo>
                <a:cubicBezTo>
                  <a:pt x="371" y="0"/>
                  <a:pt x="443" y="31"/>
                  <a:pt x="498" y="87"/>
                </a:cubicBezTo>
                <a:cubicBezTo>
                  <a:pt x="553" y="142"/>
                  <a:pt x="585" y="213"/>
                  <a:pt x="585" y="292"/>
                </a:cubicBezTo>
                <a:cubicBezTo>
                  <a:pt x="585" y="371"/>
                  <a:pt x="553" y="442"/>
                  <a:pt x="498" y="505"/>
                </a:cubicBezTo>
                <a:cubicBezTo>
                  <a:pt x="443" y="560"/>
                  <a:pt x="371" y="583"/>
                  <a:pt x="292" y="583"/>
                </a:cubicBezTo>
                <a:close/>
                <a:moveTo>
                  <a:pt x="292" y="31"/>
                </a:moveTo>
                <a:lnTo>
                  <a:pt x="292" y="31"/>
                </a:lnTo>
                <a:cubicBezTo>
                  <a:pt x="150" y="31"/>
                  <a:pt x="32" y="150"/>
                  <a:pt x="32" y="292"/>
                </a:cubicBezTo>
                <a:cubicBezTo>
                  <a:pt x="32" y="434"/>
                  <a:pt x="150" y="553"/>
                  <a:pt x="292" y="553"/>
                </a:cubicBezTo>
                <a:cubicBezTo>
                  <a:pt x="435" y="553"/>
                  <a:pt x="553" y="434"/>
                  <a:pt x="553" y="292"/>
                </a:cubicBezTo>
                <a:cubicBezTo>
                  <a:pt x="553" y="150"/>
                  <a:pt x="435" y="31"/>
                  <a:pt x="292" y="3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2" name="Freeform 642">
            <a:extLst>
              <a:ext uri="{FF2B5EF4-FFF2-40B4-BE49-F238E27FC236}">
                <a16:creationId xmlns:a16="http://schemas.microsoft.com/office/drawing/2014/main" id="{6BE03511-54A8-D743-A05C-0F10D0954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372" y="3148870"/>
            <a:ext cx="248737" cy="246321"/>
          </a:xfrm>
          <a:custGeom>
            <a:avLst/>
            <a:gdLst>
              <a:gd name="T0" fmla="*/ 229 w 452"/>
              <a:gd name="T1" fmla="*/ 450 h 451"/>
              <a:gd name="T2" fmla="*/ 229 w 452"/>
              <a:gd name="T3" fmla="*/ 450 h 451"/>
              <a:gd name="T4" fmla="*/ 0 w 452"/>
              <a:gd name="T5" fmla="*/ 221 h 451"/>
              <a:gd name="T6" fmla="*/ 229 w 452"/>
              <a:gd name="T7" fmla="*/ 0 h 451"/>
              <a:gd name="T8" fmla="*/ 451 w 452"/>
              <a:gd name="T9" fmla="*/ 221 h 451"/>
              <a:gd name="T10" fmla="*/ 229 w 452"/>
              <a:gd name="T11" fmla="*/ 450 h 451"/>
              <a:gd name="T12" fmla="*/ 229 w 452"/>
              <a:gd name="T13" fmla="*/ 31 h 451"/>
              <a:gd name="T14" fmla="*/ 229 w 452"/>
              <a:gd name="T15" fmla="*/ 31 h 451"/>
              <a:gd name="T16" fmla="*/ 40 w 452"/>
              <a:gd name="T17" fmla="*/ 221 h 451"/>
              <a:gd name="T18" fmla="*/ 229 w 452"/>
              <a:gd name="T19" fmla="*/ 411 h 451"/>
              <a:gd name="T20" fmla="*/ 419 w 452"/>
              <a:gd name="T21" fmla="*/ 221 h 451"/>
              <a:gd name="T22" fmla="*/ 229 w 452"/>
              <a:gd name="T23" fmla="*/ 31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2" h="451">
                <a:moveTo>
                  <a:pt x="229" y="450"/>
                </a:moveTo>
                <a:lnTo>
                  <a:pt x="229" y="450"/>
                </a:lnTo>
                <a:cubicBezTo>
                  <a:pt x="103" y="450"/>
                  <a:pt x="0" y="347"/>
                  <a:pt x="0" y="221"/>
                </a:cubicBezTo>
                <a:cubicBezTo>
                  <a:pt x="0" y="102"/>
                  <a:pt x="103" y="0"/>
                  <a:pt x="229" y="0"/>
                </a:cubicBezTo>
                <a:cubicBezTo>
                  <a:pt x="356" y="0"/>
                  <a:pt x="451" y="102"/>
                  <a:pt x="451" y="221"/>
                </a:cubicBezTo>
                <a:cubicBezTo>
                  <a:pt x="451" y="347"/>
                  <a:pt x="356" y="450"/>
                  <a:pt x="229" y="450"/>
                </a:cubicBezTo>
                <a:close/>
                <a:moveTo>
                  <a:pt x="229" y="31"/>
                </a:moveTo>
                <a:lnTo>
                  <a:pt x="229" y="31"/>
                </a:lnTo>
                <a:cubicBezTo>
                  <a:pt x="127" y="31"/>
                  <a:pt x="40" y="118"/>
                  <a:pt x="40" y="221"/>
                </a:cubicBezTo>
                <a:cubicBezTo>
                  <a:pt x="40" y="324"/>
                  <a:pt x="127" y="411"/>
                  <a:pt x="229" y="411"/>
                </a:cubicBezTo>
                <a:cubicBezTo>
                  <a:pt x="332" y="411"/>
                  <a:pt x="419" y="324"/>
                  <a:pt x="419" y="221"/>
                </a:cubicBezTo>
                <a:cubicBezTo>
                  <a:pt x="419" y="118"/>
                  <a:pt x="332" y="31"/>
                  <a:pt x="229" y="3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3" name="Freeform 643">
            <a:extLst>
              <a:ext uri="{FF2B5EF4-FFF2-40B4-BE49-F238E27FC236}">
                <a16:creationId xmlns:a16="http://schemas.microsoft.com/office/drawing/2014/main" id="{81CAC2C3-44D3-054B-A9B7-0EE547C23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9894" y="3209243"/>
            <a:ext cx="74862" cy="123160"/>
          </a:xfrm>
          <a:custGeom>
            <a:avLst/>
            <a:gdLst>
              <a:gd name="T0" fmla="*/ 64 w 136"/>
              <a:gd name="T1" fmla="*/ 222 h 223"/>
              <a:gd name="T2" fmla="*/ 64 w 136"/>
              <a:gd name="T3" fmla="*/ 222 h 223"/>
              <a:gd name="T4" fmla="*/ 16 w 136"/>
              <a:gd name="T5" fmla="*/ 206 h 223"/>
              <a:gd name="T6" fmla="*/ 8 w 136"/>
              <a:gd name="T7" fmla="*/ 190 h 223"/>
              <a:gd name="T8" fmla="*/ 24 w 136"/>
              <a:gd name="T9" fmla="*/ 182 h 223"/>
              <a:gd name="T10" fmla="*/ 95 w 136"/>
              <a:gd name="T11" fmla="*/ 182 h 223"/>
              <a:gd name="T12" fmla="*/ 111 w 136"/>
              <a:gd name="T13" fmla="*/ 159 h 223"/>
              <a:gd name="T14" fmla="*/ 64 w 136"/>
              <a:gd name="T15" fmla="*/ 127 h 223"/>
              <a:gd name="T16" fmla="*/ 24 w 136"/>
              <a:gd name="T17" fmla="*/ 103 h 223"/>
              <a:gd name="T18" fmla="*/ 8 w 136"/>
              <a:gd name="T19" fmla="*/ 64 h 223"/>
              <a:gd name="T20" fmla="*/ 32 w 136"/>
              <a:gd name="T21" fmla="*/ 16 h 223"/>
              <a:gd name="T22" fmla="*/ 127 w 136"/>
              <a:gd name="T23" fmla="*/ 16 h 223"/>
              <a:gd name="T24" fmla="*/ 135 w 136"/>
              <a:gd name="T25" fmla="*/ 32 h 223"/>
              <a:gd name="T26" fmla="*/ 119 w 136"/>
              <a:gd name="T27" fmla="*/ 40 h 223"/>
              <a:gd name="T28" fmla="*/ 48 w 136"/>
              <a:gd name="T29" fmla="*/ 40 h 223"/>
              <a:gd name="T30" fmla="*/ 32 w 136"/>
              <a:gd name="T31" fmla="*/ 64 h 223"/>
              <a:gd name="T32" fmla="*/ 79 w 136"/>
              <a:gd name="T33" fmla="*/ 95 h 223"/>
              <a:gd name="T34" fmla="*/ 119 w 136"/>
              <a:gd name="T35" fmla="*/ 119 h 223"/>
              <a:gd name="T36" fmla="*/ 135 w 136"/>
              <a:gd name="T37" fmla="*/ 159 h 223"/>
              <a:gd name="T38" fmla="*/ 111 w 136"/>
              <a:gd name="T39" fmla="*/ 206 h 223"/>
              <a:gd name="T40" fmla="*/ 64 w 136"/>
              <a:gd name="T41" fmla="*/ 22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6" h="223">
                <a:moveTo>
                  <a:pt x="64" y="222"/>
                </a:moveTo>
                <a:lnTo>
                  <a:pt x="64" y="222"/>
                </a:lnTo>
                <a:cubicBezTo>
                  <a:pt x="48" y="222"/>
                  <a:pt x="32" y="214"/>
                  <a:pt x="16" y="206"/>
                </a:cubicBezTo>
                <a:cubicBezTo>
                  <a:pt x="8" y="206"/>
                  <a:pt x="0" y="198"/>
                  <a:pt x="8" y="190"/>
                </a:cubicBezTo>
                <a:cubicBezTo>
                  <a:pt x="8" y="182"/>
                  <a:pt x="16" y="182"/>
                  <a:pt x="24" y="182"/>
                </a:cubicBezTo>
                <a:cubicBezTo>
                  <a:pt x="48" y="198"/>
                  <a:pt x="79" y="198"/>
                  <a:pt x="95" y="182"/>
                </a:cubicBezTo>
                <a:cubicBezTo>
                  <a:pt x="103" y="182"/>
                  <a:pt x="111" y="166"/>
                  <a:pt x="111" y="159"/>
                </a:cubicBezTo>
                <a:cubicBezTo>
                  <a:pt x="111" y="143"/>
                  <a:pt x="87" y="135"/>
                  <a:pt x="64" y="127"/>
                </a:cubicBezTo>
                <a:cubicBezTo>
                  <a:pt x="48" y="119"/>
                  <a:pt x="40" y="111"/>
                  <a:pt x="24" y="103"/>
                </a:cubicBezTo>
                <a:cubicBezTo>
                  <a:pt x="8" y="87"/>
                  <a:pt x="8" y="79"/>
                  <a:pt x="8" y="64"/>
                </a:cubicBezTo>
                <a:cubicBezTo>
                  <a:pt x="8" y="40"/>
                  <a:pt x="16" y="24"/>
                  <a:pt x="32" y="16"/>
                </a:cubicBezTo>
                <a:cubicBezTo>
                  <a:pt x="55" y="0"/>
                  <a:pt x="95" y="0"/>
                  <a:pt x="127" y="16"/>
                </a:cubicBezTo>
                <a:cubicBezTo>
                  <a:pt x="135" y="16"/>
                  <a:pt x="135" y="24"/>
                  <a:pt x="135" y="32"/>
                </a:cubicBezTo>
                <a:cubicBezTo>
                  <a:pt x="135" y="40"/>
                  <a:pt x="127" y="40"/>
                  <a:pt x="119" y="40"/>
                </a:cubicBezTo>
                <a:cubicBezTo>
                  <a:pt x="87" y="24"/>
                  <a:pt x="64" y="24"/>
                  <a:pt x="48" y="40"/>
                </a:cubicBezTo>
                <a:cubicBezTo>
                  <a:pt x="40" y="48"/>
                  <a:pt x="32" y="56"/>
                  <a:pt x="32" y="64"/>
                </a:cubicBezTo>
                <a:cubicBezTo>
                  <a:pt x="32" y="79"/>
                  <a:pt x="55" y="87"/>
                  <a:pt x="79" y="95"/>
                </a:cubicBezTo>
                <a:cubicBezTo>
                  <a:pt x="87" y="103"/>
                  <a:pt x="103" y="111"/>
                  <a:pt x="119" y="119"/>
                </a:cubicBezTo>
                <a:cubicBezTo>
                  <a:pt x="127" y="135"/>
                  <a:pt x="135" y="143"/>
                  <a:pt x="135" y="159"/>
                </a:cubicBezTo>
                <a:cubicBezTo>
                  <a:pt x="135" y="182"/>
                  <a:pt x="127" y="198"/>
                  <a:pt x="111" y="206"/>
                </a:cubicBezTo>
                <a:cubicBezTo>
                  <a:pt x="95" y="214"/>
                  <a:pt x="79" y="222"/>
                  <a:pt x="64" y="2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4" name="Freeform 644">
            <a:extLst>
              <a:ext uri="{FF2B5EF4-FFF2-40B4-BE49-F238E27FC236}">
                <a16:creationId xmlns:a16="http://schemas.microsoft.com/office/drawing/2014/main" id="{5C6DA2FE-27FA-A54C-A04D-65C6DB023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1287" y="3180264"/>
            <a:ext cx="16905" cy="31393"/>
          </a:xfrm>
          <a:custGeom>
            <a:avLst/>
            <a:gdLst>
              <a:gd name="T0" fmla="*/ 16 w 33"/>
              <a:gd name="T1" fmla="*/ 55 h 56"/>
              <a:gd name="T2" fmla="*/ 16 w 33"/>
              <a:gd name="T3" fmla="*/ 55 h 56"/>
              <a:gd name="T4" fmla="*/ 0 w 33"/>
              <a:gd name="T5" fmla="*/ 39 h 56"/>
              <a:gd name="T6" fmla="*/ 0 w 33"/>
              <a:gd name="T7" fmla="*/ 16 h 56"/>
              <a:gd name="T8" fmla="*/ 16 w 33"/>
              <a:gd name="T9" fmla="*/ 0 h 56"/>
              <a:gd name="T10" fmla="*/ 32 w 33"/>
              <a:gd name="T11" fmla="*/ 16 h 56"/>
              <a:gd name="T12" fmla="*/ 32 w 33"/>
              <a:gd name="T13" fmla="*/ 39 h 56"/>
              <a:gd name="T14" fmla="*/ 16 w 33"/>
              <a:gd name="T1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" h="56">
                <a:moveTo>
                  <a:pt x="16" y="55"/>
                </a:moveTo>
                <a:lnTo>
                  <a:pt x="16" y="55"/>
                </a:lnTo>
                <a:cubicBezTo>
                  <a:pt x="9" y="55"/>
                  <a:pt x="0" y="47"/>
                  <a:pt x="0" y="3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9" y="0"/>
                  <a:pt x="16" y="0"/>
                </a:cubicBezTo>
                <a:cubicBezTo>
                  <a:pt x="24" y="0"/>
                  <a:pt x="32" y="8"/>
                  <a:pt x="32" y="16"/>
                </a:cubicBezTo>
                <a:cubicBezTo>
                  <a:pt x="32" y="39"/>
                  <a:pt x="32" y="39"/>
                  <a:pt x="32" y="39"/>
                </a:cubicBezTo>
                <a:cubicBezTo>
                  <a:pt x="32" y="47"/>
                  <a:pt x="24" y="55"/>
                  <a:pt x="16" y="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5" name="Freeform 645">
            <a:extLst>
              <a:ext uri="{FF2B5EF4-FFF2-40B4-BE49-F238E27FC236}">
                <a16:creationId xmlns:a16="http://schemas.microsoft.com/office/drawing/2014/main" id="{0F0AA800-03D0-494C-9979-7D8E19E30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1287" y="3332403"/>
            <a:ext cx="16905" cy="31395"/>
          </a:xfrm>
          <a:custGeom>
            <a:avLst/>
            <a:gdLst>
              <a:gd name="T0" fmla="*/ 16 w 33"/>
              <a:gd name="T1" fmla="*/ 55 h 56"/>
              <a:gd name="T2" fmla="*/ 16 w 33"/>
              <a:gd name="T3" fmla="*/ 55 h 56"/>
              <a:gd name="T4" fmla="*/ 0 w 33"/>
              <a:gd name="T5" fmla="*/ 39 h 56"/>
              <a:gd name="T6" fmla="*/ 0 w 33"/>
              <a:gd name="T7" fmla="*/ 15 h 56"/>
              <a:gd name="T8" fmla="*/ 16 w 33"/>
              <a:gd name="T9" fmla="*/ 0 h 56"/>
              <a:gd name="T10" fmla="*/ 32 w 33"/>
              <a:gd name="T11" fmla="*/ 15 h 56"/>
              <a:gd name="T12" fmla="*/ 32 w 33"/>
              <a:gd name="T13" fmla="*/ 39 h 56"/>
              <a:gd name="T14" fmla="*/ 16 w 33"/>
              <a:gd name="T1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" h="56">
                <a:moveTo>
                  <a:pt x="16" y="55"/>
                </a:moveTo>
                <a:lnTo>
                  <a:pt x="16" y="55"/>
                </a:lnTo>
                <a:cubicBezTo>
                  <a:pt x="9" y="55"/>
                  <a:pt x="0" y="47"/>
                  <a:pt x="0" y="39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8"/>
                  <a:pt x="9" y="0"/>
                  <a:pt x="16" y="0"/>
                </a:cubicBezTo>
                <a:cubicBezTo>
                  <a:pt x="24" y="0"/>
                  <a:pt x="32" y="8"/>
                  <a:pt x="32" y="15"/>
                </a:cubicBezTo>
                <a:cubicBezTo>
                  <a:pt x="32" y="39"/>
                  <a:pt x="32" y="39"/>
                  <a:pt x="32" y="39"/>
                </a:cubicBezTo>
                <a:cubicBezTo>
                  <a:pt x="32" y="47"/>
                  <a:pt x="24" y="55"/>
                  <a:pt x="16" y="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6" name="Freeform 646">
            <a:extLst>
              <a:ext uri="{FF2B5EF4-FFF2-40B4-BE49-F238E27FC236}">
                <a16:creationId xmlns:a16="http://schemas.microsoft.com/office/drawing/2014/main" id="{885D1D40-D163-2746-B227-4162EE9BB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701" y="2038010"/>
            <a:ext cx="260811" cy="316355"/>
          </a:xfrm>
          <a:custGeom>
            <a:avLst/>
            <a:gdLst>
              <a:gd name="T0" fmla="*/ 237 w 475"/>
              <a:gd name="T1" fmla="*/ 577 h 578"/>
              <a:gd name="T2" fmla="*/ 237 w 475"/>
              <a:gd name="T3" fmla="*/ 577 h 578"/>
              <a:gd name="T4" fmla="*/ 0 w 475"/>
              <a:gd name="T5" fmla="*/ 340 h 578"/>
              <a:gd name="T6" fmla="*/ 31 w 475"/>
              <a:gd name="T7" fmla="*/ 182 h 578"/>
              <a:gd name="T8" fmla="*/ 111 w 475"/>
              <a:gd name="T9" fmla="*/ 32 h 578"/>
              <a:gd name="T10" fmla="*/ 126 w 475"/>
              <a:gd name="T11" fmla="*/ 8 h 578"/>
              <a:gd name="T12" fmla="*/ 150 w 475"/>
              <a:gd name="T13" fmla="*/ 8 h 578"/>
              <a:gd name="T14" fmla="*/ 150 w 475"/>
              <a:gd name="T15" fmla="*/ 32 h 578"/>
              <a:gd name="T16" fmla="*/ 142 w 475"/>
              <a:gd name="T17" fmla="*/ 56 h 578"/>
              <a:gd name="T18" fmla="*/ 63 w 475"/>
              <a:gd name="T19" fmla="*/ 198 h 578"/>
              <a:gd name="T20" fmla="*/ 31 w 475"/>
              <a:gd name="T21" fmla="*/ 340 h 578"/>
              <a:gd name="T22" fmla="*/ 237 w 475"/>
              <a:gd name="T23" fmla="*/ 546 h 578"/>
              <a:gd name="T24" fmla="*/ 442 w 475"/>
              <a:gd name="T25" fmla="*/ 340 h 578"/>
              <a:gd name="T26" fmla="*/ 411 w 475"/>
              <a:gd name="T27" fmla="*/ 198 h 578"/>
              <a:gd name="T28" fmla="*/ 340 w 475"/>
              <a:gd name="T29" fmla="*/ 47 h 578"/>
              <a:gd name="T30" fmla="*/ 324 w 475"/>
              <a:gd name="T31" fmla="*/ 32 h 578"/>
              <a:gd name="T32" fmla="*/ 324 w 475"/>
              <a:gd name="T33" fmla="*/ 8 h 578"/>
              <a:gd name="T34" fmla="*/ 348 w 475"/>
              <a:gd name="T35" fmla="*/ 8 h 578"/>
              <a:gd name="T36" fmla="*/ 363 w 475"/>
              <a:gd name="T37" fmla="*/ 32 h 578"/>
              <a:gd name="T38" fmla="*/ 451 w 475"/>
              <a:gd name="T39" fmla="*/ 182 h 578"/>
              <a:gd name="T40" fmla="*/ 474 w 475"/>
              <a:gd name="T41" fmla="*/ 340 h 578"/>
              <a:gd name="T42" fmla="*/ 237 w 475"/>
              <a:gd name="T43" fmla="*/ 577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75" h="578">
                <a:moveTo>
                  <a:pt x="237" y="577"/>
                </a:moveTo>
                <a:lnTo>
                  <a:pt x="237" y="577"/>
                </a:lnTo>
                <a:cubicBezTo>
                  <a:pt x="103" y="577"/>
                  <a:pt x="0" y="474"/>
                  <a:pt x="0" y="340"/>
                </a:cubicBezTo>
                <a:cubicBezTo>
                  <a:pt x="0" y="300"/>
                  <a:pt x="8" y="245"/>
                  <a:pt x="31" y="182"/>
                </a:cubicBezTo>
                <a:cubicBezTo>
                  <a:pt x="47" y="127"/>
                  <a:pt x="79" y="71"/>
                  <a:pt x="111" y="32"/>
                </a:cubicBezTo>
                <a:cubicBezTo>
                  <a:pt x="118" y="24"/>
                  <a:pt x="118" y="16"/>
                  <a:pt x="126" y="8"/>
                </a:cubicBezTo>
                <a:cubicBezTo>
                  <a:pt x="134" y="0"/>
                  <a:pt x="142" y="0"/>
                  <a:pt x="150" y="8"/>
                </a:cubicBezTo>
                <a:cubicBezTo>
                  <a:pt x="158" y="16"/>
                  <a:pt x="158" y="24"/>
                  <a:pt x="150" y="32"/>
                </a:cubicBezTo>
                <a:cubicBezTo>
                  <a:pt x="150" y="40"/>
                  <a:pt x="142" y="47"/>
                  <a:pt x="142" y="56"/>
                </a:cubicBezTo>
                <a:cubicBezTo>
                  <a:pt x="111" y="87"/>
                  <a:pt x="87" y="142"/>
                  <a:pt x="63" y="198"/>
                </a:cubicBezTo>
                <a:cubicBezTo>
                  <a:pt x="47" y="253"/>
                  <a:pt x="31" y="300"/>
                  <a:pt x="31" y="340"/>
                </a:cubicBezTo>
                <a:cubicBezTo>
                  <a:pt x="31" y="451"/>
                  <a:pt x="126" y="546"/>
                  <a:pt x="237" y="546"/>
                </a:cubicBezTo>
                <a:cubicBezTo>
                  <a:pt x="348" y="546"/>
                  <a:pt x="442" y="451"/>
                  <a:pt x="442" y="340"/>
                </a:cubicBezTo>
                <a:cubicBezTo>
                  <a:pt x="442" y="300"/>
                  <a:pt x="435" y="253"/>
                  <a:pt x="411" y="198"/>
                </a:cubicBezTo>
                <a:cubicBezTo>
                  <a:pt x="395" y="142"/>
                  <a:pt x="363" y="87"/>
                  <a:pt x="340" y="47"/>
                </a:cubicBezTo>
                <a:cubicBezTo>
                  <a:pt x="332" y="47"/>
                  <a:pt x="332" y="40"/>
                  <a:pt x="324" y="32"/>
                </a:cubicBezTo>
                <a:cubicBezTo>
                  <a:pt x="316" y="24"/>
                  <a:pt x="316" y="16"/>
                  <a:pt x="324" y="8"/>
                </a:cubicBezTo>
                <a:cubicBezTo>
                  <a:pt x="332" y="0"/>
                  <a:pt x="340" y="0"/>
                  <a:pt x="348" y="8"/>
                </a:cubicBezTo>
                <a:cubicBezTo>
                  <a:pt x="356" y="16"/>
                  <a:pt x="363" y="24"/>
                  <a:pt x="363" y="32"/>
                </a:cubicBezTo>
                <a:cubicBezTo>
                  <a:pt x="395" y="71"/>
                  <a:pt x="427" y="127"/>
                  <a:pt x="451" y="182"/>
                </a:cubicBezTo>
                <a:cubicBezTo>
                  <a:pt x="466" y="245"/>
                  <a:pt x="474" y="300"/>
                  <a:pt x="474" y="340"/>
                </a:cubicBezTo>
                <a:cubicBezTo>
                  <a:pt x="474" y="474"/>
                  <a:pt x="371" y="577"/>
                  <a:pt x="237" y="57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7" name="Freeform 647">
            <a:extLst>
              <a:ext uri="{FF2B5EF4-FFF2-40B4-BE49-F238E27FC236}">
                <a16:creationId xmlns:a16="http://schemas.microsoft.com/office/drawing/2014/main" id="{B35658A0-62E9-CB44-97AF-313450211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415" y="1929339"/>
            <a:ext cx="159385" cy="82107"/>
          </a:xfrm>
          <a:custGeom>
            <a:avLst/>
            <a:gdLst>
              <a:gd name="T0" fmla="*/ 229 w 293"/>
              <a:gd name="T1" fmla="*/ 150 h 151"/>
              <a:gd name="T2" fmla="*/ 229 w 293"/>
              <a:gd name="T3" fmla="*/ 150 h 151"/>
              <a:gd name="T4" fmla="*/ 221 w 293"/>
              <a:gd name="T5" fmla="*/ 142 h 151"/>
              <a:gd name="T6" fmla="*/ 213 w 293"/>
              <a:gd name="T7" fmla="*/ 118 h 151"/>
              <a:gd name="T8" fmla="*/ 253 w 293"/>
              <a:gd name="T9" fmla="*/ 55 h 151"/>
              <a:gd name="T10" fmla="*/ 253 w 293"/>
              <a:gd name="T11" fmla="*/ 39 h 151"/>
              <a:gd name="T12" fmla="*/ 245 w 293"/>
              <a:gd name="T13" fmla="*/ 39 h 151"/>
              <a:gd name="T14" fmla="*/ 47 w 293"/>
              <a:gd name="T15" fmla="*/ 39 h 151"/>
              <a:gd name="T16" fmla="*/ 39 w 293"/>
              <a:gd name="T17" fmla="*/ 39 h 151"/>
              <a:gd name="T18" fmla="*/ 39 w 293"/>
              <a:gd name="T19" fmla="*/ 55 h 151"/>
              <a:gd name="T20" fmla="*/ 71 w 293"/>
              <a:gd name="T21" fmla="*/ 118 h 151"/>
              <a:gd name="T22" fmla="*/ 63 w 293"/>
              <a:gd name="T23" fmla="*/ 142 h 151"/>
              <a:gd name="T24" fmla="*/ 39 w 293"/>
              <a:gd name="T25" fmla="*/ 134 h 151"/>
              <a:gd name="T26" fmla="*/ 8 w 293"/>
              <a:gd name="T27" fmla="*/ 71 h 151"/>
              <a:gd name="T28" fmla="*/ 8 w 293"/>
              <a:gd name="T29" fmla="*/ 23 h 151"/>
              <a:gd name="T30" fmla="*/ 47 w 293"/>
              <a:gd name="T31" fmla="*/ 0 h 151"/>
              <a:gd name="T32" fmla="*/ 245 w 293"/>
              <a:gd name="T33" fmla="*/ 0 h 151"/>
              <a:gd name="T34" fmla="*/ 284 w 293"/>
              <a:gd name="T35" fmla="*/ 23 h 151"/>
              <a:gd name="T36" fmla="*/ 284 w 293"/>
              <a:gd name="T37" fmla="*/ 71 h 151"/>
              <a:gd name="T38" fmla="*/ 253 w 293"/>
              <a:gd name="T39" fmla="*/ 134 h 151"/>
              <a:gd name="T40" fmla="*/ 229 w 293"/>
              <a:gd name="T41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3" h="151">
                <a:moveTo>
                  <a:pt x="229" y="150"/>
                </a:moveTo>
                <a:lnTo>
                  <a:pt x="229" y="150"/>
                </a:lnTo>
                <a:cubicBezTo>
                  <a:pt x="229" y="150"/>
                  <a:pt x="229" y="150"/>
                  <a:pt x="221" y="142"/>
                </a:cubicBezTo>
                <a:cubicBezTo>
                  <a:pt x="213" y="142"/>
                  <a:pt x="213" y="134"/>
                  <a:pt x="213" y="118"/>
                </a:cubicBezTo>
                <a:cubicBezTo>
                  <a:pt x="253" y="55"/>
                  <a:pt x="253" y="55"/>
                  <a:pt x="253" y="55"/>
                </a:cubicBezTo>
                <a:cubicBezTo>
                  <a:pt x="253" y="47"/>
                  <a:pt x="253" y="39"/>
                  <a:pt x="253" y="39"/>
                </a:cubicBezTo>
                <a:lnTo>
                  <a:pt x="245" y="39"/>
                </a:lnTo>
                <a:cubicBezTo>
                  <a:pt x="47" y="39"/>
                  <a:pt x="47" y="39"/>
                  <a:pt x="47" y="39"/>
                </a:cubicBezTo>
                <a:cubicBezTo>
                  <a:pt x="39" y="39"/>
                  <a:pt x="39" y="39"/>
                  <a:pt x="39" y="39"/>
                </a:cubicBezTo>
                <a:cubicBezTo>
                  <a:pt x="39" y="39"/>
                  <a:pt x="31" y="47"/>
                  <a:pt x="39" y="55"/>
                </a:cubicBezTo>
                <a:cubicBezTo>
                  <a:pt x="71" y="118"/>
                  <a:pt x="71" y="118"/>
                  <a:pt x="71" y="118"/>
                </a:cubicBezTo>
                <a:cubicBezTo>
                  <a:pt x="71" y="126"/>
                  <a:pt x="71" y="142"/>
                  <a:pt x="63" y="142"/>
                </a:cubicBezTo>
                <a:cubicBezTo>
                  <a:pt x="55" y="150"/>
                  <a:pt x="39" y="142"/>
                  <a:pt x="39" y="134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55"/>
                  <a:pt x="0" y="39"/>
                  <a:pt x="8" y="23"/>
                </a:cubicBezTo>
                <a:cubicBezTo>
                  <a:pt x="16" y="7"/>
                  <a:pt x="31" y="0"/>
                  <a:pt x="47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61" y="0"/>
                  <a:pt x="268" y="7"/>
                  <a:pt x="284" y="23"/>
                </a:cubicBezTo>
                <a:cubicBezTo>
                  <a:pt x="292" y="39"/>
                  <a:pt x="292" y="55"/>
                  <a:pt x="284" y="71"/>
                </a:cubicBezTo>
                <a:cubicBezTo>
                  <a:pt x="253" y="134"/>
                  <a:pt x="253" y="134"/>
                  <a:pt x="253" y="134"/>
                </a:cubicBezTo>
                <a:cubicBezTo>
                  <a:pt x="245" y="142"/>
                  <a:pt x="237" y="150"/>
                  <a:pt x="229" y="1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8" name="Freeform 648">
            <a:extLst>
              <a:ext uri="{FF2B5EF4-FFF2-40B4-BE49-F238E27FC236}">
                <a16:creationId xmlns:a16="http://schemas.microsoft.com/office/drawing/2014/main" id="{C4A7D097-ED5A-BD48-854D-BAF8879CB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808" y="2021106"/>
            <a:ext cx="99012" cy="21734"/>
          </a:xfrm>
          <a:custGeom>
            <a:avLst/>
            <a:gdLst>
              <a:gd name="T0" fmla="*/ 166 w 183"/>
              <a:gd name="T1" fmla="*/ 39 h 40"/>
              <a:gd name="T2" fmla="*/ 166 w 183"/>
              <a:gd name="T3" fmla="*/ 39 h 40"/>
              <a:gd name="T4" fmla="*/ 16 w 183"/>
              <a:gd name="T5" fmla="*/ 39 h 40"/>
              <a:gd name="T6" fmla="*/ 0 w 183"/>
              <a:gd name="T7" fmla="*/ 15 h 40"/>
              <a:gd name="T8" fmla="*/ 16 w 183"/>
              <a:gd name="T9" fmla="*/ 0 h 40"/>
              <a:gd name="T10" fmla="*/ 166 w 183"/>
              <a:gd name="T11" fmla="*/ 0 h 40"/>
              <a:gd name="T12" fmla="*/ 182 w 183"/>
              <a:gd name="T13" fmla="*/ 15 h 40"/>
              <a:gd name="T14" fmla="*/ 166 w 183"/>
              <a:gd name="T15" fmla="*/ 3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3" h="40">
                <a:moveTo>
                  <a:pt x="166" y="39"/>
                </a:moveTo>
                <a:lnTo>
                  <a:pt x="166" y="39"/>
                </a:lnTo>
                <a:cubicBezTo>
                  <a:pt x="16" y="39"/>
                  <a:pt x="16" y="39"/>
                  <a:pt x="16" y="39"/>
                </a:cubicBezTo>
                <a:cubicBezTo>
                  <a:pt x="8" y="39"/>
                  <a:pt x="0" y="31"/>
                  <a:pt x="0" y="15"/>
                </a:cubicBezTo>
                <a:cubicBezTo>
                  <a:pt x="0" y="7"/>
                  <a:pt x="8" y="0"/>
                  <a:pt x="16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74" y="0"/>
                  <a:pt x="182" y="7"/>
                  <a:pt x="182" y="15"/>
                </a:cubicBezTo>
                <a:cubicBezTo>
                  <a:pt x="182" y="31"/>
                  <a:pt x="174" y="39"/>
                  <a:pt x="166" y="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9" name="Freeform 649">
            <a:extLst>
              <a:ext uri="{FF2B5EF4-FFF2-40B4-BE49-F238E27FC236}">
                <a16:creationId xmlns:a16="http://schemas.microsoft.com/office/drawing/2014/main" id="{A8A64602-A8BA-E149-A3AC-F726A568D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713" y="2141852"/>
            <a:ext cx="65202" cy="108671"/>
          </a:xfrm>
          <a:custGeom>
            <a:avLst/>
            <a:gdLst>
              <a:gd name="T0" fmla="*/ 55 w 119"/>
              <a:gd name="T1" fmla="*/ 197 h 198"/>
              <a:gd name="T2" fmla="*/ 55 w 119"/>
              <a:gd name="T3" fmla="*/ 197 h 198"/>
              <a:gd name="T4" fmla="*/ 7 w 119"/>
              <a:gd name="T5" fmla="*/ 190 h 198"/>
              <a:gd name="T6" fmla="*/ 0 w 119"/>
              <a:gd name="T7" fmla="*/ 174 h 198"/>
              <a:gd name="T8" fmla="*/ 16 w 119"/>
              <a:gd name="T9" fmla="*/ 166 h 198"/>
              <a:gd name="T10" fmla="*/ 79 w 119"/>
              <a:gd name="T11" fmla="*/ 166 h 198"/>
              <a:gd name="T12" fmla="*/ 94 w 119"/>
              <a:gd name="T13" fmla="*/ 142 h 198"/>
              <a:gd name="T14" fmla="*/ 55 w 119"/>
              <a:gd name="T15" fmla="*/ 110 h 198"/>
              <a:gd name="T16" fmla="*/ 16 w 119"/>
              <a:gd name="T17" fmla="*/ 95 h 198"/>
              <a:gd name="T18" fmla="*/ 0 w 119"/>
              <a:gd name="T19" fmla="*/ 63 h 198"/>
              <a:gd name="T20" fmla="*/ 23 w 119"/>
              <a:gd name="T21" fmla="*/ 16 h 198"/>
              <a:gd name="T22" fmla="*/ 110 w 119"/>
              <a:gd name="T23" fmla="*/ 16 h 198"/>
              <a:gd name="T24" fmla="*/ 110 w 119"/>
              <a:gd name="T25" fmla="*/ 32 h 198"/>
              <a:gd name="T26" fmla="*/ 94 w 119"/>
              <a:gd name="T27" fmla="*/ 39 h 198"/>
              <a:gd name="T28" fmla="*/ 31 w 119"/>
              <a:gd name="T29" fmla="*/ 39 h 198"/>
              <a:gd name="T30" fmla="*/ 23 w 119"/>
              <a:gd name="T31" fmla="*/ 63 h 198"/>
              <a:gd name="T32" fmla="*/ 63 w 119"/>
              <a:gd name="T33" fmla="*/ 87 h 198"/>
              <a:gd name="T34" fmla="*/ 94 w 119"/>
              <a:gd name="T35" fmla="*/ 110 h 198"/>
              <a:gd name="T36" fmla="*/ 118 w 119"/>
              <a:gd name="T37" fmla="*/ 142 h 198"/>
              <a:gd name="T38" fmla="*/ 94 w 119"/>
              <a:gd name="T39" fmla="*/ 190 h 198"/>
              <a:gd name="T40" fmla="*/ 55 w 119"/>
              <a:gd name="T41" fmla="*/ 197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9" h="198">
                <a:moveTo>
                  <a:pt x="55" y="197"/>
                </a:moveTo>
                <a:lnTo>
                  <a:pt x="55" y="197"/>
                </a:lnTo>
                <a:cubicBezTo>
                  <a:pt x="39" y="197"/>
                  <a:pt x="23" y="197"/>
                  <a:pt x="7" y="190"/>
                </a:cubicBezTo>
                <a:cubicBezTo>
                  <a:pt x="0" y="182"/>
                  <a:pt x="0" y="174"/>
                  <a:pt x="0" y="174"/>
                </a:cubicBezTo>
                <a:cubicBezTo>
                  <a:pt x="0" y="166"/>
                  <a:pt x="7" y="166"/>
                  <a:pt x="16" y="166"/>
                </a:cubicBezTo>
                <a:cubicBezTo>
                  <a:pt x="39" y="174"/>
                  <a:pt x="63" y="174"/>
                  <a:pt x="79" y="166"/>
                </a:cubicBezTo>
                <a:cubicBezTo>
                  <a:pt x="87" y="158"/>
                  <a:pt x="94" y="150"/>
                  <a:pt x="94" y="142"/>
                </a:cubicBezTo>
                <a:cubicBezTo>
                  <a:pt x="94" y="134"/>
                  <a:pt x="71" y="119"/>
                  <a:pt x="55" y="110"/>
                </a:cubicBezTo>
                <a:cubicBezTo>
                  <a:pt x="39" y="103"/>
                  <a:pt x="23" y="103"/>
                  <a:pt x="16" y="95"/>
                </a:cubicBezTo>
                <a:cubicBezTo>
                  <a:pt x="7" y="87"/>
                  <a:pt x="0" y="71"/>
                  <a:pt x="0" y="63"/>
                </a:cubicBezTo>
                <a:cubicBezTo>
                  <a:pt x="0" y="39"/>
                  <a:pt x="7" y="24"/>
                  <a:pt x="23" y="16"/>
                </a:cubicBezTo>
                <a:cubicBezTo>
                  <a:pt x="39" y="0"/>
                  <a:pt x="79" y="0"/>
                  <a:pt x="110" y="16"/>
                </a:cubicBezTo>
                <a:cubicBezTo>
                  <a:pt x="110" y="16"/>
                  <a:pt x="118" y="24"/>
                  <a:pt x="110" y="32"/>
                </a:cubicBezTo>
                <a:cubicBezTo>
                  <a:pt x="110" y="39"/>
                  <a:pt x="102" y="39"/>
                  <a:pt x="94" y="39"/>
                </a:cubicBezTo>
                <a:cubicBezTo>
                  <a:pt x="71" y="32"/>
                  <a:pt x="47" y="32"/>
                  <a:pt x="31" y="39"/>
                </a:cubicBezTo>
                <a:cubicBezTo>
                  <a:pt x="23" y="39"/>
                  <a:pt x="23" y="47"/>
                  <a:pt x="23" y="63"/>
                </a:cubicBezTo>
                <a:cubicBezTo>
                  <a:pt x="23" y="71"/>
                  <a:pt x="47" y="79"/>
                  <a:pt x="63" y="87"/>
                </a:cubicBezTo>
                <a:cubicBezTo>
                  <a:pt x="71" y="95"/>
                  <a:pt x="87" y="103"/>
                  <a:pt x="94" y="110"/>
                </a:cubicBezTo>
                <a:cubicBezTo>
                  <a:pt x="110" y="119"/>
                  <a:pt x="118" y="134"/>
                  <a:pt x="118" y="142"/>
                </a:cubicBezTo>
                <a:cubicBezTo>
                  <a:pt x="118" y="158"/>
                  <a:pt x="110" y="174"/>
                  <a:pt x="94" y="190"/>
                </a:cubicBezTo>
                <a:cubicBezTo>
                  <a:pt x="79" y="197"/>
                  <a:pt x="71" y="197"/>
                  <a:pt x="55" y="19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0" name="Freeform 650">
            <a:extLst>
              <a:ext uri="{FF2B5EF4-FFF2-40B4-BE49-F238E27FC236}">
                <a16:creationId xmlns:a16="http://schemas.microsoft.com/office/drawing/2014/main" id="{05FA5F50-13A8-ED4B-86F2-133A9165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6" y="2120117"/>
            <a:ext cx="14490" cy="21735"/>
          </a:xfrm>
          <a:custGeom>
            <a:avLst/>
            <a:gdLst>
              <a:gd name="T0" fmla="*/ 8 w 25"/>
              <a:gd name="T1" fmla="*/ 40 h 41"/>
              <a:gd name="T2" fmla="*/ 8 w 25"/>
              <a:gd name="T3" fmla="*/ 40 h 41"/>
              <a:gd name="T4" fmla="*/ 0 w 25"/>
              <a:gd name="T5" fmla="*/ 32 h 41"/>
              <a:gd name="T6" fmla="*/ 0 w 25"/>
              <a:gd name="T7" fmla="*/ 8 h 41"/>
              <a:gd name="T8" fmla="*/ 8 w 25"/>
              <a:gd name="T9" fmla="*/ 0 h 41"/>
              <a:gd name="T10" fmla="*/ 24 w 25"/>
              <a:gd name="T11" fmla="*/ 8 h 41"/>
              <a:gd name="T12" fmla="*/ 24 w 25"/>
              <a:gd name="T13" fmla="*/ 32 h 41"/>
              <a:gd name="T14" fmla="*/ 8 w 25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" h="41">
                <a:moveTo>
                  <a:pt x="8" y="40"/>
                </a:moveTo>
                <a:lnTo>
                  <a:pt x="8" y="40"/>
                </a:lnTo>
                <a:cubicBezTo>
                  <a:pt x="0" y="40"/>
                  <a:pt x="0" y="32"/>
                  <a:pt x="0" y="32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8" y="0"/>
                </a:cubicBezTo>
                <a:cubicBezTo>
                  <a:pt x="16" y="0"/>
                  <a:pt x="24" y="0"/>
                  <a:pt x="24" y="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16" y="40"/>
                  <a:pt x="8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1" name="Freeform 651">
            <a:extLst>
              <a:ext uri="{FF2B5EF4-FFF2-40B4-BE49-F238E27FC236}">
                <a16:creationId xmlns:a16="http://schemas.microsoft.com/office/drawing/2014/main" id="{7E615455-A4AE-D249-A36F-7A9A8DBE7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6" y="2252938"/>
            <a:ext cx="14490" cy="21734"/>
          </a:xfrm>
          <a:custGeom>
            <a:avLst/>
            <a:gdLst>
              <a:gd name="T0" fmla="*/ 8 w 25"/>
              <a:gd name="T1" fmla="*/ 40 h 41"/>
              <a:gd name="T2" fmla="*/ 8 w 25"/>
              <a:gd name="T3" fmla="*/ 40 h 41"/>
              <a:gd name="T4" fmla="*/ 0 w 25"/>
              <a:gd name="T5" fmla="*/ 24 h 41"/>
              <a:gd name="T6" fmla="*/ 0 w 25"/>
              <a:gd name="T7" fmla="*/ 8 h 41"/>
              <a:gd name="T8" fmla="*/ 8 w 25"/>
              <a:gd name="T9" fmla="*/ 0 h 41"/>
              <a:gd name="T10" fmla="*/ 24 w 25"/>
              <a:gd name="T11" fmla="*/ 8 h 41"/>
              <a:gd name="T12" fmla="*/ 24 w 25"/>
              <a:gd name="T13" fmla="*/ 24 h 41"/>
              <a:gd name="T14" fmla="*/ 8 w 25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" h="41">
                <a:moveTo>
                  <a:pt x="8" y="40"/>
                </a:moveTo>
                <a:lnTo>
                  <a:pt x="8" y="40"/>
                </a:lnTo>
                <a:cubicBezTo>
                  <a:pt x="0" y="40"/>
                  <a:pt x="0" y="32"/>
                  <a:pt x="0" y="24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8" y="0"/>
                </a:cubicBezTo>
                <a:cubicBezTo>
                  <a:pt x="16" y="0"/>
                  <a:pt x="24" y="0"/>
                  <a:pt x="24" y="8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32"/>
                  <a:pt x="16" y="40"/>
                  <a:pt x="8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2" name="CuadroTexto 981">
            <a:extLst>
              <a:ext uri="{FF2B5EF4-FFF2-40B4-BE49-F238E27FC236}">
                <a16:creationId xmlns:a16="http://schemas.microsoft.com/office/drawing/2014/main" id="{19B85602-B816-7943-ABC8-FDEA1237611B}"/>
              </a:ext>
            </a:extLst>
          </p:cNvPr>
          <p:cNvSpPr txBox="1"/>
          <p:nvPr/>
        </p:nvSpPr>
        <p:spPr>
          <a:xfrm>
            <a:off x="4758936" y="524939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983" name="Group 38">
            <a:extLst>
              <a:ext uri="{FF2B5EF4-FFF2-40B4-BE49-F238E27FC236}">
                <a16:creationId xmlns:a16="http://schemas.microsoft.com/office/drawing/2014/main" id="{F7CCEEC5-0F9A-6947-9DD3-0D4E8EF19BFC}"/>
              </a:ext>
            </a:extLst>
          </p:cNvPr>
          <p:cNvGrpSpPr/>
          <p:nvPr/>
        </p:nvGrpSpPr>
        <p:grpSpPr>
          <a:xfrm>
            <a:off x="2889091" y="1857987"/>
            <a:ext cx="1330479" cy="682440"/>
            <a:chOff x="6713403" y="11304611"/>
            <a:chExt cx="2660958" cy="1364879"/>
          </a:xfrm>
        </p:grpSpPr>
        <p:sp>
          <p:nvSpPr>
            <p:cNvPr id="984" name="CuadroTexto 395">
              <a:extLst>
                <a:ext uri="{FF2B5EF4-FFF2-40B4-BE49-F238E27FC236}">
                  <a16:creationId xmlns:a16="http://schemas.microsoft.com/office/drawing/2014/main" id="{F55E7297-9739-2241-9435-77AAC4F2A814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85" name="Rectangle 40">
              <a:extLst>
                <a:ext uri="{FF2B5EF4-FFF2-40B4-BE49-F238E27FC236}">
                  <a16:creationId xmlns:a16="http://schemas.microsoft.com/office/drawing/2014/main" id="{840543F9-A58E-6945-B13A-00468F1A7E82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86" name="Group 38">
            <a:extLst>
              <a:ext uri="{FF2B5EF4-FFF2-40B4-BE49-F238E27FC236}">
                <a16:creationId xmlns:a16="http://schemas.microsoft.com/office/drawing/2014/main" id="{7E80E1AE-A4C7-F647-9612-C5941D1FC01D}"/>
              </a:ext>
            </a:extLst>
          </p:cNvPr>
          <p:cNvGrpSpPr/>
          <p:nvPr/>
        </p:nvGrpSpPr>
        <p:grpSpPr>
          <a:xfrm>
            <a:off x="8025514" y="1832587"/>
            <a:ext cx="1330479" cy="682440"/>
            <a:chOff x="6713403" y="11304611"/>
            <a:chExt cx="2660958" cy="1364879"/>
          </a:xfrm>
        </p:grpSpPr>
        <p:sp>
          <p:nvSpPr>
            <p:cNvPr id="987" name="CuadroTexto 395">
              <a:extLst>
                <a:ext uri="{FF2B5EF4-FFF2-40B4-BE49-F238E27FC236}">
                  <a16:creationId xmlns:a16="http://schemas.microsoft.com/office/drawing/2014/main" id="{4FC8893C-C932-1B4A-87A8-13B1FF3268C2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988" name="Rectangle 40">
              <a:extLst>
                <a:ext uri="{FF2B5EF4-FFF2-40B4-BE49-F238E27FC236}">
                  <a16:creationId xmlns:a16="http://schemas.microsoft.com/office/drawing/2014/main" id="{67CCFE76-34ED-394F-A9A8-B12F3BCB69FD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89" name="Group 38">
            <a:extLst>
              <a:ext uri="{FF2B5EF4-FFF2-40B4-BE49-F238E27FC236}">
                <a16:creationId xmlns:a16="http://schemas.microsoft.com/office/drawing/2014/main" id="{43940419-A114-5F4D-BB3F-EB2AF0570160}"/>
              </a:ext>
            </a:extLst>
          </p:cNvPr>
          <p:cNvGrpSpPr/>
          <p:nvPr/>
        </p:nvGrpSpPr>
        <p:grpSpPr>
          <a:xfrm>
            <a:off x="10458743" y="2962852"/>
            <a:ext cx="1330479" cy="682440"/>
            <a:chOff x="6713403" y="11304611"/>
            <a:chExt cx="2660958" cy="1364879"/>
          </a:xfrm>
        </p:grpSpPr>
        <p:sp>
          <p:nvSpPr>
            <p:cNvPr id="990" name="CuadroTexto 395">
              <a:extLst>
                <a:ext uri="{FF2B5EF4-FFF2-40B4-BE49-F238E27FC236}">
                  <a16:creationId xmlns:a16="http://schemas.microsoft.com/office/drawing/2014/main" id="{A7586551-C173-7640-8364-C59A8720F27E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91" name="Rectangle 40">
              <a:extLst>
                <a:ext uri="{FF2B5EF4-FFF2-40B4-BE49-F238E27FC236}">
                  <a16:creationId xmlns:a16="http://schemas.microsoft.com/office/drawing/2014/main" id="{089E8774-7D58-854B-AD3A-DB1A41825234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2" name="Group 38">
            <a:extLst>
              <a:ext uri="{FF2B5EF4-FFF2-40B4-BE49-F238E27FC236}">
                <a16:creationId xmlns:a16="http://schemas.microsoft.com/office/drawing/2014/main" id="{88B57731-F829-F049-A505-7383F74DD257}"/>
              </a:ext>
            </a:extLst>
          </p:cNvPr>
          <p:cNvGrpSpPr/>
          <p:nvPr/>
        </p:nvGrpSpPr>
        <p:grpSpPr>
          <a:xfrm>
            <a:off x="10458743" y="4170266"/>
            <a:ext cx="1330479" cy="682440"/>
            <a:chOff x="6713403" y="11304611"/>
            <a:chExt cx="2660958" cy="1364879"/>
          </a:xfrm>
        </p:grpSpPr>
        <p:sp>
          <p:nvSpPr>
            <p:cNvPr id="993" name="CuadroTexto 395">
              <a:extLst>
                <a:ext uri="{FF2B5EF4-FFF2-40B4-BE49-F238E27FC236}">
                  <a16:creationId xmlns:a16="http://schemas.microsoft.com/office/drawing/2014/main" id="{BABFBBD0-92D8-4949-B752-659CBA81E4AC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94" name="Rectangle 40">
              <a:extLst>
                <a:ext uri="{FF2B5EF4-FFF2-40B4-BE49-F238E27FC236}">
                  <a16:creationId xmlns:a16="http://schemas.microsoft.com/office/drawing/2014/main" id="{42AD8C94-A614-D749-94E5-ED3A26C5CEB8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5" name="Group 38">
            <a:extLst>
              <a:ext uri="{FF2B5EF4-FFF2-40B4-BE49-F238E27FC236}">
                <a16:creationId xmlns:a16="http://schemas.microsoft.com/office/drawing/2014/main" id="{A1251961-4FE1-974F-A496-9F7CF81B6155}"/>
              </a:ext>
            </a:extLst>
          </p:cNvPr>
          <p:cNvGrpSpPr/>
          <p:nvPr/>
        </p:nvGrpSpPr>
        <p:grpSpPr>
          <a:xfrm>
            <a:off x="459732" y="2974884"/>
            <a:ext cx="1330479" cy="682440"/>
            <a:chOff x="6713403" y="11304611"/>
            <a:chExt cx="2660958" cy="1364879"/>
          </a:xfrm>
        </p:grpSpPr>
        <p:sp>
          <p:nvSpPr>
            <p:cNvPr id="996" name="CuadroTexto 395">
              <a:extLst>
                <a:ext uri="{FF2B5EF4-FFF2-40B4-BE49-F238E27FC236}">
                  <a16:creationId xmlns:a16="http://schemas.microsoft.com/office/drawing/2014/main" id="{7BB4E165-1C09-7B4C-92A3-204393010127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997" name="Rectangle 40">
              <a:extLst>
                <a:ext uri="{FF2B5EF4-FFF2-40B4-BE49-F238E27FC236}">
                  <a16:creationId xmlns:a16="http://schemas.microsoft.com/office/drawing/2014/main" id="{11ED3E99-6347-E647-B871-F32FC4EBFC76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8" name="Group 38">
            <a:extLst>
              <a:ext uri="{FF2B5EF4-FFF2-40B4-BE49-F238E27FC236}">
                <a16:creationId xmlns:a16="http://schemas.microsoft.com/office/drawing/2014/main" id="{6910BFC6-C17A-3646-8355-179A1D81758C}"/>
              </a:ext>
            </a:extLst>
          </p:cNvPr>
          <p:cNvGrpSpPr/>
          <p:nvPr/>
        </p:nvGrpSpPr>
        <p:grpSpPr>
          <a:xfrm>
            <a:off x="459732" y="4182298"/>
            <a:ext cx="1330479" cy="682440"/>
            <a:chOff x="6713403" y="11304611"/>
            <a:chExt cx="2660958" cy="1364879"/>
          </a:xfrm>
        </p:grpSpPr>
        <p:sp>
          <p:nvSpPr>
            <p:cNvPr id="999" name="CuadroTexto 395">
              <a:extLst>
                <a:ext uri="{FF2B5EF4-FFF2-40B4-BE49-F238E27FC236}">
                  <a16:creationId xmlns:a16="http://schemas.microsoft.com/office/drawing/2014/main" id="{5C14CF88-4076-8146-AC42-DC4EE13A07C4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00" name="Rectangle 40">
              <a:extLst>
                <a:ext uri="{FF2B5EF4-FFF2-40B4-BE49-F238E27FC236}">
                  <a16:creationId xmlns:a16="http://schemas.microsoft.com/office/drawing/2014/main" id="{CE11E4D5-31A2-F046-9BDB-7923D610F881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1" name="Group 38">
            <a:extLst>
              <a:ext uri="{FF2B5EF4-FFF2-40B4-BE49-F238E27FC236}">
                <a16:creationId xmlns:a16="http://schemas.microsoft.com/office/drawing/2014/main" id="{62B5A879-2ED5-4C4E-B566-5B723CA1C794}"/>
              </a:ext>
            </a:extLst>
          </p:cNvPr>
          <p:cNvGrpSpPr/>
          <p:nvPr/>
        </p:nvGrpSpPr>
        <p:grpSpPr>
          <a:xfrm>
            <a:off x="2887121" y="5351116"/>
            <a:ext cx="1330479" cy="682440"/>
            <a:chOff x="6713403" y="11304611"/>
            <a:chExt cx="2660958" cy="1364879"/>
          </a:xfrm>
        </p:grpSpPr>
        <p:sp>
          <p:nvSpPr>
            <p:cNvPr id="1002" name="CuadroTexto 395">
              <a:extLst>
                <a:ext uri="{FF2B5EF4-FFF2-40B4-BE49-F238E27FC236}">
                  <a16:creationId xmlns:a16="http://schemas.microsoft.com/office/drawing/2014/main" id="{964A23D7-7346-D946-BFE0-214A08151B50}"/>
                </a:ext>
              </a:extLst>
            </p:cNvPr>
            <p:cNvSpPr txBox="1"/>
            <p:nvPr/>
          </p:nvSpPr>
          <p:spPr>
            <a:xfrm>
              <a:off x="698338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03" name="Rectangle 40">
              <a:extLst>
                <a:ext uri="{FF2B5EF4-FFF2-40B4-BE49-F238E27FC236}">
                  <a16:creationId xmlns:a16="http://schemas.microsoft.com/office/drawing/2014/main" id="{EB3BFF4D-FB8C-3248-BC95-94C49FC70EFA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4" name="Group 38">
            <a:extLst>
              <a:ext uri="{FF2B5EF4-FFF2-40B4-BE49-F238E27FC236}">
                <a16:creationId xmlns:a16="http://schemas.microsoft.com/office/drawing/2014/main" id="{36807966-F978-974C-81A1-7D31A7A78511}"/>
              </a:ext>
            </a:extLst>
          </p:cNvPr>
          <p:cNvGrpSpPr/>
          <p:nvPr/>
        </p:nvGrpSpPr>
        <p:grpSpPr>
          <a:xfrm>
            <a:off x="8071399" y="5341456"/>
            <a:ext cx="1330479" cy="682440"/>
            <a:chOff x="6713403" y="11304611"/>
            <a:chExt cx="2660958" cy="1364879"/>
          </a:xfrm>
        </p:grpSpPr>
        <p:sp>
          <p:nvSpPr>
            <p:cNvPr id="1005" name="CuadroTexto 395">
              <a:extLst>
                <a:ext uri="{FF2B5EF4-FFF2-40B4-BE49-F238E27FC236}">
                  <a16:creationId xmlns:a16="http://schemas.microsoft.com/office/drawing/2014/main" id="{E7BFB657-7961-1A41-BA5A-892187A82733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06" name="Rectangle 40">
              <a:extLst>
                <a:ext uri="{FF2B5EF4-FFF2-40B4-BE49-F238E27FC236}">
                  <a16:creationId xmlns:a16="http://schemas.microsoft.com/office/drawing/2014/main" id="{6471ED2E-B0F0-9A44-A38C-0669A23CA2A8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7" name="Group 38">
            <a:extLst>
              <a:ext uri="{FF2B5EF4-FFF2-40B4-BE49-F238E27FC236}">
                <a16:creationId xmlns:a16="http://schemas.microsoft.com/office/drawing/2014/main" id="{05664AEC-089B-BE42-BA28-E39D17958F63}"/>
              </a:ext>
            </a:extLst>
          </p:cNvPr>
          <p:cNvGrpSpPr/>
          <p:nvPr/>
        </p:nvGrpSpPr>
        <p:grpSpPr>
          <a:xfrm>
            <a:off x="5706363" y="1872132"/>
            <a:ext cx="1330479" cy="682440"/>
            <a:chOff x="6713403" y="11304611"/>
            <a:chExt cx="2660958" cy="1364879"/>
          </a:xfrm>
        </p:grpSpPr>
        <p:sp>
          <p:nvSpPr>
            <p:cNvPr id="1008" name="CuadroTexto 395">
              <a:extLst>
                <a:ext uri="{FF2B5EF4-FFF2-40B4-BE49-F238E27FC236}">
                  <a16:creationId xmlns:a16="http://schemas.microsoft.com/office/drawing/2014/main" id="{16A1DEFC-3747-DF42-AC22-51057CBBC177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09" name="Rectangle 40">
              <a:extLst>
                <a:ext uri="{FF2B5EF4-FFF2-40B4-BE49-F238E27FC236}">
                  <a16:creationId xmlns:a16="http://schemas.microsoft.com/office/drawing/2014/main" id="{3662D221-80E9-6747-A494-1F6AEA42F27A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10" name="Group 38">
            <a:extLst>
              <a:ext uri="{FF2B5EF4-FFF2-40B4-BE49-F238E27FC236}">
                <a16:creationId xmlns:a16="http://schemas.microsoft.com/office/drawing/2014/main" id="{0714EF52-7D97-BC4B-ABCA-A05914B4AAFE}"/>
              </a:ext>
            </a:extLst>
          </p:cNvPr>
          <p:cNvGrpSpPr/>
          <p:nvPr/>
        </p:nvGrpSpPr>
        <p:grpSpPr>
          <a:xfrm>
            <a:off x="3420852" y="3637511"/>
            <a:ext cx="1330479" cy="513163"/>
            <a:chOff x="6713403" y="11304611"/>
            <a:chExt cx="2660958" cy="1026324"/>
          </a:xfrm>
        </p:grpSpPr>
        <p:sp>
          <p:nvSpPr>
            <p:cNvPr id="1011" name="CuadroTexto 395">
              <a:extLst>
                <a:ext uri="{FF2B5EF4-FFF2-40B4-BE49-F238E27FC236}">
                  <a16:creationId xmlns:a16="http://schemas.microsoft.com/office/drawing/2014/main" id="{66D69CE0-9A95-5648-93E3-B69DE44E3395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12" name="Rectangle 40">
              <a:extLst>
                <a:ext uri="{FF2B5EF4-FFF2-40B4-BE49-F238E27FC236}">
                  <a16:creationId xmlns:a16="http://schemas.microsoft.com/office/drawing/2014/main" id="{F8B9C60D-506C-2241-B6F1-63C5352986A4}"/>
                </a:ext>
              </a:extLst>
            </p:cNvPr>
            <p:cNvSpPr/>
            <p:nvPr/>
          </p:nvSpPr>
          <p:spPr>
            <a:xfrm>
              <a:off x="6713403" y="11653828"/>
              <a:ext cx="2660958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13" name="Group 38">
            <a:extLst>
              <a:ext uri="{FF2B5EF4-FFF2-40B4-BE49-F238E27FC236}">
                <a16:creationId xmlns:a16="http://schemas.microsoft.com/office/drawing/2014/main" id="{93613D8A-760F-2347-A9B6-B8808FF4D09C}"/>
              </a:ext>
            </a:extLst>
          </p:cNvPr>
          <p:cNvGrpSpPr/>
          <p:nvPr/>
        </p:nvGrpSpPr>
        <p:grpSpPr>
          <a:xfrm>
            <a:off x="5899119" y="3632093"/>
            <a:ext cx="1330479" cy="513163"/>
            <a:chOff x="6713403" y="11304611"/>
            <a:chExt cx="2660958" cy="1026324"/>
          </a:xfrm>
        </p:grpSpPr>
        <p:sp>
          <p:nvSpPr>
            <p:cNvPr id="1014" name="CuadroTexto 395">
              <a:extLst>
                <a:ext uri="{FF2B5EF4-FFF2-40B4-BE49-F238E27FC236}">
                  <a16:creationId xmlns:a16="http://schemas.microsoft.com/office/drawing/2014/main" id="{4BC3D70E-F59E-2044-9B52-DC49D2EC41F8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15" name="Rectangle 40">
              <a:extLst>
                <a:ext uri="{FF2B5EF4-FFF2-40B4-BE49-F238E27FC236}">
                  <a16:creationId xmlns:a16="http://schemas.microsoft.com/office/drawing/2014/main" id="{3DC69FAB-1FA4-2342-AE5E-428E130235B5}"/>
                </a:ext>
              </a:extLst>
            </p:cNvPr>
            <p:cNvSpPr/>
            <p:nvPr/>
          </p:nvSpPr>
          <p:spPr>
            <a:xfrm>
              <a:off x="6713403" y="11653828"/>
              <a:ext cx="2660958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16" name="Group 38">
            <a:extLst>
              <a:ext uri="{FF2B5EF4-FFF2-40B4-BE49-F238E27FC236}">
                <a16:creationId xmlns:a16="http://schemas.microsoft.com/office/drawing/2014/main" id="{2EF321F4-3FE9-DE44-AD99-9B6EDFABA577}"/>
              </a:ext>
            </a:extLst>
          </p:cNvPr>
          <p:cNvGrpSpPr/>
          <p:nvPr/>
        </p:nvGrpSpPr>
        <p:grpSpPr>
          <a:xfrm>
            <a:off x="8295987" y="3627264"/>
            <a:ext cx="1330479" cy="513163"/>
            <a:chOff x="6713403" y="11304611"/>
            <a:chExt cx="2660958" cy="1026324"/>
          </a:xfrm>
        </p:grpSpPr>
        <p:sp>
          <p:nvSpPr>
            <p:cNvPr id="1017" name="CuadroTexto 395">
              <a:extLst>
                <a:ext uri="{FF2B5EF4-FFF2-40B4-BE49-F238E27FC236}">
                  <a16:creationId xmlns:a16="http://schemas.microsoft.com/office/drawing/2014/main" id="{6B86C0B6-4940-AE4D-A892-8901397EE947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18" name="Rectangle 40">
              <a:extLst>
                <a:ext uri="{FF2B5EF4-FFF2-40B4-BE49-F238E27FC236}">
                  <a16:creationId xmlns:a16="http://schemas.microsoft.com/office/drawing/2014/main" id="{39974DDF-8C9D-B944-A3CF-47CEAFD7765A}"/>
                </a:ext>
              </a:extLst>
            </p:cNvPr>
            <p:cNvSpPr/>
            <p:nvPr/>
          </p:nvSpPr>
          <p:spPr>
            <a:xfrm>
              <a:off x="6713403" y="11653828"/>
              <a:ext cx="2660958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19" name="Group 38">
            <a:extLst>
              <a:ext uri="{FF2B5EF4-FFF2-40B4-BE49-F238E27FC236}">
                <a16:creationId xmlns:a16="http://schemas.microsoft.com/office/drawing/2014/main" id="{E5CA8AF5-4586-4047-8021-438CB1E9B01A}"/>
              </a:ext>
            </a:extLst>
          </p:cNvPr>
          <p:cNvGrpSpPr/>
          <p:nvPr/>
        </p:nvGrpSpPr>
        <p:grpSpPr>
          <a:xfrm>
            <a:off x="5842243" y="5345185"/>
            <a:ext cx="1330479" cy="513163"/>
            <a:chOff x="6713403" y="11304611"/>
            <a:chExt cx="2660958" cy="1026324"/>
          </a:xfrm>
        </p:grpSpPr>
        <p:sp>
          <p:nvSpPr>
            <p:cNvPr id="1020" name="CuadroTexto 395">
              <a:extLst>
                <a:ext uri="{FF2B5EF4-FFF2-40B4-BE49-F238E27FC236}">
                  <a16:creationId xmlns:a16="http://schemas.microsoft.com/office/drawing/2014/main" id="{4A7D3423-46AB-7241-AB7A-E55CD07A093B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21" name="Rectangle 40">
              <a:extLst>
                <a:ext uri="{FF2B5EF4-FFF2-40B4-BE49-F238E27FC236}">
                  <a16:creationId xmlns:a16="http://schemas.microsoft.com/office/drawing/2014/main" id="{BCFEBE3D-67AC-3540-96C7-46CA86BE6B4B}"/>
                </a:ext>
              </a:extLst>
            </p:cNvPr>
            <p:cNvSpPr/>
            <p:nvPr/>
          </p:nvSpPr>
          <p:spPr>
            <a:xfrm>
              <a:off x="6713403" y="11653828"/>
              <a:ext cx="2660958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28" name="Picture 127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402" y="6544905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57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2022-04-07T06:31:29Z</dcterms:created>
  <dcterms:modified xsi:type="dcterms:W3CDTF">2022-04-07T10:38:28Z</dcterms:modified>
</cp:coreProperties>
</file>