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0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285EF"/>
    <a:srgbClr val="A6D86E"/>
    <a:srgbClr val="D859E9"/>
    <a:srgbClr val="C31DD9"/>
    <a:srgbClr val="F2F2F2"/>
    <a:srgbClr val="EFF1F8"/>
    <a:srgbClr val="373737"/>
    <a:srgbClr val="445469"/>
    <a:srgbClr val="000000"/>
    <a:srgbClr val="5A5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16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2FCCD-80DF-0346-82DE-35FE459645C2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4C002-27DA-0C48-8584-6D1E37F7F79C}">
      <dgm:prSet phldrT="[Text]"/>
      <dgm:spPr>
        <a:solidFill>
          <a:srgbClr val="E285EF"/>
        </a:solidFill>
      </dgm:spPr>
      <dgm:t>
        <a:bodyPr/>
        <a:lstStyle/>
        <a:p>
          <a:r>
            <a:rPr lang="en-US" dirty="0"/>
            <a:t>Develop</a:t>
          </a:r>
        </a:p>
      </dgm:t>
    </dgm:pt>
    <dgm:pt modelId="{E02CE96C-6220-4241-8E81-6821944AEFDF}" type="parTrans" cxnId="{2EF705C7-BE69-1047-938E-7B8CE76FA8C3}">
      <dgm:prSet/>
      <dgm:spPr/>
      <dgm:t>
        <a:bodyPr/>
        <a:lstStyle/>
        <a:p>
          <a:endParaRPr lang="en-US"/>
        </a:p>
      </dgm:t>
    </dgm:pt>
    <dgm:pt modelId="{58AD00FE-B18D-004A-AFED-A1D6A6292533}" type="sibTrans" cxnId="{2EF705C7-BE69-1047-938E-7B8CE76FA8C3}">
      <dgm:prSet/>
      <dgm:spPr/>
      <dgm:t>
        <a:bodyPr/>
        <a:lstStyle/>
        <a:p>
          <a:endParaRPr lang="en-US"/>
        </a:p>
      </dgm:t>
    </dgm:pt>
    <dgm:pt modelId="{1943E17A-75EF-E143-AFFA-56F0851A5B2F}">
      <dgm:prSet phldrT="[Text]" custT="1"/>
      <dgm:spPr/>
      <dgm:t>
        <a:bodyPr/>
        <a:lstStyle/>
        <a:p>
          <a:r>
            <a:rPr lang="en-US" sz="3600" b="0" i="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A</a:t>
          </a:r>
          <a:endParaRPr lang="en-US" sz="36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0B8D2946-DC1B-A442-BCB1-9E4B594F3328}" type="parTrans" cxnId="{54A65D7B-C505-EE42-A929-73EE22347C1B}">
      <dgm:prSet/>
      <dgm:spPr/>
      <dgm:t>
        <a:bodyPr/>
        <a:lstStyle/>
        <a:p>
          <a:endParaRPr lang="en-US"/>
        </a:p>
      </dgm:t>
    </dgm:pt>
    <dgm:pt modelId="{D59954B2-AF5C-F248-8A21-3CCEEA778487}" type="sibTrans" cxnId="{54A65D7B-C505-EE42-A929-73EE22347C1B}">
      <dgm:prSet/>
      <dgm:spPr/>
      <dgm:t>
        <a:bodyPr/>
        <a:lstStyle/>
        <a:p>
          <a:endParaRPr lang="en-US"/>
        </a:p>
      </dgm:t>
    </dgm:pt>
    <dgm:pt modelId="{B9A44A9C-6F68-B34B-860B-B75C4687626E}">
      <dgm:prSet phldrT="[Text]" custT="1"/>
      <dgm:spPr/>
      <dgm:t>
        <a:bodyPr/>
        <a:lstStyle/>
        <a:p>
          <a:r>
            <a:rPr lang="en-US" sz="3600" b="0" i="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B</a:t>
          </a:r>
          <a:endParaRPr lang="en-US" sz="36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32AA4405-D80F-3C4D-8572-F473AA2FA4F9}" type="parTrans" cxnId="{6BEA1C2E-C09E-544C-AAE9-36101FA5BEAC}">
      <dgm:prSet/>
      <dgm:spPr/>
      <dgm:t>
        <a:bodyPr/>
        <a:lstStyle/>
        <a:p>
          <a:endParaRPr lang="en-US"/>
        </a:p>
      </dgm:t>
    </dgm:pt>
    <dgm:pt modelId="{BE07D20D-46DE-A145-A599-044A4D253302}" type="sibTrans" cxnId="{6BEA1C2E-C09E-544C-AAE9-36101FA5BEAC}">
      <dgm:prSet/>
      <dgm:spPr/>
      <dgm:t>
        <a:bodyPr/>
        <a:lstStyle/>
        <a:p>
          <a:endParaRPr lang="en-US"/>
        </a:p>
      </dgm:t>
    </dgm:pt>
    <dgm:pt modelId="{CCBD01AF-769D-234A-9FBE-1C3831C8D679}" type="pres">
      <dgm:prSet presAssocID="{1252FCCD-80DF-0346-82DE-35FE459645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F2864-F801-EC46-8A88-3829AED79123}" type="pres">
      <dgm:prSet presAssocID="{8724C002-27DA-0C48-8584-6D1E37F7F79C}" presName="root" presStyleCnt="0"/>
      <dgm:spPr/>
    </dgm:pt>
    <dgm:pt modelId="{A6ECC873-9485-654C-85DA-46E859CF910B}" type="pres">
      <dgm:prSet presAssocID="{8724C002-27DA-0C48-8584-6D1E37F7F79C}" presName="rootComposite" presStyleCnt="0"/>
      <dgm:spPr/>
    </dgm:pt>
    <dgm:pt modelId="{4FF875F4-4F0D-3643-98B0-4E5394614C3C}" type="pres">
      <dgm:prSet presAssocID="{8724C002-27DA-0C48-8584-6D1E37F7F79C}" presName="rootText" presStyleLbl="node1" presStyleIdx="0" presStyleCnt="1"/>
      <dgm:spPr/>
    </dgm:pt>
    <dgm:pt modelId="{7F22B503-209C-984B-BEA7-E886819FD14F}" type="pres">
      <dgm:prSet presAssocID="{8724C002-27DA-0C48-8584-6D1E37F7F79C}" presName="rootConnector" presStyleLbl="node1" presStyleIdx="0" presStyleCnt="1"/>
      <dgm:spPr/>
    </dgm:pt>
    <dgm:pt modelId="{176A4747-DC8F-794C-8AFF-70FD268AA979}" type="pres">
      <dgm:prSet presAssocID="{8724C002-27DA-0C48-8584-6D1E37F7F79C}" presName="childShape" presStyleCnt="0"/>
      <dgm:spPr/>
    </dgm:pt>
    <dgm:pt modelId="{CD4122B9-C2D3-4446-B116-E783CD1D6DDD}" type="pres">
      <dgm:prSet presAssocID="{0B8D2946-DC1B-A442-BCB1-9E4B594F3328}" presName="Name13" presStyleLbl="parChTrans1D2" presStyleIdx="0" presStyleCnt="2"/>
      <dgm:spPr/>
    </dgm:pt>
    <dgm:pt modelId="{4003BA91-E38D-D143-8F15-781FC84710F1}" type="pres">
      <dgm:prSet presAssocID="{1943E17A-75EF-E143-AFFA-56F0851A5B2F}" presName="childText" presStyleLbl="bgAcc1" presStyleIdx="0" presStyleCnt="2">
        <dgm:presLayoutVars>
          <dgm:bulletEnabled val="1"/>
        </dgm:presLayoutVars>
      </dgm:prSet>
      <dgm:spPr/>
    </dgm:pt>
    <dgm:pt modelId="{DBC6F92A-1F2A-504A-96FC-4B1DC800051C}" type="pres">
      <dgm:prSet presAssocID="{32AA4405-D80F-3C4D-8572-F473AA2FA4F9}" presName="Name13" presStyleLbl="parChTrans1D2" presStyleIdx="1" presStyleCnt="2"/>
      <dgm:spPr/>
    </dgm:pt>
    <dgm:pt modelId="{A86C4CBA-B68D-A042-9238-ECBDFE97D0CF}" type="pres">
      <dgm:prSet presAssocID="{B9A44A9C-6F68-B34B-860B-B75C4687626E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701ABE1F-78CE-AB4C-B747-9B24C4F7BE13}" type="presOf" srcId="{B9A44A9C-6F68-B34B-860B-B75C4687626E}" destId="{A86C4CBA-B68D-A042-9238-ECBDFE97D0CF}" srcOrd="0" destOrd="0" presId="urn:microsoft.com/office/officeart/2005/8/layout/hierarchy3"/>
    <dgm:cxn modelId="{6BEA1C2E-C09E-544C-AAE9-36101FA5BEAC}" srcId="{8724C002-27DA-0C48-8584-6D1E37F7F79C}" destId="{B9A44A9C-6F68-B34B-860B-B75C4687626E}" srcOrd="1" destOrd="0" parTransId="{32AA4405-D80F-3C4D-8572-F473AA2FA4F9}" sibTransId="{BE07D20D-46DE-A145-A599-044A4D253302}"/>
    <dgm:cxn modelId="{EB31F861-7194-DF4D-A10B-029B7F6D3206}" type="presOf" srcId="{1252FCCD-80DF-0346-82DE-35FE459645C2}" destId="{CCBD01AF-769D-234A-9FBE-1C3831C8D679}" srcOrd="0" destOrd="0" presId="urn:microsoft.com/office/officeart/2005/8/layout/hierarchy3"/>
    <dgm:cxn modelId="{58E1A163-86DB-8347-9656-3011511D75DC}" type="presOf" srcId="{1943E17A-75EF-E143-AFFA-56F0851A5B2F}" destId="{4003BA91-E38D-D143-8F15-781FC84710F1}" srcOrd="0" destOrd="0" presId="urn:microsoft.com/office/officeart/2005/8/layout/hierarchy3"/>
    <dgm:cxn modelId="{54A65D7B-C505-EE42-A929-73EE22347C1B}" srcId="{8724C002-27DA-0C48-8584-6D1E37F7F79C}" destId="{1943E17A-75EF-E143-AFFA-56F0851A5B2F}" srcOrd="0" destOrd="0" parTransId="{0B8D2946-DC1B-A442-BCB1-9E4B594F3328}" sibTransId="{D59954B2-AF5C-F248-8A21-3CCEEA778487}"/>
    <dgm:cxn modelId="{6459F6A5-7B23-AF4C-9A88-CB535D9AA6D4}" type="presOf" srcId="{32AA4405-D80F-3C4D-8572-F473AA2FA4F9}" destId="{DBC6F92A-1F2A-504A-96FC-4B1DC800051C}" srcOrd="0" destOrd="0" presId="urn:microsoft.com/office/officeart/2005/8/layout/hierarchy3"/>
    <dgm:cxn modelId="{2EF705C7-BE69-1047-938E-7B8CE76FA8C3}" srcId="{1252FCCD-80DF-0346-82DE-35FE459645C2}" destId="{8724C002-27DA-0C48-8584-6D1E37F7F79C}" srcOrd="0" destOrd="0" parTransId="{E02CE96C-6220-4241-8E81-6821944AEFDF}" sibTransId="{58AD00FE-B18D-004A-AFED-A1D6A6292533}"/>
    <dgm:cxn modelId="{263DC4D2-23DE-7B47-AF47-84F1C63C83C8}" type="presOf" srcId="{0B8D2946-DC1B-A442-BCB1-9E4B594F3328}" destId="{CD4122B9-C2D3-4446-B116-E783CD1D6DDD}" srcOrd="0" destOrd="0" presId="urn:microsoft.com/office/officeart/2005/8/layout/hierarchy3"/>
    <dgm:cxn modelId="{5600F7F3-4B97-0742-B453-75B3CBA15570}" type="presOf" srcId="{8724C002-27DA-0C48-8584-6D1E37F7F79C}" destId="{4FF875F4-4F0D-3643-98B0-4E5394614C3C}" srcOrd="0" destOrd="0" presId="urn:microsoft.com/office/officeart/2005/8/layout/hierarchy3"/>
    <dgm:cxn modelId="{C933BAFC-3567-0749-9652-6509F0F01129}" type="presOf" srcId="{8724C002-27DA-0C48-8584-6D1E37F7F79C}" destId="{7F22B503-209C-984B-BEA7-E886819FD14F}" srcOrd="1" destOrd="0" presId="urn:microsoft.com/office/officeart/2005/8/layout/hierarchy3"/>
    <dgm:cxn modelId="{71BD984E-373F-5148-87E7-376F01A169E3}" type="presParOf" srcId="{CCBD01AF-769D-234A-9FBE-1C3831C8D679}" destId="{D51F2864-F801-EC46-8A88-3829AED79123}" srcOrd="0" destOrd="0" presId="urn:microsoft.com/office/officeart/2005/8/layout/hierarchy3"/>
    <dgm:cxn modelId="{93CF2BAD-E1E4-E746-B0DF-74A68D38C956}" type="presParOf" srcId="{D51F2864-F801-EC46-8A88-3829AED79123}" destId="{A6ECC873-9485-654C-85DA-46E859CF910B}" srcOrd="0" destOrd="0" presId="urn:microsoft.com/office/officeart/2005/8/layout/hierarchy3"/>
    <dgm:cxn modelId="{A564DEE1-3974-974F-822A-F17B20FF4F50}" type="presParOf" srcId="{A6ECC873-9485-654C-85DA-46E859CF910B}" destId="{4FF875F4-4F0D-3643-98B0-4E5394614C3C}" srcOrd="0" destOrd="0" presId="urn:microsoft.com/office/officeart/2005/8/layout/hierarchy3"/>
    <dgm:cxn modelId="{25681D84-CCE9-EE45-8851-AC6A92DE6F8F}" type="presParOf" srcId="{A6ECC873-9485-654C-85DA-46E859CF910B}" destId="{7F22B503-209C-984B-BEA7-E886819FD14F}" srcOrd="1" destOrd="0" presId="urn:microsoft.com/office/officeart/2005/8/layout/hierarchy3"/>
    <dgm:cxn modelId="{38336375-3AB1-4946-BCBD-52BBD9209B55}" type="presParOf" srcId="{D51F2864-F801-EC46-8A88-3829AED79123}" destId="{176A4747-DC8F-794C-8AFF-70FD268AA979}" srcOrd="1" destOrd="0" presId="urn:microsoft.com/office/officeart/2005/8/layout/hierarchy3"/>
    <dgm:cxn modelId="{CE494325-3B45-DC4D-8FB7-9DFF378B3FD1}" type="presParOf" srcId="{176A4747-DC8F-794C-8AFF-70FD268AA979}" destId="{CD4122B9-C2D3-4446-B116-E783CD1D6DDD}" srcOrd="0" destOrd="0" presId="urn:microsoft.com/office/officeart/2005/8/layout/hierarchy3"/>
    <dgm:cxn modelId="{7298301A-A900-2340-A52D-72506B206002}" type="presParOf" srcId="{176A4747-DC8F-794C-8AFF-70FD268AA979}" destId="{4003BA91-E38D-D143-8F15-781FC84710F1}" srcOrd="1" destOrd="0" presId="urn:microsoft.com/office/officeart/2005/8/layout/hierarchy3"/>
    <dgm:cxn modelId="{8E026BF9-8BA2-3044-8D1B-AD383E3ED042}" type="presParOf" srcId="{176A4747-DC8F-794C-8AFF-70FD268AA979}" destId="{DBC6F92A-1F2A-504A-96FC-4B1DC800051C}" srcOrd="2" destOrd="0" presId="urn:microsoft.com/office/officeart/2005/8/layout/hierarchy3"/>
    <dgm:cxn modelId="{1F34D4DE-C6D5-1D4C-B0E7-F580994E9A34}" type="presParOf" srcId="{176A4747-DC8F-794C-8AFF-70FD268AA979}" destId="{A86C4CBA-B68D-A042-9238-ECBDFE97D0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2FCCD-80DF-0346-82DE-35FE459645C2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4C002-27DA-0C48-8584-6D1E37F7F79C}">
      <dgm:prSet phldrT="[Text]"/>
      <dgm:spPr>
        <a:solidFill>
          <a:srgbClr val="A6D86E"/>
        </a:solidFill>
      </dgm:spPr>
      <dgm:t>
        <a:bodyPr/>
        <a:lstStyle/>
        <a:p>
          <a:r>
            <a:rPr lang="en-US" dirty="0"/>
            <a:t>Develop</a:t>
          </a:r>
        </a:p>
      </dgm:t>
    </dgm:pt>
    <dgm:pt modelId="{E02CE96C-6220-4241-8E81-6821944AEFDF}" type="parTrans" cxnId="{2EF705C7-BE69-1047-938E-7B8CE76FA8C3}">
      <dgm:prSet/>
      <dgm:spPr/>
      <dgm:t>
        <a:bodyPr/>
        <a:lstStyle/>
        <a:p>
          <a:endParaRPr lang="en-US"/>
        </a:p>
      </dgm:t>
    </dgm:pt>
    <dgm:pt modelId="{58AD00FE-B18D-004A-AFED-A1D6A6292533}" type="sibTrans" cxnId="{2EF705C7-BE69-1047-938E-7B8CE76FA8C3}">
      <dgm:prSet/>
      <dgm:spPr/>
      <dgm:t>
        <a:bodyPr/>
        <a:lstStyle/>
        <a:p>
          <a:endParaRPr lang="en-US"/>
        </a:p>
      </dgm:t>
    </dgm:pt>
    <dgm:pt modelId="{1943E17A-75EF-E143-AFFA-56F0851A5B2F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3600" b="0" i="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A</a:t>
          </a:r>
          <a:endParaRPr lang="en-US" sz="36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0B8D2946-DC1B-A442-BCB1-9E4B594F3328}" type="parTrans" cxnId="{54A65D7B-C505-EE42-A929-73EE22347C1B}">
      <dgm:prSet/>
      <dgm:spPr/>
      <dgm:t>
        <a:bodyPr/>
        <a:lstStyle/>
        <a:p>
          <a:endParaRPr lang="en-US"/>
        </a:p>
      </dgm:t>
    </dgm:pt>
    <dgm:pt modelId="{D59954B2-AF5C-F248-8A21-3CCEEA778487}" type="sibTrans" cxnId="{54A65D7B-C505-EE42-A929-73EE22347C1B}">
      <dgm:prSet/>
      <dgm:spPr/>
      <dgm:t>
        <a:bodyPr/>
        <a:lstStyle/>
        <a:p>
          <a:endParaRPr lang="en-US"/>
        </a:p>
      </dgm:t>
    </dgm:pt>
    <dgm:pt modelId="{B9A44A9C-6F68-B34B-860B-B75C4687626E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3600" b="0" i="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B</a:t>
          </a:r>
          <a:endParaRPr lang="en-US" sz="36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32AA4405-D80F-3C4D-8572-F473AA2FA4F9}" type="parTrans" cxnId="{6BEA1C2E-C09E-544C-AAE9-36101FA5BEAC}">
      <dgm:prSet/>
      <dgm:spPr/>
      <dgm:t>
        <a:bodyPr/>
        <a:lstStyle/>
        <a:p>
          <a:endParaRPr lang="en-US"/>
        </a:p>
      </dgm:t>
    </dgm:pt>
    <dgm:pt modelId="{BE07D20D-46DE-A145-A599-044A4D253302}" type="sibTrans" cxnId="{6BEA1C2E-C09E-544C-AAE9-36101FA5BEAC}">
      <dgm:prSet/>
      <dgm:spPr/>
      <dgm:t>
        <a:bodyPr/>
        <a:lstStyle/>
        <a:p>
          <a:endParaRPr lang="en-US"/>
        </a:p>
      </dgm:t>
    </dgm:pt>
    <dgm:pt modelId="{CCBD01AF-769D-234A-9FBE-1C3831C8D679}" type="pres">
      <dgm:prSet presAssocID="{1252FCCD-80DF-0346-82DE-35FE459645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F2864-F801-EC46-8A88-3829AED79123}" type="pres">
      <dgm:prSet presAssocID="{8724C002-27DA-0C48-8584-6D1E37F7F79C}" presName="root" presStyleCnt="0"/>
      <dgm:spPr/>
    </dgm:pt>
    <dgm:pt modelId="{A6ECC873-9485-654C-85DA-46E859CF910B}" type="pres">
      <dgm:prSet presAssocID="{8724C002-27DA-0C48-8584-6D1E37F7F79C}" presName="rootComposite" presStyleCnt="0"/>
      <dgm:spPr/>
    </dgm:pt>
    <dgm:pt modelId="{4FF875F4-4F0D-3643-98B0-4E5394614C3C}" type="pres">
      <dgm:prSet presAssocID="{8724C002-27DA-0C48-8584-6D1E37F7F79C}" presName="rootText" presStyleLbl="node1" presStyleIdx="0" presStyleCnt="1"/>
      <dgm:spPr/>
    </dgm:pt>
    <dgm:pt modelId="{7F22B503-209C-984B-BEA7-E886819FD14F}" type="pres">
      <dgm:prSet presAssocID="{8724C002-27DA-0C48-8584-6D1E37F7F79C}" presName="rootConnector" presStyleLbl="node1" presStyleIdx="0" presStyleCnt="1"/>
      <dgm:spPr/>
    </dgm:pt>
    <dgm:pt modelId="{176A4747-DC8F-794C-8AFF-70FD268AA979}" type="pres">
      <dgm:prSet presAssocID="{8724C002-27DA-0C48-8584-6D1E37F7F79C}" presName="childShape" presStyleCnt="0"/>
      <dgm:spPr/>
    </dgm:pt>
    <dgm:pt modelId="{CD4122B9-C2D3-4446-B116-E783CD1D6DDD}" type="pres">
      <dgm:prSet presAssocID="{0B8D2946-DC1B-A442-BCB1-9E4B594F3328}" presName="Name13" presStyleLbl="parChTrans1D2" presStyleIdx="0" presStyleCnt="2"/>
      <dgm:spPr/>
    </dgm:pt>
    <dgm:pt modelId="{4003BA91-E38D-D143-8F15-781FC84710F1}" type="pres">
      <dgm:prSet presAssocID="{1943E17A-75EF-E143-AFFA-56F0851A5B2F}" presName="childText" presStyleLbl="bgAcc1" presStyleIdx="0" presStyleCnt="2">
        <dgm:presLayoutVars>
          <dgm:bulletEnabled val="1"/>
        </dgm:presLayoutVars>
      </dgm:prSet>
      <dgm:spPr/>
    </dgm:pt>
    <dgm:pt modelId="{DBC6F92A-1F2A-504A-96FC-4B1DC800051C}" type="pres">
      <dgm:prSet presAssocID="{32AA4405-D80F-3C4D-8572-F473AA2FA4F9}" presName="Name13" presStyleLbl="parChTrans1D2" presStyleIdx="1" presStyleCnt="2"/>
      <dgm:spPr/>
    </dgm:pt>
    <dgm:pt modelId="{A86C4CBA-B68D-A042-9238-ECBDFE97D0CF}" type="pres">
      <dgm:prSet presAssocID="{B9A44A9C-6F68-B34B-860B-B75C4687626E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701ABE1F-78CE-AB4C-B747-9B24C4F7BE13}" type="presOf" srcId="{B9A44A9C-6F68-B34B-860B-B75C4687626E}" destId="{A86C4CBA-B68D-A042-9238-ECBDFE97D0CF}" srcOrd="0" destOrd="0" presId="urn:microsoft.com/office/officeart/2005/8/layout/hierarchy3"/>
    <dgm:cxn modelId="{6BEA1C2E-C09E-544C-AAE9-36101FA5BEAC}" srcId="{8724C002-27DA-0C48-8584-6D1E37F7F79C}" destId="{B9A44A9C-6F68-B34B-860B-B75C4687626E}" srcOrd="1" destOrd="0" parTransId="{32AA4405-D80F-3C4D-8572-F473AA2FA4F9}" sibTransId="{BE07D20D-46DE-A145-A599-044A4D253302}"/>
    <dgm:cxn modelId="{EB31F861-7194-DF4D-A10B-029B7F6D3206}" type="presOf" srcId="{1252FCCD-80DF-0346-82DE-35FE459645C2}" destId="{CCBD01AF-769D-234A-9FBE-1C3831C8D679}" srcOrd="0" destOrd="0" presId="urn:microsoft.com/office/officeart/2005/8/layout/hierarchy3"/>
    <dgm:cxn modelId="{58E1A163-86DB-8347-9656-3011511D75DC}" type="presOf" srcId="{1943E17A-75EF-E143-AFFA-56F0851A5B2F}" destId="{4003BA91-E38D-D143-8F15-781FC84710F1}" srcOrd="0" destOrd="0" presId="urn:microsoft.com/office/officeart/2005/8/layout/hierarchy3"/>
    <dgm:cxn modelId="{54A65D7B-C505-EE42-A929-73EE22347C1B}" srcId="{8724C002-27DA-0C48-8584-6D1E37F7F79C}" destId="{1943E17A-75EF-E143-AFFA-56F0851A5B2F}" srcOrd="0" destOrd="0" parTransId="{0B8D2946-DC1B-A442-BCB1-9E4B594F3328}" sibTransId="{D59954B2-AF5C-F248-8A21-3CCEEA778487}"/>
    <dgm:cxn modelId="{6459F6A5-7B23-AF4C-9A88-CB535D9AA6D4}" type="presOf" srcId="{32AA4405-D80F-3C4D-8572-F473AA2FA4F9}" destId="{DBC6F92A-1F2A-504A-96FC-4B1DC800051C}" srcOrd="0" destOrd="0" presId="urn:microsoft.com/office/officeart/2005/8/layout/hierarchy3"/>
    <dgm:cxn modelId="{2EF705C7-BE69-1047-938E-7B8CE76FA8C3}" srcId="{1252FCCD-80DF-0346-82DE-35FE459645C2}" destId="{8724C002-27DA-0C48-8584-6D1E37F7F79C}" srcOrd="0" destOrd="0" parTransId="{E02CE96C-6220-4241-8E81-6821944AEFDF}" sibTransId="{58AD00FE-B18D-004A-AFED-A1D6A6292533}"/>
    <dgm:cxn modelId="{263DC4D2-23DE-7B47-AF47-84F1C63C83C8}" type="presOf" srcId="{0B8D2946-DC1B-A442-BCB1-9E4B594F3328}" destId="{CD4122B9-C2D3-4446-B116-E783CD1D6DDD}" srcOrd="0" destOrd="0" presId="urn:microsoft.com/office/officeart/2005/8/layout/hierarchy3"/>
    <dgm:cxn modelId="{5600F7F3-4B97-0742-B453-75B3CBA15570}" type="presOf" srcId="{8724C002-27DA-0C48-8584-6D1E37F7F79C}" destId="{4FF875F4-4F0D-3643-98B0-4E5394614C3C}" srcOrd="0" destOrd="0" presId="urn:microsoft.com/office/officeart/2005/8/layout/hierarchy3"/>
    <dgm:cxn modelId="{C933BAFC-3567-0749-9652-6509F0F01129}" type="presOf" srcId="{8724C002-27DA-0C48-8584-6D1E37F7F79C}" destId="{7F22B503-209C-984B-BEA7-E886819FD14F}" srcOrd="1" destOrd="0" presId="urn:microsoft.com/office/officeart/2005/8/layout/hierarchy3"/>
    <dgm:cxn modelId="{71BD984E-373F-5148-87E7-376F01A169E3}" type="presParOf" srcId="{CCBD01AF-769D-234A-9FBE-1C3831C8D679}" destId="{D51F2864-F801-EC46-8A88-3829AED79123}" srcOrd="0" destOrd="0" presId="urn:microsoft.com/office/officeart/2005/8/layout/hierarchy3"/>
    <dgm:cxn modelId="{93CF2BAD-E1E4-E746-B0DF-74A68D38C956}" type="presParOf" srcId="{D51F2864-F801-EC46-8A88-3829AED79123}" destId="{A6ECC873-9485-654C-85DA-46E859CF910B}" srcOrd="0" destOrd="0" presId="urn:microsoft.com/office/officeart/2005/8/layout/hierarchy3"/>
    <dgm:cxn modelId="{A564DEE1-3974-974F-822A-F17B20FF4F50}" type="presParOf" srcId="{A6ECC873-9485-654C-85DA-46E859CF910B}" destId="{4FF875F4-4F0D-3643-98B0-4E5394614C3C}" srcOrd="0" destOrd="0" presId="urn:microsoft.com/office/officeart/2005/8/layout/hierarchy3"/>
    <dgm:cxn modelId="{25681D84-CCE9-EE45-8851-AC6A92DE6F8F}" type="presParOf" srcId="{A6ECC873-9485-654C-85DA-46E859CF910B}" destId="{7F22B503-209C-984B-BEA7-E886819FD14F}" srcOrd="1" destOrd="0" presId="urn:microsoft.com/office/officeart/2005/8/layout/hierarchy3"/>
    <dgm:cxn modelId="{38336375-3AB1-4946-BCBD-52BBD9209B55}" type="presParOf" srcId="{D51F2864-F801-EC46-8A88-3829AED79123}" destId="{176A4747-DC8F-794C-8AFF-70FD268AA979}" srcOrd="1" destOrd="0" presId="urn:microsoft.com/office/officeart/2005/8/layout/hierarchy3"/>
    <dgm:cxn modelId="{CE494325-3B45-DC4D-8FB7-9DFF378B3FD1}" type="presParOf" srcId="{176A4747-DC8F-794C-8AFF-70FD268AA979}" destId="{CD4122B9-C2D3-4446-B116-E783CD1D6DDD}" srcOrd="0" destOrd="0" presId="urn:microsoft.com/office/officeart/2005/8/layout/hierarchy3"/>
    <dgm:cxn modelId="{7298301A-A900-2340-A52D-72506B206002}" type="presParOf" srcId="{176A4747-DC8F-794C-8AFF-70FD268AA979}" destId="{4003BA91-E38D-D143-8F15-781FC84710F1}" srcOrd="1" destOrd="0" presId="urn:microsoft.com/office/officeart/2005/8/layout/hierarchy3"/>
    <dgm:cxn modelId="{8E026BF9-8BA2-3044-8D1B-AD383E3ED042}" type="presParOf" srcId="{176A4747-DC8F-794C-8AFF-70FD268AA979}" destId="{DBC6F92A-1F2A-504A-96FC-4B1DC800051C}" srcOrd="2" destOrd="0" presId="urn:microsoft.com/office/officeart/2005/8/layout/hierarchy3"/>
    <dgm:cxn modelId="{1F34D4DE-C6D5-1D4C-B0E7-F580994E9A34}" type="presParOf" srcId="{176A4747-DC8F-794C-8AFF-70FD268AA979}" destId="{A86C4CBA-B68D-A042-9238-ECBDFE97D0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875F4-4F0D-3643-98B0-4E5394614C3C}">
      <dsp:nvSpPr>
        <dsp:cNvPr id="0" name=""/>
        <dsp:cNvSpPr/>
      </dsp:nvSpPr>
      <dsp:spPr>
        <a:xfrm>
          <a:off x="1109986" y="4105"/>
          <a:ext cx="4710676" cy="2355338"/>
        </a:xfrm>
        <a:prstGeom prst="roundRect">
          <a:avLst>
            <a:gd name="adj" fmla="val 10000"/>
          </a:avLst>
        </a:prstGeom>
        <a:solidFill>
          <a:srgbClr val="E285E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Develop</a:t>
          </a:r>
        </a:p>
      </dsp:txBody>
      <dsp:txXfrm>
        <a:off x="1178971" y="73090"/>
        <a:ext cx="4572706" cy="2217368"/>
      </dsp:txXfrm>
    </dsp:sp>
    <dsp:sp modelId="{CD4122B9-C2D3-4446-B116-E783CD1D6DDD}">
      <dsp:nvSpPr>
        <dsp:cNvPr id="0" name=""/>
        <dsp:cNvSpPr/>
      </dsp:nvSpPr>
      <dsp:spPr>
        <a:xfrm>
          <a:off x="1581054" y="2359443"/>
          <a:ext cx="471067" cy="1766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503"/>
              </a:lnTo>
              <a:lnTo>
                <a:pt x="471067" y="1766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3BA91-E38D-D143-8F15-781FC84710F1}">
      <dsp:nvSpPr>
        <dsp:cNvPr id="0" name=""/>
        <dsp:cNvSpPr/>
      </dsp:nvSpPr>
      <dsp:spPr>
        <a:xfrm>
          <a:off x="2052122" y="2948278"/>
          <a:ext cx="3768540" cy="2355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A</a:t>
          </a:r>
          <a:endParaRPr lang="en-US" sz="36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2121107" y="3017263"/>
        <a:ext cx="3630570" cy="2217368"/>
      </dsp:txXfrm>
    </dsp:sp>
    <dsp:sp modelId="{DBC6F92A-1F2A-504A-96FC-4B1DC800051C}">
      <dsp:nvSpPr>
        <dsp:cNvPr id="0" name=""/>
        <dsp:cNvSpPr/>
      </dsp:nvSpPr>
      <dsp:spPr>
        <a:xfrm>
          <a:off x="1581054" y="2359443"/>
          <a:ext cx="471067" cy="471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0676"/>
              </a:lnTo>
              <a:lnTo>
                <a:pt x="471067" y="471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C4CBA-B68D-A042-9238-ECBDFE97D0CF}">
      <dsp:nvSpPr>
        <dsp:cNvPr id="0" name=""/>
        <dsp:cNvSpPr/>
      </dsp:nvSpPr>
      <dsp:spPr>
        <a:xfrm>
          <a:off x="2052122" y="5892451"/>
          <a:ext cx="3768540" cy="2355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B</a:t>
          </a:r>
          <a:endParaRPr lang="en-US" sz="36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2121107" y="5961436"/>
        <a:ext cx="3630570" cy="2217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875F4-4F0D-3643-98B0-4E5394614C3C}">
      <dsp:nvSpPr>
        <dsp:cNvPr id="0" name=""/>
        <dsp:cNvSpPr/>
      </dsp:nvSpPr>
      <dsp:spPr>
        <a:xfrm>
          <a:off x="1109986" y="4105"/>
          <a:ext cx="4710676" cy="2355338"/>
        </a:xfrm>
        <a:prstGeom prst="roundRect">
          <a:avLst>
            <a:gd name="adj" fmla="val 10000"/>
          </a:avLst>
        </a:prstGeom>
        <a:solidFill>
          <a:srgbClr val="A6D8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Develop</a:t>
          </a:r>
        </a:p>
      </dsp:txBody>
      <dsp:txXfrm>
        <a:off x="1178971" y="73090"/>
        <a:ext cx="4572706" cy="2217368"/>
      </dsp:txXfrm>
    </dsp:sp>
    <dsp:sp modelId="{CD4122B9-C2D3-4446-B116-E783CD1D6DDD}">
      <dsp:nvSpPr>
        <dsp:cNvPr id="0" name=""/>
        <dsp:cNvSpPr/>
      </dsp:nvSpPr>
      <dsp:spPr>
        <a:xfrm>
          <a:off x="1581054" y="2359443"/>
          <a:ext cx="471067" cy="1766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503"/>
              </a:lnTo>
              <a:lnTo>
                <a:pt x="471067" y="1766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3BA91-E38D-D143-8F15-781FC84710F1}">
      <dsp:nvSpPr>
        <dsp:cNvPr id="0" name=""/>
        <dsp:cNvSpPr/>
      </dsp:nvSpPr>
      <dsp:spPr>
        <a:xfrm>
          <a:off x="2052122" y="2948278"/>
          <a:ext cx="3768540" cy="2355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A</a:t>
          </a:r>
          <a:endParaRPr lang="en-US" sz="36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2121107" y="3017263"/>
        <a:ext cx="3630570" cy="2217368"/>
      </dsp:txXfrm>
    </dsp:sp>
    <dsp:sp modelId="{DBC6F92A-1F2A-504A-96FC-4B1DC800051C}">
      <dsp:nvSpPr>
        <dsp:cNvPr id="0" name=""/>
        <dsp:cNvSpPr/>
      </dsp:nvSpPr>
      <dsp:spPr>
        <a:xfrm>
          <a:off x="1581054" y="2359443"/>
          <a:ext cx="471067" cy="471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0676"/>
              </a:lnTo>
              <a:lnTo>
                <a:pt x="471067" y="471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C4CBA-B68D-A042-9238-ECBDFE97D0CF}">
      <dsp:nvSpPr>
        <dsp:cNvPr id="0" name=""/>
        <dsp:cNvSpPr/>
      </dsp:nvSpPr>
      <dsp:spPr>
        <a:xfrm>
          <a:off x="2052122" y="5892451"/>
          <a:ext cx="3768540" cy="2355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</a:rPr>
            <a:t>Your Title B</a:t>
          </a:r>
          <a:endParaRPr lang="en-US" sz="36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2121107" y="5961436"/>
        <a:ext cx="3630570" cy="2217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0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D8C74B4-FA03-994D-A3E5-BBEDFFD711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439756"/>
              </p:ext>
            </p:extLst>
          </p:nvPr>
        </p:nvGraphicFramePr>
        <p:xfrm>
          <a:off x="566825" y="3899178"/>
          <a:ext cx="6930650" cy="8251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38674A4A-5F21-EB41-8AC9-9EC8E12853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573288"/>
              </p:ext>
            </p:extLst>
          </p:nvPr>
        </p:nvGraphicFramePr>
        <p:xfrm>
          <a:off x="11303650" y="3899178"/>
          <a:ext cx="6930650" cy="8251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5A8ED052-741A-AC4A-A75B-BB37376874B0}"/>
              </a:ext>
            </a:extLst>
          </p:cNvPr>
          <p:cNvGrpSpPr/>
          <p:nvPr/>
        </p:nvGrpSpPr>
        <p:grpSpPr>
          <a:xfrm>
            <a:off x="6615213" y="7184008"/>
            <a:ext cx="5694057" cy="1682233"/>
            <a:chOff x="1578610" y="10956735"/>
            <a:chExt cx="5694057" cy="16822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8A19D09-FE5A-ED4B-A915-D6AEB7F7127B}"/>
                </a:ext>
              </a:extLst>
            </p:cNvPr>
            <p:cNvSpPr txBox="1"/>
            <p:nvPr/>
          </p:nvSpPr>
          <p:spPr>
            <a:xfrm>
              <a:off x="1578610" y="11550080"/>
              <a:ext cx="5694057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21EAB6-FB8F-7144-93BB-F3DD774314EB}"/>
                </a:ext>
              </a:extLst>
            </p:cNvPr>
            <p:cNvSpPr/>
            <p:nvPr/>
          </p:nvSpPr>
          <p:spPr>
            <a:xfrm>
              <a:off x="1625502" y="10956735"/>
              <a:ext cx="52332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F0EBDC-965C-9D4D-A49E-A899B4526BE9}"/>
              </a:ext>
            </a:extLst>
          </p:cNvPr>
          <p:cNvGrpSpPr/>
          <p:nvPr/>
        </p:nvGrpSpPr>
        <p:grpSpPr>
          <a:xfrm>
            <a:off x="6615213" y="10145675"/>
            <a:ext cx="5694057" cy="1682233"/>
            <a:chOff x="1578610" y="10956735"/>
            <a:chExt cx="5694057" cy="168223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51ECD9-1CE2-834A-91C8-3346F34E9ECC}"/>
                </a:ext>
              </a:extLst>
            </p:cNvPr>
            <p:cNvSpPr txBox="1"/>
            <p:nvPr/>
          </p:nvSpPr>
          <p:spPr>
            <a:xfrm>
              <a:off x="1578610" y="11550080"/>
              <a:ext cx="5694057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63FDFAE-B964-1545-8972-E4470E3D94D5}"/>
                </a:ext>
              </a:extLst>
            </p:cNvPr>
            <p:cNvSpPr/>
            <p:nvPr/>
          </p:nvSpPr>
          <p:spPr>
            <a:xfrm>
              <a:off x="1625502" y="10956735"/>
              <a:ext cx="52332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D85BE3-F840-4A4E-B4D1-CFBBC76C782F}"/>
              </a:ext>
            </a:extLst>
          </p:cNvPr>
          <p:cNvGrpSpPr/>
          <p:nvPr/>
        </p:nvGrpSpPr>
        <p:grpSpPr>
          <a:xfrm>
            <a:off x="17447336" y="7184008"/>
            <a:ext cx="5694057" cy="1682233"/>
            <a:chOff x="1578610" y="10956735"/>
            <a:chExt cx="5694057" cy="168223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104933-1125-B843-9902-BD3612A3C633}"/>
                </a:ext>
              </a:extLst>
            </p:cNvPr>
            <p:cNvSpPr txBox="1"/>
            <p:nvPr/>
          </p:nvSpPr>
          <p:spPr>
            <a:xfrm>
              <a:off x="1578610" y="11550080"/>
              <a:ext cx="5694057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7B158-D18B-1943-9911-2AFB38B42CFC}"/>
                </a:ext>
              </a:extLst>
            </p:cNvPr>
            <p:cNvSpPr/>
            <p:nvPr/>
          </p:nvSpPr>
          <p:spPr>
            <a:xfrm>
              <a:off x="1625502" y="10956735"/>
              <a:ext cx="52332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1184FC-3D89-D247-8499-EA43327191EF}"/>
              </a:ext>
            </a:extLst>
          </p:cNvPr>
          <p:cNvGrpSpPr/>
          <p:nvPr/>
        </p:nvGrpSpPr>
        <p:grpSpPr>
          <a:xfrm>
            <a:off x="17447336" y="10145675"/>
            <a:ext cx="5694057" cy="1682233"/>
            <a:chOff x="1578610" y="10956735"/>
            <a:chExt cx="5694057" cy="168223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835EF0-D689-9740-8AC1-AB4335A31C36}"/>
                </a:ext>
              </a:extLst>
            </p:cNvPr>
            <p:cNvSpPr txBox="1"/>
            <p:nvPr/>
          </p:nvSpPr>
          <p:spPr>
            <a:xfrm>
              <a:off x="1578610" y="11550080"/>
              <a:ext cx="5694057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1A17131-C95E-E84E-BC26-A9192488B1DB}"/>
                </a:ext>
              </a:extLst>
            </p:cNvPr>
            <p:cNvSpPr/>
            <p:nvPr/>
          </p:nvSpPr>
          <p:spPr>
            <a:xfrm>
              <a:off x="1625502" y="10956735"/>
              <a:ext cx="52332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20" name="Grupo 349">
            <a:extLst>
              <a:ext uri="{FF2B5EF4-FFF2-40B4-BE49-F238E27FC236}">
                <a16:creationId xmlns:a16="http://schemas.microsoft.com/office/drawing/2014/main" id="{4327DF65-9A64-5C44-9433-A9CE4DC83CB2}"/>
              </a:ext>
            </a:extLst>
          </p:cNvPr>
          <p:cNvGrpSpPr/>
          <p:nvPr/>
        </p:nvGrpSpPr>
        <p:grpSpPr>
          <a:xfrm>
            <a:off x="2668308" y="863164"/>
            <a:ext cx="19041035" cy="2561450"/>
            <a:chOff x="2668308" y="861425"/>
            <a:chExt cx="19041035" cy="2561450"/>
          </a:xfrm>
        </p:grpSpPr>
        <p:sp>
          <p:nvSpPr>
            <p:cNvPr id="21" name="CuadroTexto 350">
              <a:extLst>
                <a:ext uri="{FF2B5EF4-FFF2-40B4-BE49-F238E27FC236}">
                  <a16:creationId xmlns:a16="http://schemas.microsoft.com/office/drawing/2014/main" id="{B750DDE0-96CB-9C48-8DA0-43DF6C2E2FC5}"/>
                </a:ext>
              </a:extLst>
            </p:cNvPr>
            <p:cNvSpPr txBox="1"/>
            <p:nvPr/>
          </p:nvSpPr>
          <p:spPr>
            <a:xfrm>
              <a:off x="7039851" y="861425"/>
              <a:ext cx="102980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Organizational Charts</a:t>
              </a:r>
            </a:p>
          </p:txBody>
        </p:sp>
        <p:sp>
          <p:nvSpPr>
            <p:cNvPr id="22" name="CuadroTexto 351">
              <a:extLst>
                <a:ext uri="{FF2B5EF4-FFF2-40B4-BE49-F238E27FC236}">
                  <a16:creationId xmlns:a16="http://schemas.microsoft.com/office/drawing/2014/main" id="{4046B080-3CF2-3546-91BB-1F93A7CB01C5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8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2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00A19B"/>
      </a:accent1>
      <a:accent2>
        <a:srgbClr val="1891A8"/>
      </a:accent2>
      <a:accent3>
        <a:srgbClr val="4175AA"/>
      </a:accent3>
      <a:accent4>
        <a:srgbClr val="5166A3"/>
      </a:accent4>
      <a:accent5>
        <a:srgbClr val="5D5DA2"/>
      </a:accent5>
      <a:accent6>
        <a:srgbClr val="4A4B83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112503</TotalTime>
  <Words>108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Heavy</vt:lpstr>
      <vt:lpstr>Lato Light</vt:lpstr>
      <vt:lpstr>Montserrat Light</vt:lpstr>
      <vt:lpstr>Roboto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18479</cp:revision>
  <cp:lastPrinted>2022-05-23T05:12:58Z</cp:lastPrinted>
  <dcterms:created xsi:type="dcterms:W3CDTF">2014-11-12T21:47:38Z</dcterms:created>
  <dcterms:modified xsi:type="dcterms:W3CDTF">2022-05-23T05:16:29Z</dcterms:modified>
  <cp:category/>
</cp:coreProperties>
</file>