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6BED-2E17-4ABB-BE0C-4A31C95BC28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87EC4-254B-439A-B58A-BE002D5A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6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453D-2CC9-4E14-83F9-FC08561D9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ED674-FF75-4C51-B62F-6158AD4BC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A6FB2-ECB3-45A5-9F0A-80B0EA89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FFB5B-EB33-47CE-AA45-BB7437E7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51402-A5B1-44C2-8B43-1D939622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5639-6263-42AC-AFD6-1D5466C6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DA2F1-7C38-482B-880C-DA84D945A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BF064-BFF5-468C-9434-8D0BBFAD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849D4-23C6-444B-9659-C0A73654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24A84-F6BF-42F6-90B5-C4283C6A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13C12-D842-417B-9070-16E1B4A87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31615-C7ED-492E-908D-5C4A8CBB2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640F8-DAD4-4963-86FE-50BE4B21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BE0C1-8E94-4D44-B850-C742CEA0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D0A8-BDDB-4050-A515-1BB77ED5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2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5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76E7-6BE8-4CD5-B388-45C1BB1D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C113-0871-42F6-A354-89B6631E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CB92B-CA6C-44B3-ABF3-02C4E63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9444A-0FFD-4F6B-A187-098C21C0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3AB7-0A1F-4C0D-874E-FADAB119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8269-6BC0-40D0-BA26-68306CAA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EBE0-203E-42BC-9DAE-80135D2F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CC33F-1F05-469D-A573-7A08BB31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B6C03-7618-4ADA-9F9F-DE2E109B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0E27-C718-469B-A8D7-412ED7B5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7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94DD-DD81-4206-8490-D1EF6472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E41CE-83F6-4F5F-BF1A-93E7C589D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F14F5-CBC6-444E-BC57-8CE7076D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29B31-DA19-4566-844F-22467494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7576E-B85B-4D0B-A78F-224AB4CF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156F8-5FE5-41E4-B126-9A933AA9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C9E29-BAB4-4788-B01E-7D56DF70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BA94-DB9E-4742-BECD-ECD4C0BB3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EB0DF-893D-4307-BE26-8416B5E02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E0B11-4E39-4E17-8484-A1294CD0C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79586-6865-48BB-9674-A7559FB15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35137-73F4-4B3B-81F8-24551A4A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99D7C-12B5-4EB0-9EAE-9E32A1F8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2B81C-DF47-4389-9C5A-8CB3AE71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4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D398-68A5-4239-ACC5-D4FB0862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1B3AF-D62E-420F-99B9-F7B6D002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93CB0-F2F3-4421-AEDC-7ED3874C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3E743-D5AA-4502-BA94-6B77CDA3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9A49D-8DC1-4E07-9292-33EC0E95E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5FFD3-2EB8-42D9-958A-FA6BF269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ED8FF-BD95-4E7A-AB5E-1191EEAD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33094-D16E-4A51-B394-749024C0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39C06-D6A0-4253-82AD-A11F7D145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FC6AB-BFB2-4725-B1F6-DC87A427E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E8245-840B-4672-9275-114D4A24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16256-AB8A-4A13-B8F1-05E75980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CC125-E6F9-4EFF-9E67-D99A8C88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B89A-394C-4A83-9DB5-EBA2F849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9D169-6493-41D1-A2EA-E45C19CD9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AF065-3543-420C-B400-DC16122EE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C50C8-0E2C-4E02-8CFA-05AABEB9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CE96D-C040-42CB-AE81-362AA1D5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0663E-91E5-41DF-B1EE-2B8C50A6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0C519-8BDA-4F73-ADA5-AAAA84A8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335BC-71C6-4505-8123-F772BADEA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2AB1B-7A87-4517-A37A-FD22FF957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DC602-00A3-4F5C-AAE9-FCD333CFCE0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F00C-A45A-4A23-9FC5-A2CCFD416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F843B-9E02-48F3-BCCB-FD8285161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807D-7858-4EEB-80D1-3FF9B74F0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 1">
            <a:extLst>
              <a:ext uri="{FF2B5EF4-FFF2-40B4-BE49-F238E27FC236}">
                <a16:creationId xmlns:a16="http://schemas.microsoft.com/office/drawing/2014/main" id="{6A3573DD-7F2E-404C-A202-CFE507EA6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915" y="821591"/>
            <a:ext cx="1582044" cy="4908167"/>
          </a:xfrm>
          <a:custGeom>
            <a:avLst/>
            <a:gdLst>
              <a:gd name="T0" fmla="*/ 4005 w 4006"/>
              <a:gd name="T1" fmla="*/ 0 h 12420"/>
              <a:gd name="T2" fmla="*/ 4005 w 4006"/>
              <a:gd name="T3" fmla="*/ 0 h 12420"/>
              <a:gd name="T4" fmla="*/ 4005 w 4006"/>
              <a:gd name="T5" fmla="*/ 0 h 12420"/>
              <a:gd name="T6" fmla="*/ 0 w 4006"/>
              <a:gd name="T7" fmla="*/ 4006 h 12420"/>
              <a:gd name="T8" fmla="*/ 0 w 4006"/>
              <a:gd name="T9" fmla="*/ 8425 h 12420"/>
              <a:gd name="T10" fmla="*/ 4005 w 4006"/>
              <a:gd name="T11" fmla="*/ 12419 h 12420"/>
              <a:gd name="T12" fmla="*/ 4005 w 4006"/>
              <a:gd name="T13" fmla="*/ 12419 h 1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06" h="12420">
                <a:moveTo>
                  <a:pt x="4005" y="0"/>
                </a:moveTo>
                <a:lnTo>
                  <a:pt x="4005" y="0"/>
                </a:lnTo>
                <a:lnTo>
                  <a:pt x="4005" y="0"/>
                </a:lnTo>
                <a:cubicBezTo>
                  <a:pt x="1789" y="0"/>
                  <a:pt x="0" y="1789"/>
                  <a:pt x="0" y="4006"/>
                </a:cubicBezTo>
                <a:cubicBezTo>
                  <a:pt x="0" y="8425"/>
                  <a:pt x="0" y="8425"/>
                  <a:pt x="0" y="8425"/>
                </a:cubicBezTo>
                <a:cubicBezTo>
                  <a:pt x="0" y="10630"/>
                  <a:pt x="1789" y="12419"/>
                  <a:pt x="4005" y="12419"/>
                </a:cubicBezTo>
                <a:lnTo>
                  <a:pt x="4005" y="12419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29" name="Line 2">
            <a:extLst>
              <a:ext uri="{FF2B5EF4-FFF2-40B4-BE49-F238E27FC236}">
                <a16:creationId xmlns:a16="http://schemas.microsoft.com/office/drawing/2014/main" id="{11FC91F7-A3E7-2741-8A70-AA6988C846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2606" y="3429871"/>
            <a:ext cx="2191862" cy="174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30" name="Freeform 3">
            <a:extLst>
              <a:ext uri="{FF2B5EF4-FFF2-40B4-BE49-F238E27FC236}">
                <a16:creationId xmlns:a16="http://schemas.microsoft.com/office/drawing/2014/main" id="{E8524938-DB69-844B-96F6-BC328D52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987" y="2755587"/>
            <a:ext cx="1359024" cy="1359024"/>
          </a:xfrm>
          <a:custGeom>
            <a:avLst/>
            <a:gdLst>
              <a:gd name="T0" fmla="*/ 2978 w 3440"/>
              <a:gd name="T1" fmla="*/ 3439 h 3440"/>
              <a:gd name="T2" fmla="*/ 2978 w 3440"/>
              <a:gd name="T3" fmla="*/ 3439 h 3440"/>
              <a:gd name="T4" fmla="*/ 462 w 3440"/>
              <a:gd name="T5" fmla="*/ 3439 h 3440"/>
              <a:gd name="T6" fmla="*/ 0 w 3440"/>
              <a:gd name="T7" fmla="*/ 2977 h 3440"/>
              <a:gd name="T8" fmla="*/ 0 w 3440"/>
              <a:gd name="T9" fmla="*/ 451 h 3440"/>
              <a:gd name="T10" fmla="*/ 462 w 3440"/>
              <a:gd name="T11" fmla="*/ 0 h 3440"/>
              <a:gd name="T12" fmla="*/ 2978 w 3440"/>
              <a:gd name="T13" fmla="*/ 0 h 3440"/>
              <a:gd name="T14" fmla="*/ 3439 w 3440"/>
              <a:gd name="T15" fmla="*/ 451 h 3440"/>
              <a:gd name="T16" fmla="*/ 3439 w 3440"/>
              <a:gd name="T17" fmla="*/ 2977 h 3440"/>
              <a:gd name="T18" fmla="*/ 2978 w 3440"/>
              <a:gd name="T19" fmla="*/ 3439 h 3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40" h="3440">
                <a:moveTo>
                  <a:pt x="2978" y="3439"/>
                </a:moveTo>
                <a:lnTo>
                  <a:pt x="2978" y="3439"/>
                </a:lnTo>
                <a:cubicBezTo>
                  <a:pt x="462" y="3439"/>
                  <a:pt x="462" y="3439"/>
                  <a:pt x="462" y="3439"/>
                </a:cubicBezTo>
                <a:cubicBezTo>
                  <a:pt x="208" y="3439"/>
                  <a:pt x="0" y="3231"/>
                  <a:pt x="0" y="2977"/>
                </a:cubicBezTo>
                <a:cubicBezTo>
                  <a:pt x="0" y="451"/>
                  <a:pt x="0" y="451"/>
                  <a:pt x="0" y="451"/>
                </a:cubicBezTo>
                <a:cubicBezTo>
                  <a:pt x="0" y="196"/>
                  <a:pt x="208" y="0"/>
                  <a:pt x="462" y="0"/>
                </a:cubicBezTo>
                <a:cubicBezTo>
                  <a:pt x="2978" y="0"/>
                  <a:pt x="2978" y="0"/>
                  <a:pt x="2978" y="0"/>
                </a:cubicBezTo>
                <a:cubicBezTo>
                  <a:pt x="3231" y="0"/>
                  <a:pt x="3439" y="196"/>
                  <a:pt x="3439" y="451"/>
                </a:cubicBezTo>
                <a:cubicBezTo>
                  <a:pt x="3439" y="2977"/>
                  <a:pt x="3439" y="2977"/>
                  <a:pt x="3439" y="2977"/>
                </a:cubicBezTo>
                <a:cubicBezTo>
                  <a:pt x="3439" y="3231"/>
                  <a:pt x="3231" y="3439"/>
                  <a:pt x="2978" y="34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8" name="Freeform 47">
            <a:extLst>
              <a:ext uri="{FF2B5EF4-FFF2-40B4-BE49-F238E27FC236}">
                <a16:creationId xmlns:a16="http://schemas.microsoft.com/office/drawing/2014/main" id="{5BDF8512-CD27-EC4C-BE7C-F930E0D01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3015195"/>
            <a:ext cx="27878" cy="95829"/>
          </a:xfrm>
          <a:custGeom>
            <a:avLst/>
            <a:gdLst>
              <a:gd name="T0" fmla="*/ 35 w 70"/>
              <a:gd name="T1" fmla="*/ 243 h 244"/>
              <a:gd name="T2" fmla="*/ 35 w 70"/>
              <a:gd name="T3" fmla="*/ 243 h 244"/>
              <a:gd name="T4" fmla="*/ 35 w 70"/>
              <a:gd name="T5" fmla="*/ 243 h 244"/>
              <a:gd name="T6" fmla="*/ 0 w 70"/>
              <a:gd name="T7" fmla="*/ 208 h 244"/>
              <a:gd name="T8" fmla="*/ 0 w 70"/>
              <a:gd name="T9" fmla="*/ 23 h 244"/>
              <a:gd name="T10" fmla="*/ 35 w 70"/>
              <a:gd name="T11" fmla="*/ 0 h 244"/>
              <a:gd name="T12" fmla="*/ 35 w 70"/>
              <a:gd name="T13" fmla="*/ 0 h 244"/>
              <a:gd name="T14" fmla="*/ 69 w 70"/>
              <a:gd name="T15" fmla="*/ 23 h 244"/>
              <a:gd name="T16" fmla="*/ 69 w 70"/>
              <a:gd name="T17" fmla="*/ 208 h 244"/>
              <a:gd name="T18" fmla="*/ 35 w 70"/>
              <a:gd name="T19" fmla="*/ 2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244">
                <a:moveTo>
                  <a:pt x="35" y="243"/>
                </a:moveTo>
                <a:lnTo>
                  <a:pt x="35" y="243"/>
                </a:lnTo>
                <a:lnTo>
                  <a:pt x="35" y="243"/>
                </a:lnTo>
                <a:cubicBezTo>
                  <a:pt x="12" y="243"/>
                  <a:pt x="0" y="220"/>
                  <a:pt x="0" y="20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12"/>
                  <a:pt x="69" y="23"/>
                </a:cubicBezTo>
                <a:cubicBezTo>
                  <a:pt x="69" y="208"/>
                  <a:pt x="69" y="208"/>
                  <a:pt x="69" y="208"/>
                </a:cubicBezTo>
                <a:cubicBezTo>
                  <a:pt x="69" y="231"/>
                  <a:pt x="58" y="243"/>
                  <a:pt x="35" y="2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9" name="Freeform 48">
            <a:extLst>
              <a:ext uri="{FF2B5EF4-FFF2-40B4-BE49-F238E27FC236}">
                <a16:creationId xmlns:a16="http://schemas.microsoft.com/office/drawing/2014/main" id="{4FD46A5A-FAF6-3B4D-893C-24FB03194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724" y="2910654"/>
            <a:ext cx="566260" cy="146357"/>
          </a:xfrm>
          <a:custGeom>
            <a:avLst/>
            <a:gdLst>
              <a:gd name="T0" fmla="*/ 1154 w 1432"/>
              <a:gd name="T1" fmla="*/ 369 h 370"/>
              <a:gd name="T2" fmla="*/ 1154 w 1432"/>
              <a:gd name="T3" fmla="*/ 369 h 370"/>
              <a:gd name="T4" fmla="*/ 1143 w 1432"/>
              <a:gd name="T5" fmla="*/ 358 h 370"/>
              <a:gd name="T6" fmla="*/ 716 w 1432"/>
              <a:gd name="T7" fmla="*/ 300 h 370"/>
              <a:gd name="T8" fmla="*/ 716 w 1432"/>
              <a:gd name="T9" fmla="*/ 300 h 370"/>
              <a:gd name="T10" fmla="*/ 300 w 1432"/>
              <a:gd name="T11" fmla="*/ 358 h 370"/>
              <a:gd name="T12" fmla="*/ 231 w 1432"/>
              <a:gd name="T13" fmla="*/ 346 h 370"/>
              <a:gd name="T14" fmla="*/ 196 w 1432"/>
              <a:gd name="T15" fmla="*/ 311 h 370"/>
              <a:gd name="T16" fmla="*/ 185 w 1432"/>
              <a:gd name="T17" fmla="*/ 300 h 370"/>
              <a:gd name="T18" fmla="*/ 35 w 1432"/>
              <a:gd name="T19" fmla="*/ 300 h 370"/>
              <a:gd name="T20" fmla="*/ 0 w 1432"/>
              <a:gd name="T21" fmla="*/ 277 h 370"/>
              <a:gd name="T22" fmla="*/ 11 w 1432"/>
              <a:gd name="T23" fmla="*/ 242 h 370"/>
              <a:gd name="T24" fmla="*/ 231 w 1432"/>
              <a:gd name="T25" fmla="*/ 127 h 370"/>
              <a:gd name="T26" fmla="*/ 716 w 1432"/>
              <a:gd name="T27" fmla="*/ 0 h 370"/>
              <a:gd name="T28" fmla="*/ 1201 w 1432"/>
              <a:gd name="T29" fmla="*/ 127 h 370"/>
              <a:gd name="T30" fmla="*/ 1420 w 1432"/>
              <a:gd name="T31" fmla="*/ 242 h 370"/>
              <a:gd name="T32" fmla="*/ 1431 w 1432"/>
              <a:gd name="T33" fmla="*/ 277 h 370"/>
              <a:gd name="T34" fmla="*/ 1397 w 1432"/>
              <a:gd name="T35" fmla="*/ 300 h 370"/>
              <a:gd name="T36" fmla="*/ 1247 w 1432"/>
              <a:gd name="T37" fmla="*/ 300 h 370"/>
              <a:gd name="T38" fmla="*/ 1235 w 1432"/>
              <a:gd name="T39" fmla="*/ 311 h 370"/>
              <a:gd name="T40" fmla="*/ 1212 w 1432"/>
              <a:gd name="T41" fmla="*/ 346 h 370"/>
              <a:gd name="T42" fmla="*/ 1154 w 1432"/>
              <a:gd name="T43" fmla="*/ 369 h 370"/>
              <a:gd name="T44" fmla="*/ 716 w 1432"/>
              <a:gd name="T45" fmla="*/ 242 h 370"/>
              <a:gd name="T46" fmla="*/ 716 w 1432"/>
              <a:gd name="T47" fmla="*/ 242 h 370"/>
              <a:gd name="T48" fmla="*/ 1154 w 1432"/>
              <a:gd name="T49" fmla="*/ 300 h 370"/>
              <a:gd name="T50" fmla="*/ 1154 w 1432"/>
              <a:gd name="T51" fmla="*/ 300 h 370"/>
              <a:gd name="T52" fmla="*/ 1189 w 1432"/>
              <a:gd name="T53" fmla="*/ 265 h 370"/>
              <a:gd name="T54" fmla="*/ 1247 w 1432"/>
              <a:gd name="T55" fmla="*/ 242 h 370"/>
              <a:gd name="T56" fmla="*/ 1281 w 1432"/>
              <a:gd name="T57" fmla="*/ 242 h 370"/>
              <a:gd name="T58" fmla="*/ 1178 w 1432"/>
              <a:gd name="T59" fmla="*/ 184 h 370"/>
              <a:gd name="T60" fmla="*/ 716 w 1432"/>
              <a:gd name="T61" fmla="*/ 69 h 370"/>
              <a:gd name="T62" fmla="*/ 150 w 1432"/>
              <a:gd name="T63" fmla="*/ 242 h 370"/>
              <a:gd name="T64" fmla="*/ 185 w 1432"/>
              <a:gd name="T65" fmla="*/ 242 h 370"/>
              <a:gd name="T66" fmla="*/ 242 w 1432"/>
              <a:gd name="T67" fmla="*/ 265 h 370"/>
              <a:gd name="T68" fmla="*/ 277 w 1432"/>
              <a:gd name="T69" fmla="*/ 300 h 370"/>
              <a:gd name="T70" fmla="*/ 277 w 1432"/>
              <a:gd name="T71" fmla="*/ 300 h 370"/>
              <a:gd name="T72" fmla="*/ 716 w 1432"/>
              <a:gd name="T73" fmla="*/ 242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2" h="370">
                <a:moveTo>
                  <a:pt x="1154" y="369"/>
                </a:moveTo>
                <a:lnTo>
                  <a:pt x="1154" y="369"/>
                </a:lnTo>
                <a:cubicBezTo>
                  <a:pt x="1143" y="369"/>
                  <a:pt x="1143" y="358"/>
                  <a:pt x="1143" y="358"/>
                </a:cubicBezTo>
                <a:cubicBezTo>
                  <a:pt x="1073" y="346"/>
                  <a:pt x="854" y="300"/>
                  <a:pt x="716" y="300"/>
                </a:cubicBezTo>
                <a:lnTo>
                  <a:pt x="716" y="300"/>
                </a:lnTo>
                <a:cubicBezTo>
                  <a:pt x="577" y="300"/>
                  <a:pt x="358" y="346"/>
                  <a:pt x="300" y="358"/>
                </a:cubicBezTo>
                <a:cubicBezTo>
                  <a:pt x="266" y="369"/>
                  <a:pt x="242" y="358"/>
                  <a:pt x="231" y="346"/>
                </a:cubicBezTo>
                <a:cubicBezTo>
                  <a:pt x="196" y="311"/>
                  <a:pt x="196" y="311"/>
                  <a:pt x="196" y="311"/>
                </a:cubicBezTo>
                <a:lnTo>
                  <a:pt x="185" y="300"/>
                </a:lnTo>
                <a:cubicBezTo>
                  <a:pt x="35" y="300"/>
                  <a:pt x="35" y="300"/>
                  <a:pt x="35" y="300"/>
                </a:cubicBezTo>
                <a:cubicBezTo>
                  <a:pt x="11" y="300"/>
                  <a:pt x="0" y="300"/>
                  <a:pt x="0" y="277"/>
                </a:cubicBezTo>
                <a:cubicBezTo>
                  <a:pt x="0" y="265"/>
                  <a:pt x="0" y="254"/>
                  <a:pt x="11" y="242"/>
                </a:cubicBezTo>
                <a:cubicBezTo>
                  <a:pt x="11" y="242"/>
                  <a:pt x="104" y="184"/>
                  <a:pt x="231" y="127"/>
                </a:cubicBezTo>
                <a:cubicBezTo>
                  <a:pt x="358" y="69"/>
                  <a:pt x="531" y="0"/>
                  <a:pt x="716" y="0"/>
                </a:cubicBezTo>
                <a:cubicBezTo>
                  <a:pt x="901" y="0"/>
                  <a:pt x="1085" y="69"/>
                  <a:pt x="1201" y="127"/>
                </a:cubicBezTo>
                <a:cubicBezTo>
                  <a:pt x="1328" y="184"/>
                  <a:pt x="1420" y="242"/>
                  <a:pt x="1420" y="242"/>
                </a:cubicBezTo>
                <a:cubicBezTo>
                  <a:pt x="1431" y="254"/>
                  <a:pt x="1431" y="265"/>
                  <a:pt x="1431" y="277"/>
                </a:cubicBezTo>
                <a:cubicBezTo>
                  <a:pt x="1431" y="300"/>
                  <a:pt x="1420" y="300"/>
                  <a:pt x="1397" y="300"/>
                </a:cubicBezTo>
                <a:cubicBezTo>
                  <a:pt x="1247" y="300"/>
                  <a:pt x="1247" y="300"/>
                  <a:pt x="1247" y="300"/>
                </a:cubicBezTo>
                <a:lnTo>
                  <a:pt x="1235" y="311"/>
                </a:lnTo>
                <a:cubicBezTo>
                  <a:pt x="1212" y="346"/>
                  <a:pt x="1212" y="346"/>
                  <a:pt x="1212" y="346"/>
                </a:cubicBezTo>
                <a:cubicBezTo>
                  <a:pt x="1189" y="358"/>
                  <a:pt x="1178" y="369"/>
                  <a:pt x="1154" y="369"/>
                </a:cubicBezTo>
                <a:close/>
                <a:moveTo>
                  <a:pt x="716" y="242"/>
                </a:moveTo>
                <a:lnTo>
                  <a:pt x="716" y="242"/>
                </a:lnTo>
                <a:cubicBezTo>
                  <a:pt x="854" y="242"/>
                  <a:pt x="1062" y="277"/>
                  <a:pt x="1154" y="300"/>
                </a:cubicBezTo>
                <a:lnTo>
                  <a:pt x="1154" y="300"/>
                </a:lnTo>
                <a:cubicBezTo>
                  <a:pt x="1189" y="265"/>
                  <a:pt x="1189" y="265"/>
                  <a:pt x="1189" y="265"/>
                </a:cubicBezTo>
                <a:cubicBezTo>
                  <a:pt x="1201" y="242"/>
                  <a:pt x="1224" y="242"/>
                  <a:pt x="1247" y="242"/>
                </a:cubicBezTo>
                <a:cubicBezTo>
                  <a:pt x="1281" y="242"/>
                  <a:pt x="1281" y="242"/>
                  <a:pt x="1281" y="242"/>
                </a:cubicBezTo>
                <a:cubicBezTo>
                  <a:pt x="1247" y="219"/>
                  <a:pt x="1212" y="208"/>
                  <a:pt x="1178" y="184"/>
                </a:cubicBezTo>
                <a:cubicBezTo>
                  <a:pt x="1062" y="138"/>
                  <a:pt x="889" y="69"/>
                  <a:pt x="716" y="69"/>
                </a:cubicBezTo>
                <a:cubicBezTo>
                  <a:pt x="496" y="69"/>
                  <a:pt x="277" y="173"/>
                  <a:pt x="150" y="242"/>
                </a:cubicBezTo>
                <a:cubicBezTo>
                  <a:pt x="185" y="242"/>
                  <a:pt x="185" y="242"/>
                  <a:pt x="185" y="242"/>
                </a:cubicBezTo>
                <a:cubicBezTo>
                  <a:pt x="208" y="242"/>
                  <a:pt x="231" y="242"/>
                  <a:pt x="242" y="265"/>
                </a:cubicBezTo>
                <a:cubicBezTo>
                  <a:pt x="277" y="300"/>
                  <a:pt x="277" y="300"/>
                  <a:pt x="277" y="300"/>
                </a:cubicBezTo>
                <a:lnTo>
                  <a:pt x="277" y="300"/>
                </a:lnTo>
                <a:cubicBezTo>
                  <a:pt x="369" y="277"/>
                  <a:pt x="577" y="242"/>
                  <a:pt x="716" y="2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0" name="Freeform 49">
            <a:extLst>
              <a:ext uri="{FF2B5EF4-FFF2-40B4-BE49-F238E27FC236}">
                <a16:creationId xmlns:a16="http://schemas.microsoft.com/office/drawing/2014/main" id="{7D8DA29F-87BF-AA4E-B138-2ECDF7D77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2891489"/>
            <a:ext cx="27878" cy="47043"/>
          </a:xfrm>
          <a:custGeom>
            <a:avLst/>
            <a:gdLst>
              <a:gd name="T0" fmla="*/ 35 w 70"/>
              <a:gd name="T1" fmla="*/ 116 h 117"/>
              <a:gd name="T2" fmla="*/ 35 w 70"/>
              <a:gd name="T3" fmla="*/ 116 h 117"/>
              <a:gd name="T4" fmla="*/ 35 w 70"/>
              <a:gd name="T5" fmla="*/ 116 h 117"/>
              <a:gd name="T6" fmla="*/ 0 w 70"/>
              <a:gd name="T7" fmla="*/ 81 h 117"/>
              <a:gd name="T8" fmla="*/ 0 w 70"/>
              <a:gd name="T9" fmla="*/ 35 h 117"/>
              <a:gd name="T10" fmla="*/ 35 w 70"/>
              <a:gd name="T11" fmla="*/ 0 h 117"/>
              <a:gd name="T12" fmla="*/ 35 w 70"/>
              <a:gd name="T13" fmla="*/ 0 h 117"/>
              <a:gd name="T14" fmla="*/ 69 w 70"/>
              <a:gd name="T15" fmla="*/ 35 h 117"/>
              <a:gd name="T16" fmla="*/ 69 w 70"/>
              <a:gd name="T17" fmla="*/ 81 h 117"/>
              <a:gd name="T18" fmla="*/ 35 w 70"/>
              <a:gd name="T19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117">
                <a:moveTo>
                  <a:pt x="35" y="116"/>
                </a:moveTo>
                <a:lnTo>
                  <a:pt x="35" y="116"/>
                </a:lnTo>
                <a:lnTo>
                  <a:pt x="35" y="116"/>
                </a:lnTo>
                <a:cubicBezTo>
                  <a:pt x="12" y="116"/>
                  <a:pt x="0" y="105"/>
                  <a:pt x="0" y="8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4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24"/>
                  <a:pt x="69" y="35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105"/>
                  <a:pt x="58" y="116"/>
                  <a:pt x="35" y="1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1" name="Freeform 50">
            <a:extLst>
              <a:ext uri="{FF2B5EF4-FFF2-40B4-BE49-F238E27FC236}">
                <a16:creationId xmlns:a16="http://schemas.microsoft.com/office/drawing/2014/main" id="{13FE5458-3FC3-1043-869B-70A64FA4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246" y="3175490"/>
            <a:ext cx="236958" cy="282259"/>
          </a:xfrm>
          <a:custGeom>
            <a:avLst/>
            <a:gdLst>
              <a:gd name="T0" fmla="*/ 300 w 601"/>
              <a:gd name="T1" fmla="*/ 715 h 716"/>
              <a:gd name="T2" fmla="*/ 300 w 601"/>
              <a:gd name="T3" fmla="*/ 715 h 716"/>
              <a:gd name="T4" fmla="*/ 0 w 601"/>
              <a:gd name="T5" fmla="*/ 416 h 716"/>
              <a:gd name="T6" fmla="*/ 138 w 601"/>
              <a:gd name="T7" fmla="*/ 46 h 716"/>
              <a:gd name="T8" fmla="*/ 161 w 601"/>
              <a:gd name="T9" fmla="*/ 12 h 716"/>
              <a:gd name="T10" fmla="*/ 208 w 601"/>
              <a:gd name="T11" fmla="*/ 12 h 716"/>
              <a:gd name="T12" fmla="*/ 208 w 601"/>
              <a:gd name="T13" fmla="*/ 58 h 716"/>
              <a:gd name="T14" fmla="*/ 196 w 601"/>
              <a:gd name="T15" fmla="*/ 81 h 716"/>
              <a:gd name="T16" fmla="*/ 69 w 601"/>
              <a:gd name="T17" fmla="*/ 416 h 716"/>
              <a:gd name="T18" fmla="*/ 300 w 601"/>
              <a:gd name="T19" fmla="*/ 646 h 716"/>
              <a:gd name="T20" fmla="*/ 531 w 601"/>
              <a:gd name="T21" fmla="*/ 416 h 716"/>
              <a:gd name="T22" fmla="*/ 404 w 601"/>
              <a:gd name="T23" fmla="*/ 81 h 716"/>
              <a:gd name="T24" fmla="*/ 392 w 601"/>
              <a:gd name="T25" fmla="*/ 58 h 716"/>
              <a:gd name="T26" fmla="*/ 392 w 601"/>
              <a:gd name="T27" fmla="*/ 12 h 716"/>
              <a:gd name="T28" fmla="*/ 438 w 601"/>
              <a:gd name="T29" fmla="*/ 12 h 716"/>
              <a:gd name="T30" fmla="*/ 461 w 601"/>
              <a:gd name="T31" fmla="*/ 35 h 716"/>
              <a:gd name="T32" fmla="*/ 600 w 601"/>
              <a:gd name="T33" fmla="*/ 416 h 716"/>
              <a:gd name="T34" fmla="*/ 300 w 601"/>
              <a:gd name="T35" fmla="*/ 715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1" h="716">
                <a:moveTo>
                  <a:pt x="300" y="715"/>
                </a:moveTo>
                <a:lnTo>
                  <a:pt x="300" y="715"/>
                </a:lnTo>
                <a:cubicBezTo>
                  <a:pt x="138" y="715"/>
                  <a:pt x="0" y="577"/>
                  <a:pt x="0" y="416"/>
                </a:cubicBezTo>
                <a:cubicBezTo>
                  <a:pt x="0" y="312"/>
                  <a:pt x="57" y="150"/>
                  <a:pt x="138" y="46"/>
                </a:cubicBezTo>
                <a:cubicBezTo>
                  <a:pt x="150" y="35"/>
                  <a:pt x="150" y="23"/>
                  <a:pt x="161" y="12"/>
                </a:cubicBezTo>
                <a:cubicBezTo>
                  <a:pt x="173" y="0"/>
                  <a:pt x="196" y="0"/>
                  <a:pt x="208" y="12"/>
                </a:cubicBezTo>
                <a:cubicBezTo>
                  <a:pt x="219" y="23"/>
                  <a:pt x="219" y="46"/>
                  <a:pt x="208" y="58"/>
                </a:cubicBezTo>
                <a:cubicBezTo>
                  <a:pt x="208" y="69"/>
                  <a:pt x="196" y="69"/>
                  <a:pt x="196" y="81"/>
                </a:cubicBezTo>
                <a:cubicBezTo>
                  <a:pt x="115" y="174"/>
                  <a:pt x="69" y="335"/>
                  <a:pt x="69" y="416"/>
                </a:cubicBezTo>
                <a:cubicBezTo>
                  <a:pt x="69" y="543"/>
                  <a:pt x="173" y="646"/>
                  <a:pt x="300" y="646"/>
                </a:cubicBezTo>
                <a:cubicBezTo>
                  <a:pt x="427" y="646"/>
                  <a:pt x="531" y="543"/>
                  <a:pt x="531" y="416"/>
                </a:cubicBezTo>
                <a:cubicBezTo>
                  <a:pt x="531" y="335"/>
                  <a:pt x="485" y="174"/>
                  <a:pt x="404" y="81"/>
                </a:cubicBezTo>
                <a:cubicBezTo>
                  <a:pt x="404" y="69"/>
                  <a:pt x="392" y="69"/>
                  <a:pt x="392" y="58"/>
                </a:cubicBezTo>
                <a:cubicBezTo>
                  <a:pt x="380" y="46"/>
                  <a:pt x="380" y="23"/>
                  <a:pt x="392" y="12"/>
                </a:cubicBezTo>
                <a:cubicBezTo>
                  <a:pt x="404" y="0"/>
                  <a:pt x="427" y="0"/>
                  <a:pt x="438" y="12"/>
                </a:cubicBezTo>
                <a:cubicBezTo>
                  <a:pt x="450" y="23"/>
                  <a:pt x="450" y="35"/>
                  <a:pt x="461" y="35"/>
                </a:cubicBezTo>
                <a:cubicBezTo>
                  <a:pt x="542" y="150"/>
                  <a:pt x="600" y="312"/>
                  <a:pt x="600" y="416"/>
                </a:cubicBezTo>
                <a:cubicBezTo>
                  <a:pt x="600" y="577"/>
                  <a:pt x="461" y="715"/>
                  <a:pt x="300" y="7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2" name="Freeform 51">
            <a:extLst>
              <a:ext uri="{FF2B5EF4-FFF2-40B4-BE49-F238E27FC236}">
                <a16:creationId xmlns:a16="http://schemas.microsoft.com/office/drawing/2014/main" id="{2475F248-0F9D-0D4D-B9D3-ECEC8D8A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547" y="3083146"/>
            <a:ext cx="146357" cy="78405"/>
          </a:xfrm>
          <a:custGeom>
            <a:avLst/>
            <a:gdLst>
              <a:gd name="T0" fmla="*/ 289 w 371"/>
              <a:gd name="T1" fmla="*/ 197 h 198"/>
              <a:gd name="T2" fmla="*/ 289 w 371"/>
              <a:gd name="T3" fmla="*/ 197 h 198"/>
              <a:gd name="T4" fmla="*/ 277 w 371"/>
              <a:gd name="T5" fmla="*/ 197 h 198"/>
              <a:gd name="T6" fmla="*/ 265 w 371"/>
              <a:gd name="T7" fmla="*/ 150 h 198"/>
              <a:gd name="T8" fmla="*/ 300 w 371"/>
              <a:gd name="T9" fmla="*/ 70 h 198"/>
              <a:gd name="T10" fmla="*/ 300 w 371"/>
              <a:gd name="T11" fmla="*/ 70 h 198"/>
              <a:gd name="T12" fmla="*/ 300 w 371"/>
              <a:gd name="T13" fmla="*/ 70 h 198"/>
              <a:gd name="T14" fmla="*/ 69 w 371"/>
              <a:gd name="T15" fmla="*/ 70 h 198"/>
              <a:gd name="T16" fmla="*/ 69 w 371"/>
              <a:gd name="T17" fmla="*/ 70 h 198"/>
              <a:gd name="T18" fmla="*/ 69 w 371"/>
              <a:gd name="T19" fmla="*/ 70 h 198"/>
              <a:gd name="T20" fmla="*/ 104 w 371"/>
              <a:gd name="T21" fmla="*/ 150 h 198"/>
              <a:gd name="T22" fmla="*/ 93 w 371"/>
              <a:gd name="T23" fmla="*/ 197 h 198"/>
              <a:gd name="T24" fmla="*/ 46 w 371"/>
              <a:gd name="T25" fmla="*/ 174 h 198"/>
              <a:gd name="T26" fmla="*/ 12 w 371"/>
              <a:gd name="T27" fmla="*/ 93 h 198"/>
              <a:gd name="T28" fmla="*/ 12 w 371"/>
              <a:gd name="T29" fmla="*/ 35 h 198"/>
              <a:gd name="T30" fmla="*/ 69 w 371"/>
              <a:gd name="T31" fmla="*/ 0 h 198"/>
              <a:gd name="T32" fmla="*/ 300 w 371"/>
              <a:gd name="T33" fmla="*/ 0 h 198"/>
              <a:gd name="T34" fmla="*/ 358 w 371"/>
              <a:gd name="T35" fmla="*/ 35 h 198"/>
              <a:gd name="T36" fmla="*/ 358 w 371"/>
              <a:gd name="T37" fmla="*/ 93 h 198"/>
              <a:gd name="T38" fmla="*/ 323 w 371"/>
              <a:gd name="T39" fmla="*/ 174 h 198"/>
              <a:gd name="T40" fmla="*/ 289 w 371"/>
              <a:gd name="T41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198">
                <a:moveTo>
                  <a:pt x="289" y="197"/>
                </a:moveTo>
                <a:lnTo>
                  <a:pt x="289" y="197"/>
                </a:lnTo>
                <a:lnTo>
                  <a:pt x="277" y="197"/>
                </a:lnTo>
                <a:cubicBezTo>
                  <a:pt x="254" y="185"/>
                  <a:pt x="254" y="162"/>
                  <a:pt x="265" y="150"/>
                </a:cubicBezTo>
                <a:cubicBezTo>
                  <a:pt x="300" y="70"/>
                  <a:pt x="300" y="70"/>
                  <a:pt x="300" y="70"/>
                </a:cubicBezTo>
                <a:lnTo>
                  <a:pt x="300" y="70"/>
                </a:lnTo>
                <a:lnTo>
                  <a:pt x="300" y="70"/>
                </a:lnTo>
                <a:cubicBezTo>
                  <a:pt x="69" y="70"/>
                  <a:pt x="69" y="70"/>
                  <a:pt x="69" y="70"/>
                </a:cubicBezTo>
                <a:lnTo>
                  <a:pt x="69" y="70"/>
                </a:lnTo>
                <a:lnTo>
                  <a:pt x="69" y="70"/>
                </a:lnTo>
                <a:cubicBezTo>
                  <a:pt x="104" y="150"/>
                  <a:pt x="104" y="150"/>
                  <a:pt x="104" y="150"/>
                </a:cubicBezTo>
                <a:cubicBezTo>
                  <a:pt x="115" y="162"/>
                  <a:pt x="104" y="185"/>
                  <a:pt x="93" y="197"/>
                </a:cubicBezTo>
                <a:cubicBezTo>
                  <a:pt x="81" y="197"/>
                  <a:pt x="58" y="197"/>
                  <a:pt x="46" y="174"/>
                </a:cubicBezTo>
                <a:cubicBezTo>
                  <a:pt x="12" y="93"/>
                  <a:pt x="12" y="93"/>
                  <a:pt x="12" y="93"/>
                </a:cubicBezTo>
                <a:cubicBezTo>
                  <a:pt x="0" y="70"/>
                  <a:pt x="0" y="47"/>
                  <a:pt x="12" y="35"/>
                </a:cubicBezTo>
                <a:cubicBezTo>
                  <a:pt x="23" y="12"/>
                  <a:pt x="46" y="0"/>
                  <a:pt x="69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6" y="12"/>
                  <a:pt x="358" y="35"/>
                </a:cubicBezTo>
                <a:cubicBezTo>
                  <a:pt x="370" y="47"/>
                  <a:pt x="370" y="70"/>
                  <a:pt x="358" y="93"/>
                </a:cubicBezTo>
                <a:cubicBezTo>
                  <a:pt x="323" y="174"/>
                  <a:pt x="323" y="174"/>
                  <a:pt x="323" y="174"/>
                </a:cubicBezTo>
                <a:cubicBezTo>
                  <a:pt x="312" y="185"/>
                  <a:pt x="300" y="197"/>
                  <a:pt x="289" y="19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3" name="Freeform 52">
            <a:extLst>
              <a:ext uri="{FF2B5EF4-FFF2-40B4-BE49-F238E27FC236}">
                <a16:creationId xmlns:a16="http://schemas.microsoft.com/office/drawing/2014/main" id="{28777F53-A9B5-8C4A-91E8-636784E94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909" y="3161551"/>
            <a:ext cx="81891" cy="19167"/>
          </a:xfrm>
          <a:custGeom>
            <a:avLst/>
            <a:gdLst>
              <a:gd name="T0" fmla="*/ 196 w 209"/>
              <a:gd name="T1" fmla="*/ 46 h 47"/>
              <a:gd name="T2" fmla="*/ 196 w 209"/>
              <a:gd name="T3" fmla="*/ 46 h 47"/>
              <a:gd name="T4" fmla="*/ 12 w 209"/>
              <a:gd name="T5" fmla="*/ 46 h 47"/>
              <a:gd name="T6" fmla="*/ 0 w 209"/>
              <a:gd name="T7" fmla="*/ 23 h 47"/>
              <a:gd name="T8" fmla="*/ 12 w 209"/>
              <a:gd name="T9" fmla="*/ 0 h 47"/>
              <a:gd name="T10" fmla="*/ 196 w 209"/>
              <a:gd name="T11" fmla="*/ 0 h 47"/>
              <a:gd name="T12" fmla="*/ 208 w 209"/>
              <a:gd name="T13" fmla="*/ 23 h 47"/>
              <a:gd name="T14" fmla="*/ 196 w 20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47">
                <a:moveTo>
                  <a:pt x="196" y="46"/>
                </a:moveTo>
                <a:lnTo>
                  <a:pt x="196" y="46"/>
                </a:lnTo>
                <a:cubicBezTo>
                  <a:pt x="12" y="46"/>
                  <a:pt x="12" y="46"/>
                  <a:pt x="12" y="46"/>
                </a:cubicBezTo>
                <a:cubicBezTo>
                  <a:pt x="0" y="46"/>
                  <a:pt x="0" y="34"/>
                  <a:pt x="0" y="23"/>
                </a:cubicBezTo>
                <a:cubicBezTo>
                  <a:pt x="0" y="11"/>
                  <a:pt x="0" y="0"/>
                  <a:pt x="12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08" y="0"/>
                  <a:pt x="208" y="11"/>
                  <a:pt x="208" y="23"/>
                </a:cubicBezTo>
                <a:cubicBezTo>
                  <a:pt x="208" y="34"/>
                  <a:pt x="208" y="46"/>
                  <a:pt x="196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4" name="Freeform 53">
            <a:extLst>
              <a:ext uri="{FF2B5EF4-FFF2-40B4-BE49-F238E27FC236}">
                <a16:creationId xmlns:a16="http://schemas.microsoft.com/office/drawing/2014/main" id="{89F41BAA-B8CC-414E-8A4D-394AE0B7A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137" y="3248668"/>
            <a:ext cx="73178" cy="123707"/>
          </a:xfrm>
          <a:custGeom>
            <a:avLst/>
            <a:gdLst>
              <a:gd name="T0" fmla="*/ 80 w 185"/>
              <a:gd name="T1" fmla="*/ 312 h 313"/>
              <a:gd name="T2" fmla="*/ 80 w 185"/>
              <a:gd name="T3" fmla="*/ 312 h 313"/>
              <a:gd name="T4" fmla="*/ 11 w 185"/>
              <a:gd name="T5" fmla="*/ 288 h 313"/>
              <a:gd name="T6" fmla="*/ 0 w 185"/>
              <a:gd name="T7" fmla="*/ 266 h 313"/>
              <a:gd name="T8" fmla="*/ 22 w 185"/>
              <a:gd name="T9" fmla="*/ 254 h 313"/>
              <a:gd name="T10" fmla="*/ 126 w 185"/>
              <a:gd name="T11" fmla="*/ 254 h 313"/>
              <a:gd name="T12" fmla="*/ 138 w 185"/>
              <a:gd name="T13" fmla="*/ 219 h 313"/>
              <a:gd name="T14" fmla="*/ 80 w 185"/>
              <a:gd name="T15" fmla="*/ 173 h 313"/>
              <a:gd name="T16" fmla="*/ 0 w 185"/>
              <a:gd name="T17" fmla="*/ 92 h 313"/>
              <a:gd name="T18" fmla="*/ 34 w 185"/>
              <a:gd name="T19" fmla="*/ 23 h 313"/>
              <a:gd name="T20" fmla="*/ 172 w 185"/>
              <a:gd name="T21" fmla="*/ 11 h 313"/>
              <a:gd name="T22" fmla="*/ 184 w 185"/>
              <a:gd name="T23" fmla="*/ 46 h 313"/>
              <a:gd name="T24" fmla="*/ 149 w 185"/>
              <a:gd name="T25" fmla="*/ 58 h 313"/>
              <a:gd name="T26" fmla="*/ 57 w 185"/>
              <a:gd name="T27" fmla="*/ 58 h 313"/>
              <a:gd name="T28" fmla="*/ 46 w 185"/>
              <a:gd name="T29" fmla="*/ 92 h 313"/>
              <a:gd name="T30" fmla="*/ 103 w 185"/>
              <a:gd name="T31" fmla="*/ 139 h 313"/>
              <a:gd name="T32" fmla="*/ 184 w 185"/>
              <a:gd name="T33" fmla="*/ 219 h 313"/>
              <a:gd name="T34" fmla="*/ 149 w 185"/>
              <a:gd name="T35" fmla="*/ 288 h 313"/>
              <a:gd name="T36" fmla="*/ 80 w 185"/>
              <a:gd name="T37" fmla="*/ 31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5" h="313">
                <a:moveTo>
                  <a:pt x="80" y="312"/>
                </a:moveTo>
                <a:lnTo>
                  <a:pt x="80" y="312"/>
                </a:lnTo>
                <a:cubicBezTo>
                  <a:pt x="57" y="312"/>
                  <a:pt x="34" y="300"/>
                  <a:pt x="11" y="288"/>
                </a:cubicBezTo>
                <a:cubicBezTo>
                  <a:pt x="0" y="288"/>
                  <a:pt x="0" y="277"/>
                  <a:pt x="0" y="266"/>
                </a:cubicBezTo>
                <a:cubicBezTo>
                  <a:pt x="0" y="254"/>
                  <a:pt x="11" y="242"/>
                  <a:pt x="22" y="254"/>
                </a:cubicBezTo>
                <a:cubicBezTo>
                  <a:pt x="69" y="266"/>
                  <a:pt x="103" y="266"/>
                  <a:pt x="126" y="254"/>
                </a:cubicBezTo>
                <a:cubicBezTo>
                  <a:pt x="138" y="242"/>
                  <a:pt x="138" y="231"/>
                  <a:pt x="138" y="219"/>
                </a:cubicBezTo>
                <a:cubicBezTo>
                  <a:pt x="138" y="208"/>
                  <a:pt x="115" y="185"/>
                  <a:pt x="80" y="173"/>
                </a:cubicBezTo>
                <a:cubicBezTo>
                  <a:pt x="46" y="150"/>
                  <a:pt x="0" y="127"/>
                  <a:pt x="0" y="92"/>
                </a:cubicBezTo>
                <a:cubicBezTo>
                  <a:pt x="0" y="58"/>
                  <a:pt x="11" y="35"/>
                  <a:pt x="34" y="23"/>
                </a:cubicBezTo>
                <a:cubicBezTo>
                  <a:pt x="69" y="0"/>
                  <a:pt x="126" y="0"/>
                  <a:pt x="172" y="11"/>
                </a:cubicBezTo>
                <a:cubicBezTo>
                  <a:pt x="184" y="23"/>
                  <a:pt x="184" y="35"/>
                  <a:pt x="184" y="46"/>
                </a:cubicBezTo>
                <a:cubicBezTo>
                  <a:pt x="184" y="58"/>
                  <a:pt x="161" y="58"/>
                  <a:pt x="149" y="58"/>
                </a:cubicBezTo>
                <a:cubicBezTo>
                  <a:pt x="115" y="35"/>
                  <a:pt x="80" y="35"/>
                  <a:pt x="57" y="58"/>
                </a:cubicBezTo>
                <a:cubicBezTo>
                  <a:pt x="46" y="58"/>
                  <a:pt x="46" y="69"/>
                  <a:pt x="46" y="92"/>
                </a:cubicBezTo>
                <a:cubicBezTo>
                  <a:pt x="46" y="104"/>
                  <a:pt x="69" y="115"/>
                  <a:pt x="103" y="139"/>
                </a:cubicBezTo>
                <a:cubicBezTo>
                  <a:pt x="138" y="150"/>
                  <a:pt x="184" y="173"/>
                  <a:pt x="184" y="219"/>
                </a:cubicBezTo>
                <a:cubicBezTo>
                  <a:pt x="184" y="254"/>
                  <a:pt x="172" y="277"/>
                  <a:pt x="149" y="288"/>
                </a:cubicBezTo>
                <a:cubicBezTo>
                  <a:pt x="126" y="300"/>
                  <a:pt x="103" y="312"/>
                  <a:pt x="80" y="3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8" name="Freeform 54">
            <a:extLst>
              <a:ext uri="{FF2B5EF4-FFF2-40B4-BE49-F238E27FC236}">
                <a16:creationId xmlns:a16="http://schemas.microsoft.com/office/drawing/2014/main" id="{AD33051E-3E52-094C-B554-9F1A0D777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3220791"/>
            <a:ext cx="19167" cy="27878"/>
          </a:xfrm>
          <a:custGeom>
            <a:avLst/>
            <a:gdLst>
              <a:gd name="T0" fmla="*/ 23 w 47"/>
              <a:gd name="T1" fmla="*/ 69 h 70"/>
              <a:gd name="T2" fmla="*/ 23 w 47"/>
              <a:gd name="T3" fmla="*/ 69 h 70"/>
              <a:gd name="T4" fmla="*/ 0 w 47"/>
              <a:gd name="T5" fmla="*/ 46 h 70"/>
              <a:gd name="T6" fmla="*/ 0 w 47"/>
              <a:gd name="T7" fmla="*/ 11 h 70"/>
              <a:gd name="T8" fmla="*/ 23 w 47"/>
              <a:gd name="T9" fmla="*/ 0 h 70"/>
              <a:gd name="T10" fmla="*/ 46 w 47"/>
              <a:gd name="T11" fmla="*/ 11 h 70"/>
              <a:gd name="T12" fmla="*/ 46 w 47"/>
              <a:gd name="T13" fmla="*/ 46 h 70"/>
              <a:gd name="T14" fmla="*/ 23 w 47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70">
                <a:moveTo>
                  <a:pt x="23" y="69"/>
                </a:moveTo>
                <a:lnTo>
                  <a:pt x="23" y="69"/>
                </a:lnTo>
                <a:cubicBezTo>
                  <a:pt x="11" y="69"/>
                  <a:pt x="0" y="58"/>
                  <a:pt x="0" y="4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1" y="0"/>
                  <a:pt x="23" y="0"/>
                </a:cubicBezTo>
                <a:cubicBezTo>
                  <a:pt x="34" y="0"/>
                  <a:pt x="46" y="0"/>
                  <a:pt x="46" y="11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58"/>
                  <a:pt x="34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89" name="Freeform 55">
            <a:extLst>
              <a:ext uri="{FF2B5EF4-FFF2-40B4-BE49-F238E27FC236}">
                <a16:creationId xmlns:a16="http://schemas.microsoft.com/office/drawing/2014/main" id="{A95E31A5-8126-2D4E-A388-DF83A5F30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3370632"/>
            <a:ext cx="19167" cy="27878"/>
          </a:xfrm>
          <a:custGeom>
            <a:avLst/>
            <a:gdLst>
              <a:gd name="T0" fmla="*/ 23 w 47"/>
              <a:gd name="T1" fmla="*/ 69 h 70"/>
              <a:gd name="T2" fmla="*/ 23 w 47"/>
              <a:gd name="T3" fmla="*/ 69 h 70"/>
              <a:gd name="T4" fmla="*/ 0 w 47"/>
              <a:gd name="T5" fmla="*/ 46 h 70"/>
              <a:gd name="T6" fmla="*/ 0 w 47"/>
              <a:gd name="T7" fmla="*/ 23 h 70"/>
              <a:gd name="T8" fmla="*/ 23 w 47"/>
              <a:gd name="T9" fmla="*/ 0 h 70"/>
              <a:gd name="T10" fmla="*/ 46 w 47"/>
              <a:gd name="T11" fmla="*/ 23 h 70"/>
              <a:gd name="T12" fmla="*/ 46 w 47"/>
              <a:gd name="T13" fmla="*/ 46 h 70"/>
              <a:gd name="T14" fmla="*/ 23 w 47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70">
                <a:moveTo>
                  <a:pt x="23" y="69"/>
                </a:moveTo>
                <a:lnTo>
                  <a:pt x="23" y="69"/>
                </a:lnTo>
                <a:cubicBezTo>
                  <a:pt x="11" y="69"/>
                  <a:pt x="0" y="57"/>
                  <a:pt x="0" y="4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34" y="0"/>
                  <a:pt x="46" y="11"/>
                  <a:pt x="46" y="23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57"/>
                  <a:pt x="34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90" name="Freeform 56">
            <a:extLst>
              <a:ext uri="{FF2B5EF4-FFF2-40B4-BE49-F238E27FC236}">
                <a16:creationId xmlns:a16="http://schemas.microsoft.com/office/drawing/2014/main" id="{1B06FE37-54E6-D244-B8F8-C12F0B54F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987" y="694400"/>
            <a:ext cx="1359024" cy="1359024"/>
          </a:xfrm>
          <a:custGeom>
            <a:avLst/>
            <a:gdLst>
              <a:gd name="T0" fmla="*/ 2978 w 3440"/>
              <a:gd name="T1" fmla="*/ 3440 h 3441"/>
              <a:gd name="T2" fmla="*/ 2978 w 3440"/>
              <a:gd name="T3" fmla="*/ 3440 h 3441"/>
              <a:gd name="T4" fmla="*/ 462 w 3440"/>
              <a:gd name="T5" fmla="*/ 3440 h 3441"/>
              <a:gd name="T6" fmla="*/ 0 w 3440"/>
              <a:gd name="T7" fmla="*/ 2978 h 3441"/>
              <a:gd name="T8" fmla="*/ 0 w 3440"/>
              <a:gd name="T9" fmla="*/ 462 h 3441"/>
              <a:gd name="T10" fmla="*/ 462 w 3440"/>
              <a:gd name="T11" fmla="*/ 0 h 3441"/>
              <a:gd name="T12" fmla="*/ 2978 w 3440"/>
              <a:gd name="T13" fmla="*/ 0 h 3441"/>
              <a:gd name="T14" fmla="*/ 3439 w 3440"/>
              <a:gd name="T15" fmla="*/ 462 h 3441"/>
              <a:gd name="T16" fmla="*/ 3439 w 3440"/>
              <a:gd name="T17" fmla="*/ 2978 h 3441"/>
              <a:gd name="T18" fmla="*/ 2978 w 3440"/>
              <a:gd name="T19" fmla="*/ 3440 h 3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40" h="3441">
                <a:moveTo>
                  <a:pt x="2978" y="3440"/>
                </a:moveTo>
                <a:lnTo>
                  <a:pt x="2978" y="3440"/>
                </a:lnTo>
                <a:cubicBezTo>
                  <a:pt x="462" y="3440"/>
                  <a:pt x="462" y="3440"/>
                  <a:pt x="462" y="3440"/>
                </a:cubicBezTo>
                <a:cubicBezTo>
                  <a:pt x="208" y="3440"/>
                  <a:pt x="0" y="3232"/>
                  <a:pt x="0" y="2978"/>
                </a:cubicBezTo>
                <a:cubicBezTo>
                  <a:pt x="0" y="462"/>
                  <a:pt x="0" y="462"/>
                  <a:pt x="0" y="462"/>
                </a:cubicBezTo>
                <a:cubicBezTo>
                  <a:pt x="0" y="207"/>
                  <a:pt x="208" y="0"/>
                  <a:pt x="462" y="0"/>
                </a:cubicBezTo>
                <a:cubicBezTo>
                  <a:pt x="2978" y="0"/>
                  <a:pt x="2978" y="0"/>
                  <a:pt x="2978" y="0"/>
                </a:cubicBezTo>
                <a:cubicBezTo>
                  <a:pt x="3231" y="0"/>
                  <a:pt x="3439" y="207"/>
                  <a:pt x="3439" y="462"/>
                </a:cubicBezTo>
                <a:cubicBezTo>
                  <a:pt x="3439" y="2978"/>
                  <a:pt x="3439" y="2978"/>
                  <a:pt x="3439" y="2978"/>
                </a:cubicBezTo>
                <a:cubicBezTo>
                  <a:pt x="3439" y="3232"/>
                  <a:pt x="3231" y="3440"/>
                  <a:pt x="2978" y="34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7" name="Freeform 102">
            <a:extLst>
              <a:ext uri="{FF2B5EF4-FFF2-40B4-BE49-F238E27FC236}">
                <a16:creationId xmlns:a16="http://schemas.microsoft.com/office/drawing/2014/main" id="{FF26397B-DE8A-1745-9D7D-01FA86CB5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954009"/>
            <a:ext cx="27878" cy="95828"/>
          </a:xfrm>
          <a:custGeom>
            <a:avLst/>
            <a:gdLst>
              <a:gd name="T0" fmla="*/ 35 w 70"/>
              <a:gd name="T1" fmla="*/ 242 h 243"/>
              <a:gd name="T2" fmla="*/ 35 w 70"/>
              <a:gd name="T3" fmla="*/ 242 h 243"/>
              <a:gd name="T4" fmla="*/ 35 w 70"/>
              <a:gd name="T5" fmla="*/ 242 h 243"/>
              <a:gd name="T6" fmla="*/ 0 w 70"/>
              <a:gd name="T7" fmla="*/ 208 h 243"/>
              <a:gd name="T8" fmla="*/ 0 w 70"/>
              <a:gd name="T9" fmla="*/ 34 h 243"/>
              <a:gd name="T10" fmla="*/ 35 w 70"/>
              <a:gd name="T11" fmla="*/ 0 h 243"/>
              <a:gd name="T12" fmla="*/ 35 w 70"/>
              <a:gd name="T13" fmla="*/ 0 h 243"/>
              <a:gd name="T14" fmla="*/ 69 w 70"/>
              <a:gd name="T15" fmla="*/ 34 h 243"/>
              <a:gd name="T16" fmla="*/ 69 w 70"/>
              <a:gd name="T17" fmla="*/ 208 h 243"/>
              <a:gd name="T18" fmla="*/ 35 w 70"/>
              <a:gd name="T1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243">
                <a:moveTo>
                  <a:pt x="35" y="242"/>
                </a:moveTo>
                <a:lnTo>
                  <a:pt x="35" y="242"/>
                </a:lnTo>
                <a:lnTo>
                  <a:pt x="35" y="242"/>
                </a:lnTo>
                <a:cubicBezTo>
                  <a:pt x="12" y="242"/>
                  <a:pt x="0" y="231"/>
                  <a:pt x="0" y="208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11"/>
                  <a:pt x="69" y="34"/>
                </a:cubicBezTo>
                <a:cubicBezTo>
                  <a:pt x="69" y="208"/>
                  <a:pt x="69" y="208"/>
                  <a:pt x="69" y="208"/>
                </a:cubicBezTo>
                <a:cubicBezTo>
                  <a:pt x="69" y="231"/>
                  <a:pt x="58" y="242"/>
                  <a:pt x="35" y="2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8" name="Freeform 103">
            <a:extLst>
              <a:ext uri="{FF2B5EF4-FFF2-40B4-BE49-F238E27FC236}">
                <a16:creationId xmlns:a16="http://schemas.microsoft.com/office/drawing/2014/main" id="{65025036-E883-8841-80B8-9910348B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724" y="852953"/>
            <a:ext cx="566260" cy="141129"/>
          </a:xfrm>
          <a:custGeom>
            <a:avLst/>
            <a:gdLst>
              <a:gd name="T0" fmla="*/ 1154 w 1432"/>
              <a:gd name="T1" fmla="*/ 358 h 359"/>
              <a:gd name="T2" fmla="*/ 1154 w 1432"/>
              <a:gd name="T3" fmla="*/ 358 h 359"/>
              <a:gd name="T4" fmla="*/ 1143 w 1432"/>
              <a:gd name="T5" fmla="*/ 358 h 359"/>
              <a:gd name="T6" fmla="*/ 716 w 1432"/>
              <a:gd name="T7" fmla="*/ 300 h 359"/>
              <a:gd name="T8" fmla="*/ 716 w 1432"/>
              <a:gd name="T9" fmla="*/ 300 h 359"/>
              <a:gd name="T10" fmla="*/ 300 w 1432"/>
              <a:gd name="T11" fmla="*/ 358 h 359"/>
              <a:gd name="T12" fmla="*/ 231 w 1432"/>
              <a:gd name="T13" fmla="*/ 335 h 359"/>
              <a:gd name="T14" fmla="*/ 196 w 1432"/>
              <a:gd name="T15" fmla="*/ 300 h 359"/>
              <a:gd name="T16" fmla="*/ 185 w 1432"/>
              <a:gd name="T17" fmla="*/ 300 h 359"/>
              <a:gd name="T18" fmla="*/ 35 w 1432"/>
              <a:gd name="T19" fmla="*/ 300 h 359"/>
              <a:gd name="T20" fmla="*/ 0 w 1432"/>
              <a:gd name="T21" fmla="*/ 277 h 359"/>
              <a:gd name="T22" fmla="*/ 11 w 1432"/>
              <a:gd name="T23" fmla="*/ 242 h 359"/>
              <a:gd name="T24" fmla="*/ 231 w 1432"/>
              <a:gd name="T25" fmla="*/ 115 h 359"/>
              <a:gd name="T26" fmla="*/ 716 w 1432"/>
              <a:gd name="T27" fmla="*/ 0 h 359"/>
              <a:gd name="T28" fmla="*/ 1201 w 1432"/>
              <a:gd name="T29" fmla="*/ 115 h 359"/>
              <a:gd name="T30" fmla="*/ 1420 w 1432"/>
              <a:gd name="T31" fmla="*/ 242 h 359"/>
              <a:gd name="T32" fmla="*/ 1431 w 1432"/>
              <a:gd name="T33" fmla="*/ 277 h 359"/>
              <a:gd name="T34" fmla="*/ 1397 w 1432"/>
              <a:gd name="T35" fmla="*/ 300 h 359"/>
              <a:gd name="T36" fmla="*/ 1247 w 1432"/>
              <a:gd name="T37" fmla="*/ 300 h 359"/>
              <a:gd name="T38" fmla="*/ 1235 w 1432"/>
              <a:gd name="T39" fmla="*/ 300 h 359"/>
              <a:gd name="T40" fmla="*/ 1212 w 1432"/>
              <a:gd name="T41" fmla="*/ 335 h 359"/>
              <a:gd name="T42" fmla="*/ 1154 w 1432"/>
              <a:gd name="T43" fmla="*/ 358 h 359"/>
              <a:gd name="T44" fmla="*/ 716 w 1432"/>
              <a:gd name="T45" fmla="*/ 231 h 359"/>
              <a:gd name="T46" fmla="*/ 716 w 1432"/>
              <a:gd name="T47" fmla="*/ 231 h 359"/>
              <a:gd name="T48" fmla="*/ 1154 w 1432"/>
              <a:gd name="T49" fmla="*/ 288 h 359"/>
              <a:gd name="T50" fmla="*/ 1154 w 1432"/>
              <a:gd name="T51" fmla="*/ 288 h 359"/>
              <a:gd name="T52" fmla="*/ 1189 w 1432"/>
              <a:gd name="T53" fmla="*/ 254 h 359"/>
              <a:gd name="T54" fmla="*/ 1247 w 1432"/>
              <a:gd name="T55" fmla="*/ 231 h 359"/>
              <a:gd name="T56" fmla="*/ 1281 w 1432"/>
              <a:gd name="T57" fmla="*/ 231 h 359"/>
              <a:gd name="T58" fmla="*/ 1178 w 1432"/>
              <a:gd name="T59" fmla="*/ 173 h 359"/>
              <a:gd name="T60" fmla="*/ 716 w 1432"/>
              <a:gd name="T61" fmla="*/ 69 h 359"/>
              <a:gd name="T62" fmla="*/ 150 w 1432"/>
              <a:gd name="T63" fmla="*/ 231 h 359"/>
              <a:gd name="T64" fmla="*/ 185 w 1432"/>
              <a:gd name="T65" fmla="*/ 231 h 359"/>
              <a:gd name="T66" fmla="*/ 242 w 1432"/>
              <a:gd name="T67" fmla="*/ 254 h 359"/>
              <a:gd name="T68" fmla="*/ 277 w 1432"/>
              <a:gd name="T69" fmla="*/ 288 h 359"/>
              <a:gd name="T70" fmla="*/ 277 w 1432"/>
              <a:gd name="T71" fmla="*/ 288 h 359"/>
              <a:gd name="T72" fmla="*/ 716 w 1432"/>
              <a:gd name="T73" fmla="*/ 231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2" h="359">
                <a:moveTo>
                  <a:pt x="1154" y="358"/>
                </a:moveTo>
                <a:lnTo>
                  <a:pt x="1154" y="358"/>
                </a:lnTo>
                <a:cubicBezTo>
                  <a:pt x="1143" y="358"/>
                  <a:pt x="1143" y="358"/>
                  <a:pt x="1143" y="358"/>
                </a:cubicBezTo>
                <a:cubicBezTo>
                  <a:pt x="1073" y="346"/>
                  <a:pt x="854" y="300"/>
                  <a:pt x="716" y="300"/>
                </a:cubicBezTo>
                <a:lnTo>
                  <a:pt x="716" y="300"/>
                </a:lnTo>
                <a:cubicBezTo>
                  <a:pt x="577" y="300"/>
                  <a:pt x="358" y="346"/>
                  <a:pt x="300" y="358"/>
                </a:cubicBezTo>
                <a:cubicBezTo>
                  <a:pt x="266" y="358"/>
                  <a:pt x="242" y="346"/>
                  <a:pt x="231" y="335"/>
                </a:cubicBezTo>
                <a:cubicBezTo>
                  <a:pt x="196" y="300"/>
                  <a:pt x="196" y="300"/>
                  <a:pt x="196" y="300"/>
                </a:cubicBezTo>
                <a:lnTo>
                  <a:pt x="185" y="300"/>
                </a:lnTo>
                <a:cubicBezTo>
                  <a:pt x="35" y="300"/>
                  <a:pt x="35" y="300"/>
                  <a:pt x="35" y="300"/>
                </a:cubicBezTo>
                <a:cubicBezTo>
                  <a:pt x="11" y="300"/>
                  <a:pt x="0" y="288"/>
                  <a:pt x="0" y="277"/>
                </a:cubicBezTo>
                <a:cubicBezTo>
                  <a:pt x="0" y="265"/>
                  <a:pt x="0" y="242"/>
                  <a:pt x="11" y="242"/>
                </a:cubicBezTo>
                <a:cubicBezTo>
                  <a:pt x="11" y="231"/>
                  <a:pt x="104" y="173"/>
                  <a:pt x="231" y="115"/>
                </a:cubicBezTo>
                <a:cubicBezTo>
                  <a:pt x="358" y="58"/>
                  <a:pt x="531" y="0"/>
                  <a:pt x="716" y="0"/>
                </a:cubicBezTo>
                <a:cubicBezTo>
                  <a:pt x="901" y="0"/>
                  <a:pt x="1085" y="58"/>
                  <a:pt x="1201" y="115"/>
                </a:cubicBezTo>
                <a:cubicBezTo>
                  <a:pt x="1328" y="173"/>
                  <a:pt x="1420" y="231"/>
                  <a:pt x="1420" y="242"/>
                </a:cubicBezTo>
                <a:cubicBezTo>
                  <a:pt x="1431" y="242"/>
                  <a:pt x="1431" y="265"/>
                  <a:pt x="1431" y="277"/>
                </a:cubicBezTo>
                <a:cubicBezTo>
                  <a:pt x="1431" y="288"/>
                  <a:pt x="1420" y="300"/>
                  <a:pt x="1397" y="300"/>
                </a:cubicBezTo>
                <a:cubicBezTo>
                  <a:pt x="1247" y="300"/>
                  <a:pt x="1247" y="300"/>
                  <a:pt x="1247" y="300"/>
                </a:cubicBezTo>
                <a:lnTo>
                  <a:pt x="1235" y="300"/>
                </a:lnTo>
                <a:cubicBezTo>
                  <a:pt x="1212" y="335"/>
                  <a:pt x="1212" y="335"/>
                  <a:pt x="1212" y="335"/>
                </a:cubicBezTo>
                <a:cubicBezTo>
                  <a:pt x="1189" y="346"/>
                  <a:pt x="1178" y="358"/>
                  <a:pt x="1154" y="358"/>
                </a:cubicBezTo>
                <a:close/>
                <a:moveTo>
                  <a:pt x="716" y="231"/>
                </a:moveTo>
                <a:lnTo>
                  <a:pt x="716" y="231"/>
                </a:lnTo>
                <a:cubicBezTo>
                  <a:pt x="854" y="231"/>
                  <a:pt x="1062" y="277"/>
                  <a:pt x="1154" y="288"/>
                </a:cubicBezTo>
                <a:lnTo>
                  <a:pt x="1154" y="288"/>
                </a:lnTo>
                <a:cubicBezTo>
                  <a:pt x="1189" y="254"/>
                  <a:pt x="1189" y="254"/>
                  <a:pt x="1189" y="254"/>
                </a:cubicBezTo>
                <a:cubicBezTo>
                  <a:pt x="1201" y="242"/>
                  <a:pt x="1224" y="231"/>
                  <a:pt x="1247" y="231"/>
                </a:cubicBezTo>
                <a:cubicBezTo>
                  <a:pt x="1281" y="231"/>
                  <a:pt x="1281" y="231"/>
                  <a:pt x="1281" y="231"/>
                </a:cubicBezTo>
                <a:cubicBezTo>
                  <a:pt x="1247" y="219"/>
                  <a:pt x="1212" y="196"/>
                  <a:pt x="1178" y="173"/>
                </a:cubicBezTo>
                <a:cubicBezTo>
                  <a:pt x="1062" y="127"/>
                  <a:pt x="889" y="69"/>
                  <a:pt x="716" y="69"/>
                </a:cubicBezTo>
                <a:cubicBezTo>
                  <a:pt x="496" y="69"/>
                  <a:pt x="277" y="161"/>
                  <a:pt x="150" y="231"/>
                </a:cubicBezTo>
                <a:cubicBezTo>
                  <a:pt x="185" y="231"/>
                  <a:pt x="185" y="231"/>
                  <a:pt x="185" y="231"/>
                </a:cubicBezTo>
                <a:cubicBezTo>
                  <a:pt x="208" y="231"/>
                  <a:pt x="231" y="242"/>
                  <a:pt x="242" y="254"/>
                </a:cubicBezTo>
                <a:cubicBezTo>
                  <a:pt x="277" y="288"/>
                  <a:pt x="277" y="288"/>
                  <a:pt x="277" y="288"/>
                </a:cubicBezTo>
                <a:lnTo>
                  <a:pt x="277" y="288"/>
                </a:lnTo>
                <a:cubicBezTo>
                  <a:pt x="369" y="277"/>
                  <a:pt x="577" y="231"/>
                  <a:pt x="716" y="2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9" name="Freeform 104">
            <a:extLst>
              <a:ext uri="{FF2B5EF4-FFF2-40B4-BE49-F238E27FC236}">
                <a16:creationId xmlns:a16="http://schemas.microsoft.com/office/drawing/2014/main" id="{12C2AFDB-7A54-5347-B200-D7AA3DD24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835530"/>
            <a:ext cx="27878" cy="45301"/>
          </a:xfrm>
          <a:custGeom>
            <a:avLst/>
            <a:gdLst>
              <a:gd name="T0" fmla="*/ 35 w 70"/>
              <a:gd name="T1" fmla="*/ 115 h 116"/>
              <a:gd name="T2" fmla="*/ 35 w 70"/>
              <a:gd name="T3" fmla="*/ 115 h 116"/>
              <a:gd name="T4" fmla="*/ 35 w 70"/>
              <a:gd name="T5" fmla="*/ 115 h 116"/>
              <a:gd name="T6" fmla="*/ 0 w 70"/>
              <a:gd name="T7" fmla="*/ 80 h 116"/>
              <a:gd name="T8" fmla="*/ 0 w 70"/>
              <a:gd name="T9" fmla="*/ 34 h 116"/>
              <a:gd name="T10" fmla="*/ 35 w 70"/>
              <a:gd name="T11" fmla="*/ 0 h 116"/>
              <a:gd name="T12" fmla="*/ 35 w 70"/>
              <a:gd name="T13" fmla="*/ 0 h 116"/>
              <a:gd name="T14" fmla="*/ 69 w 70"/>
              <a:gd name="T15" fmla="*/ 34 h 116"/>
              <a:gd name="T16" fmla="*/ 69 w 70"/>
              <a:gd name="T17" fmla="*/ 80 h 116"/>
              <a:gd name="T18" fmla="*/ 35 w 70"/>
              <a:gd name="T19" fmla="*/ 11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116">
                <a:moveTo>
                  <a:pt x="35" y="115"/>
                </a:moveTo>
                <a:lnTo>
                  <a:pt x="35" y="115"/>
                </a:lnTo>
                <a:lnTo>
                  <a:pt x="35" y="115"/>
                </a:lnTo>
                <a:cubicBezTo>
                  <a:pt x="12" y="115"/>
                  <a:pt x="0" y="92"/>
                  <a:pt x="0" y="8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11"/>
                  <a:pt x="69" y="34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92"/>
                  <a:pt x="58" y="115"/>
                  <a:pt x="35" y="1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0" name="Freeform 105">
            <a:extLst>
              <a:ext uri="{FF2B5EF4-FFF2-40B4-BE49-F238E27FC236}">
                <a16:creationId xmlns:a16="http://schemas.microsoft.com/office/drawing/2014/main" id="{CF05E0A1-F116-5C42-8942-186CB868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246" y="1114304"/>
            <a:ext cx="236958" cy="282259"/>
          </a:xfrm>
          <a:custGeom>
            <a:avLst/>
            <a:gdLst>
              <a:gd name="T0" fmla="*/ 300 w 601"/>
              <a:gd name="T1" fmla="*/ 715 h 716"/>
              <a:gd name="T2" fmla="*/ 300 w 601"/>
              <a:gd name="T3" fmla="*/ 715 h 716"/>
              <a:gd name="T4" fmla="*/ 0 w 601"/>
              <a:gd name="T5" fmla="*/ 415 h 716"/>
              <a:gd name="T6" fmla="*/ 138 w 601"/>
              <a:gd name="T7" fmla="*/ 46 h 716"/>
              <a:gd name="T8" fmla="*/ 161 w 601"/>
              <a:gd name="T9" fmla="*/ 23 h 716"/>
              <a:gd name="T10" fmla="*/ 208 w 601"/>
              <a:gd name="T11" fmla="*/ 11 h 716"/>
              <a:gd name="T12" fmla="*/ 208 w 601"/>
              <a:gd name="T13" fmla="*/ 69 h 716"/>
              <a:gd name="T14" fmla="*/ 196 w 601"/>
              <a:gd name="T15" fmla="*/ 81 h 716"/>
              <a:gd name="T16" fmla="*/ 69 w 601"/>
              <a:gd name="T17" fmla="*/ 415 h 716"/>
              <a:gd name="T18" fmla="*/ 300 w 601"/>
              <a:gd name="T19" fmla="*/ 646 h 716"/>
              <a:gd name="T20" fmla="*/ 531 w 601"/>
              <a:gd name="T21" fmla="*/ 415 h 716"/>
              <a:gd name="T22" fmla="*/ 404 w 601"/>
              <a:gd name="T23" fmla="*/ 81 h 716"/>
              <a:gd name="T24" fmla="*/ 392 w 601"/>
              <a:gd name="T25" fmla="*/ 69 h 716"/>
              <a:gd name="T26" fmla="*/ 392 w 601"/>
              <a:gd name="T27" fmla="*/ 23 h 716"/>
              <a:gd name="T28" fmla="*/ 438 w 601"/>
              <a:gd name="T29" fmla="*/ 23 h 716"/>
              <a:gd name="T30" fmla="*/ 461 w 601"/>
              <a:gd name="T31" fmla="*/ 46 h 716"/>
              <a:gd name="T32" fmla="*/ 600 w 601"/>
              <a:gd name="T33" fmla="*/ 415 h 716"/>
              <a:gd name="T34" fmla="*/ 300 w 601"/>
              <a:gd name="T35" fmla="*/ 715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1" h="716">
                <a:moveTo>
                  <a:pt x="300" y="715"/>
                </a:moveTo>
                <a:lnTo>
                  <a:pt x="300" y="715"/>
                </a:lnTo>
                <a:cubicBezTo>
                  <a:pt x="138" y="715"/>
                  <a:pt x="0" y="577"/>
                  <a:pt x="0" y="415"/>
                </a:cubicBezTo>
                <a:cubicBezTo>
                  <a:pt x="0" y="323"/>
                  <a:pt x="57" y="150"/>
                  <a:pt x="138" y="46"/>
                </a:cubicBezTo>
                <a:cubicBezTo>
                  <a:pt x="150" y="34"/>
                  <a:pt x="150" y="23"/>
                  <a:pt x="161" y="23"/>
                </a:cubicBezTo>
                <a:cubicBezTo>
                  <a:pt x="173" y="11"/>
                  <a:pt x="196" y="0"/>
                  <a:pt x="208" y="11"/>
                </a:cubicBezTo>
                <a:cubicBezTo>
                  <a:pt x="219" y="34"/>
                  <a:pt x="219" y="46"/>
                  <a:pt x="208" y="69"/>
                </a:cubicBezTo>
                <a:lnTo>
                  <a:pt x="196" y="81"/>
                </a:lnTo>
                <a:cubicBezTo>
                  <a:pt x="115" y="173"/>
                  <a:pt x="69" y="334"/>
                  <a:pt x="69" y="415"/>
                </a:cubicBezTo>
                <a:cubicBezTo>
                  <a:pt x="69" y="542"/>
                  <a:pt x="173" y="646"/>
                  <a:pt x="300" y="646"/>
                </a:cubicBezTo>
                <a:cubicBezTo>
                  <a:pt x="427" y="646"/>
                  <a:pt x="531" y="542"/>
                  <a:pt x="531" y="415"/>
                </a:cubicBezTo>
                <a:cubicBezTo>
                  <a:pt x="531" y="334"/>
                  <a:pt x="485" y="173"/>
                  <a:pt x="404" y="81"/>
                </a:cubicBezTo>
                <a:lnTo>
                  <a:pt x="392" y="69"/>
                </a:lnTo>
                <a:cubicBezTo>
                  <a:pt x="380" y="46"/>
                  <a:pt x="380" y="34"/>
                  <a:pt x="392" y="23"/>
                </a:cubicBezTo>
                <a:cubicBezTo>
                  <a:pt x="404" y="0"/>
                  <a:pt x="427" y="11"/>
                  <a:pt x="438" y="23"/>
                </a:cubicBezTo>
                <a:cubicBezTo>
                  <a:pt x="450" y="23"/>
                  <a:pt x="450" y="34"/>
                  <a:pt x="461" y="46"/>
                </a:cubicBezTo>
                <a:cubicBezTo>
                  <a:pt x="542" y="150"/>
                  <a:pt x="600" y="323"/>
                  <a:pt x="600" y="415"/>
                </a:cubicBezTo>
                <a:cubicBezTo>
                  <a:pt x="600" y="577"/>
                  <a:pt x="461" y="715"/>
                  <a:pt x="300" y="7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1" name="Freeform 106">
            <a:extLst>
              <a:ext uri="{FF2B5EF4-FFF2-40B4-BE49-F238E27FC236}">
                <a16:creationId xmlns:a16="http://schemas.microsoft.com/office/drawing/2014/main" id="{D93DE02D-BFBE-8E45-8E06-C4C09FFD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547" y="1021959"/>
            <a:ext cx="146357" cy="81891"/>
          </a:xfrm>
          <a:custGeom>
            <a:avLst/>
            <a:gdLst>
              <a:gd name="T0" fmla="*/ 289 w 371"/>
              <a:gd name="T1" fmla="*/ 196 h 209"/>
              <a:gd name="T2" fmla="*/ 289 w 371"/>
              <a:gd name="T3" fmla="*/ 196 h 209"/>
              <a:gd name="T4" fmla="*/ 277 w 371"/>
              <a:gd name="T5" fmla="*/ 196 h 209"/>
              <a:gd name="T6" fmla="*/ 265 w 371"/>
              <a:gd name="T7" fmla="*/ 150 h 209"/>
              <a:gd name="T8" fmla="*/ 300 w 371"/>
              <a:gd name="T9" fmla="*/ 69 h 209"/>
              <a:gd name="T10" fmla="*/ 300 w 371"/>
              <a:gd name="T11" fmla="*/ 69 h 209"/>
              <a:gd name="T12" fmla="*/ 300 w 371"/>
              <a:gd name="T13" fmla="*/ 69 h 209"/>
              <a:gd name="T14" fmla="*/ 69 w 371"/>
              <a:gd name="T15" fmla="*/ 69 h 209"/>
              <a:gd name="T16" fmla="*/ 69 w 371"/>
              <a:gd name="T17" fmla="*/ 69 h 209"/>
              <a:gd name="T18" fmla="*/ 69 w 371"/>
              <a:gd name="T19" fmla="*/ 69 h 209"/>
              <a:gd name="T20" fmla="*/ 104 w 371"/>
              <a:gd name="T21" fmla="*/ 150 h 209"/>
              <a:gd name="T22" fmla="*/ 93 w 371"/>
              <a:gd name="T23" fmla="*/ 196 h 209"/>
              <a:gd name="T24" fmla="*/ 46 w 371"/>
              <a:gd name="T25" fmla="*/ 185 h 209"/>
              <a:gd name="T26" fmla="*/ 12 w 371"/>
              <a:gd name="T27" fmla="*/ 92 h 209"/>
              <a:gd name="T28" fmla="*/ 12 w 371"/>
              <a:gd name="T29" fmla="*/ 35 h 209"/>
              <a:gd name="T30" fmla="*/ 69 w 371"/>
              <a:gd name="T31" fmla="*/ 0 h 209"/>
              <a:gd name="T32" fmla="*/ 300 w 371"/>
              <a:gd name="T33" fmla="*/ 0 h 209"/>
              <a:gd name="T34" fmla="*/ 358 w 371"/>
              <a:gd name="T35" fmla="*/ 35 h 209"/>
              <a:gd name="T36" fmla="*/ 358 w 371"/>
              <a:gd name="T37" fmla="*/ 92 h 209"/>
              <a:gd name="T38" fmla="*/ 323 w 371"/>
              <a:gd name="T39" fmla="*/ 185 h 209"/>
              <a:gd name="T40" fmla="*/ 289 w 371"/>
              <a:gd name="T41" fmla="*/ 196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209">
                <a:moveTo>
                  <a:pt x="289" y="196"/>
                </a:moveTo>
                <a:lnTo>
                  <a:pt x="289" y="196"/>
                </a:lnTo>
                <a:lnTo>
                  <a:pt x="277" y="196"/>
                </a:lnTo>
                <a:cubicBezTo>
                  <a:pt x="254" y="185"/>
                  <a:pt x="254" y="173"/>
                  <a:pt x="265" y="150"/>
                </a:cubicBezTo>
                <a:cubicBezTo>
                  <a:pt x="300" y="69"/>
                  <a:pt x="300" y="69"/>
                  <a:pt x="300" y="69"/>
                </a:cubicBezTo>
                <a:lnTo>
                  <a:pt x="300" y="69"/>
                </a:lnTo>
                <a:lnTo>
                  <a:pt x="300" y="69"/>
                </a:lnTo>
                <a:cubicBezTo>
                  <a:pt x="69" y="69"/>
                  <a:pt x="69" y="69"/>
                  <a:pt x="69" y="69"/>
                </a:cubicBezTo>
                <a:lnTo>
                  <a:pt x="69" y="69"/>
                </a:lnTo>
                <a:lnTo>
                  <a:pt x="69" y="69"/>
                </a:lnTo>
                <a:cubicBezTo>
                  <a:pt x="104" y="150"/>
                  <a:pt x="104" y="150"/>
                  <a:pt x="104" y="150"/>
                </a:cubicBezTo>
                <a:cubicBezTo>
                  <a:pt x="115" y="161"/>
                  <a:pt x="104" y="185"/>
                  <a:pt x="93" y="196"/>
                </a:cubicBezTo>
                <a:cubicBezTo>
                  <a:pt x="81" y="208"/>
                  <a:pt x="58" y="196"/>
                  <a:pt x="46" y="185"/>
                </a:cubicBezTo>
                <a:cubicBezTo>
                  <a:pt x="12" y="92"/>
                  <a:pt x="12" y="92"/>
                  <a:pt x="12" y="92"/>
                </a:cubicBezTo>
                <a:cubicBezTo>
                  <a:pt x="0" y="81"/>
                  <a:pt x="0" y="58"/>
                  <a:pt x="12" y="35"/>
                </a:cubicBezTo>
                <a:cubicBezTo>
                  <a:pt x="23" y="11"/>
                  <a:pt x="46" y="0"/>
                  <a:pt x="69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6" y="11"/>
                  <a:pt x="358" y="35"/>
                </a:cubicBezTo>
                <a:cubicBezTo>
                  <a:pt x="370" y="58"/>
                  <a:pt x="370" y="81"/>
                  <a:pt x="358" y="92"/>
                </a:cubicBezTo>
                <a:cubicBezTo>
                  <a:pt x="323" y="185"/>
                  <a:pt x="323" y="185"/>
                  <a:pt x="323" y="185"/>
                </a:cubicBezTo>
                <a:cubicBezTo>
                  <a:pt x="312" y="196"/>
                  <a:pt x="300" y="196"/>
                  <a:pt x="289" y="1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2" name="Freeform 107">
            <a:extLst>
              <a:ext uri="{FF2B5EF4-FFF2-40B4-BE49-F238E27FC236}">
                <a16:creationId xmlns:a16="http://schemas.microsoft.com/office/drawing/2014/main" id="{B595DDB6-1B03-384A-B3DC-989CE9C9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909" y="1100365"/>
            <a:ext cx="81891" cy="19165"/>
          </a:xfrm>
          <a:custGeom>
            <a:avLst/>
            <a:gdLst>
              <a:gd name="T0" fmla="*/ 196 w 209"/>
              <a:gd name="T1" fmla="*/ 46 h 47"/>
              <a:gd name="T2" fmla="*/ 196 w 209"/>
              <a:gd name="T3" fmla="*/ 46 h 47"/>
              <a:gd name="T4" fmla="*/ 12 w 209"/>
              <a:gd name="T5" fmla="*/ 46 h 47"/>
              <a:gd name="T6" fmla="*/ 0 w 209"/>
              <a:gd name="T7" fmla="*/ 23 h 47"/>
              <a:gd name="T8" fmla="*/ 12 w 209"/>
              <a:gd name="T9" fmla="*/ 0 h 47"/>
              <a:gd name="T10" fmla="*/ 196 w 209"/>
              <a:gd name="T11" fmla="*/ 0 h 47"/>
              <a:gd name="T12" fmla="*/ 208 w 209"/>
              <a:gd name="T13" fmla="*/ 23 h 47"/>
              <a:gd name="T14" fmla="*/ 196 w 20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47">
                <a:moveTo>
                  <a:pt x="196" y="46"/>
                </a:moveTo>
                <a:lnTo>
                  <a:pt x="196" y="46"/>
                </a:lnTo>
                <a:cubicBezTo>
                  <a:pt x="12" y="46"/>
                  <a:pt x="12" y="46"/>
                  <a:pt x="12" y="46"/>
                </a:cubicBezTo>
                <a:cubicBezTo>
                  <a:pt x="0" y="46"/>
                  <a:pt x="0" y="35"/>
                  <a:pt x="0" y="23"/>
                </a:cubicBezTo>
                <a:cubicBezTo>
                  <a:pt x="0" y="12"/>
                  <a:pt x="0" y="0"/>
                  <a:pt x="12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08" y="0"/>
                  <a:pt x="208" y="12"/>
                  <a:pt x="208" y="23"/>
                </a:cubicBezTo>
                <a:cubicBezTo>
                  <a:pt x="208" y="35"/>
                  <a:pt x="208" y="46"/>
                  <a:pt x="196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3" name="Freeform 108">
            <a:extLst>
              <a:ext uri="{FF2B5EF4-FFF2-40B4-BE49-F238E27FC236}">
                <a16:creationId xmlns:a16="http://schemas.microsoft.com/office/drawing/2014/main" id="{2370F508-AAB3-BB4A-87E3-56AC456DE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137" y="1187482"/>
            <a:ext cx="73178" cy="123706"/>
          </a:xfrm>
          <a:custGeom>
            <a:avLst/>
            <a:gdLst>
              <a:gd name="T0" fmla="*/ 80 w 185"/>
              <a:gd name="T1" fmla="*/ 311 h 312"/>
              <a:gd name="T2" fmla="*/ 80 w 185"/>
              <a:gd name="T3" fmla="*/ 311 h 312"/>
              <a:gd name="T4" fmla="*/ 11 w 185"/>
              <a:gd name="T5" fmla="*/ 288 h 312"/>
              <a:gd name="T6" fmla="*/ 0 w 185"/>
              <a:gd name="T7" fmla="*/ 265 h 312"/>
              <a:gd name="T8" fmla="*/ 22 w 185"/>
              <a:gd name="T9" fmla="*/ 253 h 312"/>
              <a:gd name="T10" fmla="*/ 126 w 185"/>
              <a:gd name="T11" fmla="*/ 253 h 312"/>
              <a:gd name="T12" fmla="*/ 138 w 185"/>
              <a:gd name="T13" fmla="*/ 219 h 312"/>
              <a:gd name="T14" fmla="*/ 80 w 185"/>
              <a:gd name="T15" fmla="*/ 173 h 312"/>
              <a:gd name="T16" fmla="*/ 0 w 185"/>
              <a:gd name="T17" fmla="*/ 92 h 312"/>
              <a:gd name="T18" fmla="*/ 34 w 185"/>
              <a:gd name="T19" fmla="*/ 22 h 312"/>
              <a:gd name="T20" fmla="*/ 172 w 185"/>
              <a:gd name="T21" fmla="*/ 22 h 312"/>
              <a:gd name="T22" fmla="*/ 184 w 185"/>
              <a:gd name="T23" fmla="*/ 46 h 312"/>
              <a:gd name="T24" fmla="*/ 149 w 185"/>
              <a:gd name="T25" fmla="*/ 57 h 312"/>
              <a:gd name="T26" fmla="*/ 57 w 185"/>
              <a:gd name="T27" fmla="*/ 57 h 312"/>
              <a:gd name="T28" fmla="*/ 46 w 185"/>
              <a:gd name="T29" fmla="*/ 92 h 312"/>
              <a:gd name="T30" fmla="*/ 103 w 185"/>
              <a:gd name="T31" fmla="*/ 138 h 312"/>
              <a:gd name="T32" fmla="*/ 184 w 185"/>
              <a:gd name="T33" fmla="*/ 219 h 312"/>
              <a:gd name="T34" fmla="*/ 149 w 185"/>
              <a:gd name="T35" fmla="*/ 288 h 312"/>
              <a:gd name="T36" fmla="*/ 80 w 185"/>
              <a:gd name="T37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5" h="312">
                <a:moveTo>
                  <a:pt x="80" y="311"/>
                </a:moveTo>
                <a:lnTo>
                  <a:pt x="80" y="311"/>
                </a:lnTo>
                <a:cubicBezTo>
                  <a:pt x="57" y="311"/>
                  <a:pt x="34" y="299"/>
                  <a:pt x="11" y="288"/>
                </a:cubicBezTo>
                <a:cubicBezTo>
                  <a:pt x="0" y="288"/>
                  <a:pt x="0" y="277"/>
                  <a:pt x="0" y="265"/>
                </a:cubicBezTo>
                <a:cubicBezTo>
                  <a:pt x="0" y="253"/>
                  <a:pt x="11" y="253"/>
                  <a:pt x="22" y="253"/>
                </a:cubicBezTo>
                <a:cubicBezTo>
                  <a:pt x="69" y="265"/>
                  <a:pt x="103" y="265"/>
                  <a:pt x="126" y="253"/>
                </a:cubicBezTo>
                <a:cubicBezTo>
                  <a:pt x="138" y="253"/>
                  <a:pt x="138" y="242"/>
                  <a:pt x="138" y="219"/>
                </a:cubicBezTo>
                <a:cubicBezTo>
                  <a:pt x="138" y="207"/>
                  <a:pt x="115" y="184"/>
                  <a:pt x="80" y="173"/>
                </a:cubicBezTo>
                <a:cubicBezTo>
                  <a:pt x="46" y="161"/>
                  <a:pt x="0" y="138"/>
                  <a:pt x="0" y="92"/>
                </a:cubicBezTo>
                <a:cubicBezTo>
                  <a:pt x="0" y="57"/>
                  <a:pt x="11" y="34"/>
                  <a:pt x="34" y="22"/>
                </a:cubicBezTo>
                <a:cubicBezTo>
                  <a:pt x="69" y="0"/>
                  <a:pt x="126" y="0"/>
                  <a:pt x="172" y="22"/>
                </a:cubicBezTo>
                <a:cubicBezTo>
                  <a:pt x="184" y="22"/>
                  <a:pt x="184" y="34"/>
                  <a:pt x="184" y="46"/>
                </a:cubicBezTo>
                <a:cubicBezTo>
                  <a:pt x="184" y="57"/>
                  <a:pt x="161" y="57"/>
                  <a:pt x="149" y="57"/>
                </a:cubicBezTo>
                <a:cubicBezTo>
                  <a:pt x="115" y="46"/>
                  <a:pt x="80" y="46"/>
                  <a:pt x="57" y="57"/>
                </a:cubicBezTo>
                <a:cubicBezTo>
                  <a:pt x="46" y="69"/>
                  <a:pt x="46" y="80"/>
                  <a:pt x="46" y="92"/>
                </a:cubicBezTo>
                <a:cubicBezTo>
                  <a:pt x="46" y="103"/>
                  <a:pt x="69" y="127"/>
                  <a:pt x="103" y="138"/>
                </a:cubicBezTo>
                <a:cubicBezTo>
                  <a:pt x="138" y="161"/>
                  <a:pt x="184" y="184"/>
                  <a:pt x="184" y="219"/>
                </a:cubicBezTo>
                <a:cubicBezTo>
                  <a:pt x="184" y="253"/>
                  <a:pt x="172" y="277"/>
                  <a:pt x="149" y="288"/>
                </a:cubicBezTo>
                <a:cubicBezTo>
                  <a:pt x="126" y="299"/>
                  <a:pt x="103" y="311"/>
                  <a:pt x="80" y="31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4" name="Freeform 109">
            <a:extLst>
              <a:ext uri="{FF2B5EF4-FFF2-40B4-BE49-F238E27FC236}">
                <a16:creationId xmlns:a16="http://schemas.microsoft.com/office/drawing/2014/main" id="{3F0819F7-8C51-984B-A65B-A7BEAC11B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1159605"/>
            <a:ext cx="19167" cy="27878"/>
          </a:xfrm>
          <a:custGeom>
            <a:avLst/>
            <a:gdLst>
              <a:gd name="T0" fmla="*/ 23 w 47"/>
              <a:gd name="T1" fmla="*/ 70 h 71"/>
              <a:gd name="T2" fmla="*/ 23 w 47"/>
              <a:gd name="T3" fmla="*/ 70 h 71"/>
              <a:gd name="T4" fmla="*/ 0 w 47"/>
              <a:gd name="T5" fmla="*/ 46 h 71"/>
              <a:gd name="T6" fmla="*/ 0 w 47"/>
              <a:gd name="T7" fmla="*/ 23 h 71"/>
              <a:gd name="T8" fmla="*/ 23 w 47"/>
              <a:gd name="T9" fmla="*/ 0 h 71"/>
              <a:gd name="T10" fmla="*/ 46 w 47"/>
              <a:gd name="T11" fmla="*/ 23 h 71"/>
              <a:gd name="T12" fmla="*/ 46 w 47"/>
              <a:gd name="T13" fmla="*/ 46 h 71"/>
              <a:gd name="T14" fmla="*/ 23 w 47"/>
              <a:gd name="T15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71">
                <a:moveTo>
                  <a:pt x="23" y="70"/>
                </a:moveTo>
                <a:lnTo>
                  <a:pt x="23" y="70"/>
                </a:lnTo>
                <a:cubicBezTo>
                  <a:pt x="11" y="70"/>
                  <a:pt x="0" y="58"/>
                  <a:pt x="0" y="4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1" y="0"/>
                  <a:pt x="23" y="0"/>
                </a:cubicBezTo>
                <a:cubicBezTo>
                  <a:pt x="34" y="0"/>
                  <a:pt x="46" y="12"/>
                  <a:pt x="46" y="23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58"/>
                  <a:pt x="34" y="70"/>
                  <a:pt x="23" y="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5" name="Freeform 110">
            <a:extLst>
              <a:ext uri="{FF2B5EF4-FFF2-40B4-BE49-F238E27FC236}">
                <a16:creationId xmlns:a16="http://schemas.microsoft.com/office/drawing/2014/main" id="{4E2EE68C-B9F2-2540-8349-A239DD9A1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1309446"/>
            <a:ext cx="19167" cy="27878"/>
          </a:xfrm>
          <a:custGeom>
            <a:avLst/>
            <a:gdLst>
              <a:gd name="T0" fmla="*/ 23 w 47"/>
              <a:gd name="T1" fmla="*/ 69 h 70"/>
              <a:gd name="T2" fmla="*/ 23 w 47"/>
              <a:gd name="T3" fmla="*/ 69 h 70"/>
              <a:gd name="T4" fmla="*/ 0 w 47"/>
              <a:gd name="T5" fmla="*/ 46 h 70"/>
              <a:gd name="T6" fmla="*/ 0 w 47"/>
              <a:gd name="T7" fmla="*/ 23 h 70"/>
              <a:gd name="T8" fmla="*/ 23 w 47"/>
              <a:gd name="T9" fmla="*/ 0 h 70"/>
              <a:gd name="T10" fmla="*/ 46 w 47"/>
              <a:gd name="T11" fmla="*/ 23 h 70"/>
              <a:gd name="T12" fmla="*/ 46 w 47"/>
              <a:gd name="T13" fmla="*/ 46 h 70"/>
              <a:gd name="T14" fmla="*/ 23 w 47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70">
                <a:moveTo>
                  <a:pt x="23" y="69"/>
                </a:moveTo>
                <a:lnTo>
                  <a:pt x="23" y="69"/>
                </a:lnTo>
                <a:cubicBezTo>
                  <a:pt x="11" y="69"/>
                  <a:pt x="0" y="58"/>
                  <a:pt x="0" y="4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1" y="0"/>
                  <a:pt x="23" y="0"/>
                </a:cubicBezTo>
                <a:cubicBezTo>
                  <a:pt x="34" y="0"/>
                  <a:pt x="46" y="12"/>
                  <a:pt x="46" y="23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58"/>
                  <a:pt x="34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46" name="Freeform 111">
            <a:extLst>
              <a:ext uri="{FF2B5EF4-FFF2-40B4-BE49-F238E27FC236}">
                <a16:creationId xmlns:a16="http://schemas.microsoft.com/office/drawing/2014/main" id="{017D73EF-4C92-F64A-86D6-3DD1C389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987" y="4811546"/>
            <a:ext cx="1359024" cy="1359024"/>
          </a:xfrm>
          <a:custGeom>
            <a:avLst/>
            <a:gdLst>
              <a:gd name="T0" fmla="*/ 2978 w 3440"/>
              <a:gd name="T1" fmla="*/ 3440 h 3441"/>
              <a:gd name="T2" fmla="*/ 2978 w 3440"/>
              <a:gd name="T3" fmla="*/ 3440 h 3441"/>
              <a:gd name="T4" fmla="*/ 462 w 3440"/>
              <a:gd name="T5" fmla="*/ 3440 h 3441"/>
              <a:gd name="T6" fmla="*/ 0 w 3440"/>
              <a:gd name="T7" fmla="*/ 2990 h 3441"/>
              <a:gd name="T8" fmla="*/ 0 w 3440"/>
              <a:gd name="T9" fmla="*/ 462 h 3441"/>
              <a:gd name="T10" fmla="*/ 462 w 3440"/>
              <a:gd name="T11" fmla="*/ 0 h 3441"/>
              <a:gd name="T12" fmla="*/ 2978 w 3440"/>
              <a:gd name="T13" fmla="*/ 0 h 3441"/>
              <a:gd name="T14" fmla="*/ 3439 w 3440"/>
              <a:gd name="T15" fmla="*/ 462 h 3441"/>
              <a:gd name="T16" fmla="*/ 3439 w 3440"/>
              <a:gd name="T17" fmla="*/ 2990 h 3441"/>
              <a:gd name="T18" fmla="*/ 2978 w 3440"/>
              <a:gd name="T19" fmla="*/ 3440 h 3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40" h="3441">
                <a:moveTo>
                  <a:pt x="2978" y="3440"/>
                </a:moveTo>
                <a:lnTo>
                  <a:pt x="2978" y="3440"/>
                </a:lnTo>
                <a:cubicBezTo>
                  <a:pt x="462" y="3440"/>
                  <a:pt x="462" y="3440"/>
                  <a:pt x="462" y="3440"/>
                </a:cubicBezTo>
                <a:cubicBezTo>
                  <a:pt x="208" y="3440"/>
                  <a:pt x="0" y="3232"/>
                  <a:pt x="0" y="2990"/>
                </a:cubicBezTo>
                <a:cubicBezTo>
                  <a:pt x="0" y="462"/>
                  <a:pt x="0" y="462"/>
                  <a:pt x="0" y="462"/>
                </a:cubicBezTo>
                <a:cubicBezTo>
                  <a:pt x="0" y="208"/>
                  <a:pt x="208" y="0"/>
                  <a:pt x="462" y="0"/>
                </a:cubicBezTo>
                <a:cubicBezTo>
                  <a:pt x="2978" y="0"/>
                  <a:pt x="2978" y="0"/>
                  <a:pt x="2978" y="0"/>
                </a:cubicBezTo>
                <a:cubicBezTo>
                  <a:pt x="3231" y="0"/>
                  <a:pt x="3439" y="208"/>
                  <a:pt x="3439" y="462"/>
                </a:cubicBezTo>
                <a:cubicBezTo>
                  <a:pt x="3439" y="2990"/>
                  <a:pt x="3439" y="2990"/>
                  <a:pt x="3439" y="2990"/>
                </a:cubicBezTo>
                <a:cubicBezTo>
                  <a:pt x="3439" y="3232"/>
                  <a:pt x="3231" y="3440"/>
                  <a:pt x="2978" y="34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0" name="Freeform 155">
            <a:extLst>
              <a:ext uri="{FF2B5EF4-FFF2-40B4-BE49-F238E27FC236}">
                <a16:creationId xmlns:a16="http://schemas.microsoft.com/office/drawing/2014/main" id="{D0FC6CE4-BED5-6E4F-A9D6-10E23B6B8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5072897"/>
            <a:ext cx="27878" cy="95828"/>
          </a:xfrm>
          <a:custGeom>
            <a:avLst/>
            <a:gdLst>
              <a:gd name="T0" fmla="*/ 35 w 70"/>
              <a:gd name="T1" fmla="*/ 243 h 244"/>
              <a:gd name="T2" fmla="*/ 35 w 70"/>
              <a:gd name="T3" fmla="*/ 243 h 244"/>
              <a:gd name="T4" fmla="*/ 35 w 70"/>
              <a:gd name="T5" fmla="*/ 243 h 244"/>
              <a:gd name="T6" fmla="*/ 0 w 70"/>
              <a:gd name="T7" fmla="*/ 220 h 244"/>
              <a:gd name="T8" fmla="*/ 0 w 70"/>
              <a:gd name="T9" fmla="*/ 35 h 244"/>
              <a:gd name="T10" fmla="*/ 35 w 70"/>
              <a:gd name="T11" fmla="*/ 0 h 244"/>
              <a:gd name="T12" fmla="*/ 35 w 70"/>
              <a:gd name="T13" fmla="*/ 0 h 244"/>
              <a:gd name="T14" fmla="*/ 69 w 70"/>
              <a:gd name="T15" fmla="*/ 35 h 244"/>
              <a:gd name="T16" fmla="*/ 69 w 70"/>
              <a:gd name="T17" fmla="*/ 220 h 244"/>
              <a:gd name="T18" fmla="*/ 35 w 70"/>
              <a:gd name="T19" fmla="*/ 2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244">
                <a:moveTo>
                  <a:pt x="35" y="243"/>
                </a:moveTo>
                <a:lnTo>
                  <a:pt x="35" y="243"/>
                </a:lnTo>
                <a:lnTo>
                  <a:pt x="35" y="243"/>
                </a:lnTo>
                <a:cubicBezTo>
                  <a:pt x="12" y="243"/>
                  <a:pt x="0" y="231"/>
                  <a:pt x="0" y="2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3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23"/>
                  <a:pt x="69" y="35"/>
                </a:cubicBezTo>
                <a:cubicBezTo>
                  <a:pt x="69" y="220"/>
                  <a:pt x="69" y="220"/>
                  <a:pt x="69" y="220"/>
                </a:cubicBezTo>
                <a:cubicBezTo>
                  <a:pt x="69" y="231"/>
                  <a:pt x="58" y="243"/>
                  <a:pt x="35" y="2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1" name="Freeform 156">
            <a:extLst>
              <a:ext uri="{FF2B5EF4-FFF2-40B4-BE49-F238E27FC236}">
                <a16:creationId xmlns:a16="http://schemas.microsoft.com/office/drawing/2014/main" id="{CF5FAD37-C14A-F343-8D9A-705466F0E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724" y="4971841"/>
            <a:ext cx="566260" cy="146357"/>
          </a:xfrm>
          <a:custGeom>
            <a:avLst/>
            <a:gdLst>
              <a:gd name="T0" fmla="*/ 1154 w 1432"/>
              <a:gd name="T1" fmla="*/ 358 h 370"/>
              <a:gd name="T2" fmla="*/ 1154 w 1432"/>
              <a:gd name="T3" fmla="*/ 358 h 370"/>
              <a:gd name="T4" fmla="*/ 1143 w 1432"/>
              <a:gd name="T5" fmla="*/ 358 h 370"/>
              <a:gd name="T6" fmla="*/ 716 w 1432"/>
              <a:gd name="T7" fmla="*/ 300 h 370"/>
              <a:gd name="T8" fmla="*/ 716 w 1432"/>
              <a:gd name="T9" fmla="*/ 300 h 370"/>
              <a:gd name="T10" fmla="*/ 300 w 1432"/>
              <a:gd name="T11" fmla="*/ 358 h 370"/>
              <a:gd name="T12" fmla="*/ 231 w 1432"/>
              <a:gd name="T13" fmla="*/ 335 h 370"/>
              <a:gd name="T14" fmla="*/ 196 w 1432"/>
              <a:gd name="T15" fmla="*/ 300 h 370"/>
              <a:gd name="T16" fmla="*/ 185 w 1432"/>
              <a:gd name="T17" fmla="*/ 300 h 370"/>
              <a:gd name="T18" fmla="*/ 35 w 1432"/>
              <a:gd name="T19" fmla="*/ 300 h 370"/>
              <a:gd name="T20" fmla="*/ 0 w 1432"/>
              <a:gd name="T21" fmla="*/ 277 h 370"/>
              <a:gd name="T22" fmla="*/ 11 w 1432"/>
              <a:gd name="T23" fmla="*/ 243 h 370"/>
              <a:gd name="T24" fmla="*/ 231 w 1432"/>
              <a:gd name="T25" fmla="*/ 127 h 370"/>
              <a:gd name="T26" fmla="*/ 716 w 1432"/>
              <a:gd name="T27" fmla="*/ 0 h 370"/>
              <a:gd name="T28" fmla="*/ 1201 w 1432"/>
              <a:gd name="T29" fmla="*/ 127 h 370"/>
              <a:gd name="T30" fmla="*/ 1420 w 1432"/>
              <a:gd name="T31" fmla="*/ 243 h 370"/>
              <a:gd name="T32" fmla="*/ 1431 w 1432"/>
              <a:gd name="T33" fmla="*/ 277 h 370"/>
              <a:gd name="T34" fmla="*/ 1397 w 1432"/>
              <a:gd name="T35" fmla="*/ 300 h 370"/>
              <a:gd name="T36" fmla="*/ 1247 w 1432"/>
              <a:gd name="T37" fmla="*/ 300 h 370"/>
              <a:gd name="T38" fmla="*/ 1235 w 1432"/>
              <a:gd name="T39" fmla="*/ 300 h 370"/>
              <a:gd name="T40" fmla="*/ 1212 w 1432"/>
              <a:gd name="T41" fmla="*/ 335 h 370"/>
              <a:gd name="T42" fmla="*/ 1154 w 1432"/>
              <a:gd name="T43" fmla="*/ 358 h 370"/>
              <a:gd name="T44" fmla="*/ 716 w 1432"/>
              <a:gd name="T45" fmla="*/ 231 h 370"/>
              <a:gd name="T46" fmla="*/ 716 w 1432"/>
              <a:gd name="T47" fmla="*/ 231 h 370"/>
              <a:gd name="T48" fmla="*/ 1154 w 1432"/>
              <a:gd name="T49" fmla="*/ 289 h 370"/>
              <a:gd name="T50" fmla="*/ 1154 w 1432"/>
              <a:gd name="T51" fmla="*/ 289 h 370"/>
              <a:gd name="T52" fmla="*/ 1189 w 1432"/>
              <a:gd name="T53" fmla="*/ 254 h 370"/>
              <a:gd name="T54" fmla="*/ 1247 w 1432"/>
              <a:gd name="T55" fmla="*/ 231 h 370"/>
              <a:gd name="T56" fmla="*/ 1281 w 1432"/>
              <a:gd name="T57" fmla="*/ 231 h 370"/>
              <a:gd name="T58" fmla="*/ 1178 w 1432"/>
              <a:gd name="T59" fmla="*/ 185 h 370"/>
              <a:gd name="T60" fmla="*/ 716 w 1432"/>
              <a:gd name="T61" fmla="*/ 70 h 370"/>
              <a:gd name="T62" fmla="*/ 150 w 1432"/>
              <a:gd name="T63" fmla="*/ 231 h 370"/>
              <a:gd name="T64" fmla="*/ 185 w 1432"/>
              <a:gd name="T65" fmla="*/ 231 h 370"/>
              <a:gd name="T66" fmla="*/ 242 w 1432"/>
              <a:gd name="T67" fmla="*/ 254 h 370"/>
              <a:gd name="T68" fmla="*/ 277 w 1432"/>
              <a:gd name="T69" fmla="*/ 289 h 370"/>
              <a:gd name="T70" fmla="*/ 277 w 1432"/>
              <a:gd name="T71" fmla="*/ 289 h 370"/>
              <a:gd name="T72" fmla="*/ 716 w 1432"/>
              <a:gd name="T73" fmla="*/ 231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2" h="370">
                <a:moveTo>
                  <a:pt x="1154" y="358"/>
                </a:moveTo>
                <a:lnTo>
                  <a:pt x="1154" y="358"/>
                </a:lnTo>
                <a:cubicBezTo>
                  <a:pt x="1143" y="358"/>
                  <a:pt x="1143" y="358"/>
                  <a:pt x="1143" y="358"/>
                </a:cubicBezTo>
                <a:cubicBezTo>
                  <a:pt x="1073" y="347"/>
                  <a:pt x="854" y="300"/>
                  <a:pt x="716" y="300"/>
                </a:cubicBezTo>
                <a:lnTo>
                  <a:pt x="716" y="300"/>
                </a:lnTo>
                <a:cubicBezTo>
                  <a:pt x="577" y="300"/>
                  <a:pt x="358" y="347"/>
                  <a:pt x="300" y="358"/>
                </a:cubicBezTo>
                <a:cubicBezTo>
                  <a:pt x="266" y="369"/>
                  <a:pt x="242" y="358"/>
                  <a:pt x="231" y="335"/>
                </a:cubicBezTo>
                <a:cubicBezTo>
                  <a:pt x="196" y="300"/>
                  <a:pt x="196" y="300"/>
                  <a:pt x="196" y="300"/>
                </a:cubicBezTo>
                <a:lnTo>
                  <a:pt x="185" y="300"/>
                </a:lnTo>
                <a:cubicBezTo>
                  <a:pt x="35" y="300"/>
                  <a:pt x="35" y="300"/>
                  <a:pt x="35" y="300"/>
                </a:cubicBezTo>
                <a:cubicBezTo>
                  <a:pt x="11" y="300"/>
                  <a:pt x="0" y="289"/>
                  <a:pt x="0" y="277"/>
                </a:cubicBezTo>
                <a:cubicBezTo>
                  <a:pt x="0" y="266"/>
                  <a:pt x="0" y="254"/>
                  <a:pt x="11" y="243"/>
                </a:cubicBezTo>
                <a:cubicBezTo>
                  <a:pt x="11" y="243"/>
                  <a:pt x="104" y="185"/>
                  <a:pt x="231" y="127"/>
                </a:cubicBezTo>
                <a:cubicBezTo>
                  <a:pt x="358" y="70"/>
                  <a:pt x="531" y="0"/>
                  <a:pt x="716" y="0"/>
                </a:cubicBezTo>
                <a:cubicBezTo>
                  <a:pt x="901" y="0"/>
                  <a:pt x="1085" y="70"/>
                  <a:pt x="1201" y="127"/>
                </a:cubicBezTo>
                <a:cubicBezTo>
                  <a:pt x="1328" y="185"/>
                  <a:pt x="1420" y="243"/>
                  <a:pt x="1420" y="243"/>
                </a:cubicBezTo>
                <a:cubicBezTo>
                  <a:pt x="1431" y="254"/>
                  <a:pt x="1431" y="266"/>
                  <a:pt x="1431" y="277"/>
                </a:cubicBezTo>
                <a:cubicBezTo>
                  <a:pt x="1431" y="289"/>
                  <a:pt x="1420" y="300"/>
                  <a:pt x="1397" y="300"/>
                </a:cubicBezTo>
                <a:cubicBezTo>
                  <a:pt x="1247" y="300"/>
                  <a:pt x="1247" y="300"/>
                  <a:pt x="1247" y="300"/>
                </a:cubicBezTo>
                <a:lnTo>
                  <a:pt x="1235" y="300"/>
                </a:lnTo>
                <a:cubicBezTo>
                  <a:pt x="1212" y="335"/>
                  <a:pt x="1212" y="335"/>
                  <a:pt x="1212" y="335"/>
                </a:cubicBezTo>
                <a:cubicBezTo>
                  <a:pt x="1189" y="358"/>
                  <a:pt x="1178" y="358"/>
                  <a:pt x="1154" y="358"/>
                </a:cubicBezTo>
                <a:close/>
                <a:moveTo>
                  <a:pt x="716" y="231"/>
                </a:moveTo>
                <a:lnTo>
                  <a:pt x="716" y="231"/>
                </a:lnTo>
                <a:cubicBezTo>
                  <a:pt x="854" y="231"/>
                  <a:pt x="1062" y="277"/>
                  <a:pt x="1154" y="289"/>
                </a:cubicBezTo>
                <a:cubicBezTo>
                  <a:pt x="1154" y="300"/>
                  <a:pt x="1154" y="289"/>
                  <a:pt x="1154" y="289"/>
                </a:cubicBezTo>
                <a:cubicBezTo>
                  <a:pt x="1189" y="254"/>
                  <a:pt x="1189" y="254"/>
                  <a:pt x="1189" y="254"/>
                </a:cubicBezTo>
                <a:cubicBezTo>
                  <a:pt x="1201" y="243"/>
                  <a:pt x="1224" y="231"/>
                  <a:pt x="1247" y="231"/>
                </a:cubicBezTo>
                <a:cubicBezTo>
                  <a:pt x="1281" y="231"/>
                  <a:pt x="1281" y="231"/>
                  <a:pt x="1281" y="231"/>
                </a:cubicBezTo>
                <a:cubicBezTo>
                  <a:pt x="1247" y="220"/>
                  <a:pt x="1212" y="197"/>
                  <a:pt x="1178" y="185"/>
                </a:cubicBezTo>
                <a:cubicBezTo>
                  <a:pt x="1062" y="127"/>
                  <a:pt x="889" y="70"/>
                  <a:pt x="716" y="70"/>
                </a:cubicBezTo>
                <a:cubicBezTo>
                  <a:pt x="496" y="70"/>
                  <a:pt x="277" y="173"/>
                  <a:pt x="150" y="231"/>
                </a:cubicBezTo>
                <a:cubicBezTo>
                  <a:pt x="185" y="231"/>
                  <a:pt x="185" y="231"/>
                  <a:pt x="185" y="231"/>
                </a:cubicBezTo>
                <a:cubicBezTo>
                  <a:pt x="208" y="231"/>
                  <a:pt x="231" y="243"/>
                  <a:pt x="242" y="254"/>
                </a:cubicBezTo>
                <a:cubicBezTo>
                  <a:pt x="277" y="289"/>
                  <a:pt x="277" y="289"/>
                  <a:pt x="277" y="289"/>
                </a:cubicBezTo>
                <a:cubicBezTo>
                  <a:pt x="277" y="289"/>
                  <a:pt x="277" y="300"/>
                  <a:pt x="277" y="289"/>
                </a:cubicBezTo>
                <a:cubicBezTo>
                  <a:pt x="369" y="277"/>
                  <a:pt x="577" y="231"/>
                  <a:pt x="716" y="2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2" name="Freeform 157">
            <a:extLst>
              <a:ext uri="{FF2B5EF4-FFF2-40B4-BE49-F238E27FC236}">
                <a16:creationId xmlns:a16="http://schemas.microsoft.com/office/drawing/2014/main" id="{C30F15BA-C586-7841-AC5E-7B9934BAA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786" y="4952675"/>
            <a:ext cx="27878" cy="47044"/>
          </a:xfrm>
          <a:custGeom>
            <a:avLst/>
            <a:gdLst>
              <a:gd name="T0" fmla="*/ 35 w 70"/>
              <a:gd name="T1" fmla="*/ 116 h 117"/>
              <a:gd name="T2" fmla="*/ 35 w 70"/>
              <a:gd name="T3" fmla="*/ 116 h 117"/>
              <a:gd name="T4" fmla="*/ 35 w 70"/>
              <a:gd name="T5" fmla="*/ 116 h 117"/>
              <a:gd name="T6" fmla="*/ 0 w 70"/>
              <a:gd name="T7" fmla="*/ 81 h 117"/>
              <a:gd name="T8" fmla="*/ 0 w 70"/>
              <a:gd name="T9" fmla="*/ 35 h 117"/>
              <a:gd name="T10" fmla="*/ 35 w 70"/>
              <a:gd name="T11" fmla="*/ 0 h 117"/>
              <a:gd name="T12" fmla="*/ 35 w 70"/>
              <a:gd name="T13" fmla="*/ 0 h 117"/>
              <a:gd name="T14" fmla="*/ 69 w 70"/>
              <a:gd name="T15" fmla="*/ 35 h 117"/>
              <a:gd name="T16" fmla="*/ 69 w 70"/>
              <a:gd name="T17" fmla="*/ 81 h 117"/>
              <a:gd name="T18" fmla="*/ 35 w 70"/>
              <a:gd name="T19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117">
                <a:moveTo>
                  <a:pt x="35" y="116"/>
                </a:moveTo>
                <a:lnTo>
                  <a:pt x="35" y="116"/>
                </a:lnTo>
                <a:lnTo>
                  <a:pt x="35" y="116"/>
                </a:lnTo>
                <a:cubicBezTo>
                  <a:pt x="12" y="116"/>
                  <a:pt x="0" y="104"/>
                  <a:pt x="0" y="8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2"/>
                  <a:pt x="12" y="0"/>
                  <a:pt x="35" y="0"/>
                </a:cubicBezTo>
                <a:lnTo>
                  <a:pt x="35" y="0"/>
                </a:lnTo>
                <a:cubicBezTo>
                  <a:pt x="58" y="0"/>
                  <a:pt x="69" y="12"/>
                  <a:pt x="69" y="35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104"/>
                  <a:pt x="58" y="116"/>
                  <a:pt x="35" y="1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3" name="Freeform 158">
            <a:extLst>
              <a:ext uri="{FF2B5EF4-FFF2-40B4-BE49-F238E27FC236}">
                <a16:creationId xmlns:a16="http://schemas.microsoft.com/office/drawing/2014/main" id="{FEFA7129-EEBC-1649-86AA-CBCBBFCDF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246" y="5236677"/>
            <a:ext cx="236958" cy="278774"/>
          </a:xfrm>
          <a:custGeom>
            <a:avLst/>
            <a:gdLst>
              <a:gd name="T0" fmla="*/ 300 w 601"/>
              <a:gd name="T1" fmla="*/ 704 h 705"/>
              <a:gd name="T2" fmla="*/ 300 w 601"/>
              <a:gd name="T3" fmla="*/ 704 h 705"/>
              <a:gd name="T4" fmla="*/ 0 w 601"/>
              <a:gd name="T5" fmla="*/ 415 h 705"/>
              <a:gd name="T6" fmla="*/ 138 w 601"/>
              <a:gd name="T7" fmla="*/ 35 h 705"/>
              <a:gd name="T8" fmla="*/ 161 w 601"/>
              <a:gd name="T9" fmla="*/ 11 h 705"/>
              <a:gd name="T10" fmla="*/ 208 w 601"/>
              <a:gd name="T11" fmla="*/ 11 h 705"/>
              <a:gd name="T12" fmla="*/ 208 w 601"/>
              <a:gd name="T13" fmla="*/ 57 h 705"/>
              <a:gd name="T14" fmla="*/ 196 w 601"/>
              <a:gd name="T15" fmla="*/ 81 h 705"/>
              <a:gd name="T16" fmla="*/ 69 w 601"/>
              <a:gd name="T17" fmla="*/ 415 h 705"/>
              <a:gd name="T18" fmla="*/ 300 w 601"/>
              <a:gd name="T19" fmla="*/ 646 h 705"/>
              <a:gd name="T20" fmla="*/ 531 w 601"/>
              <a:gd name="T21" fmla="*/ 415 h 705"/>
              <a:gd name="T22" fmla="*/ 404 w 601"/>
              <a:gd name="T23" fmla="*/ 81 h 705"/>
              <a:gd name="T24" fmla="*/ 392 w 601"/>
              <a:gd name="T25" fmla="*/ 57 h 705"/>
              <a:gd name="T26" fmla="*/ 392 w 601"/>
              <a:gd name="T27" fmla="*/ 11 h 705"/>
              <a:gd name="T28" fmla="*/ 438 w 601"/>
              <a:gd name="T29" fmla="*/ 11 h 705"/>
              <a:gd name="T30" fmla="*/ 461 w 601"/>
              <a:gd name="T31" fmla="*/ 35 h 705"/>
              <a:gd name="T32" fmla="*/ 600 w 601"/>
              <a:gd name="T33" fmla="*/ 415 h 705"/>
              <a:gd name="T34" fmla="*/ 300 w 601"/>
              <a:gd name="T35" fmla="*/ 704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1" h="705">
                <a:moveTo>
                  <a:pt x="300" y="704"/>
                </a:moveTo>
                <a:lnTo>
                  <a:pt x="300" y="704"/>
                </a:lnTo>
                <a:cubicBezTo>
                  <a:pt x="138" y="704"/>
                  <a:pt x="0" y="577"/>
                  <a:pt x="0" y="415"/>
                </a:cubicBezTo>
                <a:cubicBezTo>
                  <a:pt x="0" y="312"/>
                  <a:pt x="57" y="150"/>
                  <a:pt x="138" y="35"/>
                </a:cubicBezTo>
                <a:cubicBezTo>
                  <a:pt x="150" y="23"/>
                  <a:pt x="150" y="23"/>
                  <a:pt x="161" y="11"/>
                </a:cubicBezTo>
                <a:cubicBezTo>
                  <a:pt x="173" y="0"/>
                  <a:pt x="196" y="0"/>
                  <a:pt x="208" y="11"/>
                </a:cubicBezTo>
                <a:cubicBezTo>
                  <a:pt x="219" y="23"/>
                  <a:pt x="219" y="46"/>
                  <a:pt x="208" y="57"/>
                </a:cubicBezTo>
                <a:cubicBezTo>
                  <a:pt x="208" y="69"/>
                  <a:pt x="196" y="69"/>
                  <a:pt x="196" y="81"/>
                </a:cubicBezTo>
                <a:cubicBezTo>
                  <a:pt x="115" y="173"/>
                  <a:pt x="69" y="323"/>
                  <a:pt x="69" y="415"/>
                </a:cubicBezTo>
                <a:cubicBezTo>
                  <a:pt x="69" y="542"/>
                  <a:pt x="173" y="646"/>
                  <a:pt x="300" y="646"/>
                </a:cubicBezTo>
                <a:cubicBezTo>
                  <a:pt x="427" y="646"/>
                  <a:pt x="531" y="542"/>
                  <a:pt x="531" y="415"/>
                </a:cubicBezTo>
                <a:cubicBezTo>
                  <a:pt x="531" y="323"/>
                  <a:pt x="485" y="173"/>
                  <a:pt x="404" y="81"/>
                </a:cubicBezTo>
                <a:cubicBezTo>
                  <a:pt x="404" y="69"/>
                  <a:pt x="392" y="69"/>
                  <a:pt x="392" y="57"/>
                </a:cubicBezTo>
                <a:cubicBezTo>
                  <a:pt x="380" y="46"/>
                  <a:pt x="380" y="23"/>
                  <a:pt x="392" y="11"/>
                </a:cubicBezTo>
                <a:cubicBezTo>
                  <a:pt x="404" y="0"/>
                  <a:pt x="427" y="0"/>
                  <a:pt x="438" y="11"/>
                </a:cubicBezTo>
                <a:cubicBezTo>
                  <a:pt x="450" y="23"/>
                  <a:pt x="450" y="23"/>
                  <a:pt x="461" y="35"/>
                </a:cubicBezTo>
                <a:cubicBezTo>
                  <a:pt x="542" y="150"/>
                  <a:pt x="600" y="312"/>
                  <a:pt x="600" y="415"/>
                </a:cubicBezTo>
                <a:cubicBezTo>
                  <a:pt x="600" y="577"/>
                  <a:pt x="461" y="704"/>
                  <a:pt x="300" y="7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4" name="Freeform 159">
            <a:extLst>
              <a:ext uri="{FF2B5EF4-FFF2-40B4-BE49-F238E27FC236}">
                <a16:creationId xmlns:a16="http://schemas.microsoft.com/office/drawing/2014/main" id="{0D35B977-933D-144C-BA72-54C686FC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547" y="5144332"/>
            <a:ext cx="146357" cy="78406"/>
          </a:xfrm>
          <a:custGeom>
            <a:avLst/>
            <a:gdLst>
              <a:gd name="T0" fmla="*/ 289 w 371"/>
              <a:gd name="T1" fmla="*/ 196 h 197"/>
              <a:gd name="T2" fmla="*/ 289 w 371"/>
              <a:gd name="T3" fmla="*/ 196 h 197"/>
              <a:gd name="T4" fmla="*/ 277 w 371"/>
              <a:gd name="T5" fmla="*/ 185 h 197"/>
              <a:gd name="T6" fmla="*/ 265 w 371"/>
              <a:gd name="T7" fmla="*/ 150 h 197"/>
              <a:gd name="T8" fmla="*/ 300 w 371"/>
              <a:gd name="T9" fmla="*/ 58 h 197"/>
              <a:gd name="T10" fmla="*/ 300 w 371"/>
              <a:gd name="T11" fmla="*/ 58 h 197"/>
              <a:gd name="T12" fmla="*/ 300 w 371"/>
              <a:gd name="T13" fmla="*/ 58 h 197"/>
              <a:gd name="T14" fmla="*/ 69 w 371"/>
              <a:gd name="T15" fmla="*/ 58 h 197"/>
              <a:gd name="T16" fmla="*/ 69 w 371"/>
              <a:gd name="T17" fmla="*/ 58 h 197"/>
              <a:gd name="T18" fmla="*/ 69 w 371"/>
              <a:gd name="T19" fmla="*/ 58 h 197"/>
              <a:gd name="T20" fmla="*/ 104 w 371"/>
              <a:gd name="T21" fmla="*/ 138 h 197"/>
              <a:gd name="T22" fmla="*/ 93 w 371"/>
              <a:gd name="T23" fmla="*/ 185 h 197"/>
              <a:gd name="T24" fmla="*/ 46 w 371"/>
              <a:gd name="T25" fmla="*/ 173 h 197"/>
              <a:gd name="T26" fmla="*/ 12 w 371"/>
              <a:gd name="T27" fmla="*/ 92 h 197"/>
              <a:gd name="T28" fmla="*/ 12 w 371"/>
              <a:gd name="T29" fmla="*/ 23 h 197"/>
              <a:gd name="T30" fmla="*/ 69 w 371"/>
              <a:gd name="T31" fmla="*/ 0 h 197"/>
              <a:gd name="T32" fmla="*/ 300 w 371"/>
              <a:gd name="T33" fmla="*/ 0 h 197"/>
              <a:gd name="T34" fmla="*/ 358 w 371"/>
              <a:gd name="T35" fmla="*/ 23 h 197"/>
              <a:gd name="T36" fmla="*/ 358 w 371"/>
              <a:gd name="T37" fmla="*/ 92 h 197"/>
              <a:gd name="T38" fmla="*/ 323 w 371"/>
              <a:gd name="T39" fmla="*/ 173 h 197"/>
              <a:gd name="T40" fmla="*/ 289 w 371"/>
              <a:gd name="T41" fmla="*/ 1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197">
                <a:moveTo>
                  <a:pt x="289" y="196"/>
                </a:moveTo>
                <a:lnTo>
                  <a:pt x="289" y="196"/>
                </a:lnTo>
                <a:cubicBezTo>
                  <a:pt x="289" y="196"/>
                  <a:pt x="277" y="196"/>
                  <a:pt x="277" y="185"/>
                </a:cubicBezTo>
                <a:cubicBezTo>
                  <a:pt x="254" y="185"/>
                  <a:pt x="254" y="161"/>
                  <a:pt x="265" y="150"/>
                </a:cubicBezTo>
                <a:cubicBezTo>
                  <a:pt x="300" y="58"/>
                  <a:pt x="300" y="58"/>
                  <a:pt x="300" y="58"/>
                </a:cubicBezTo>
                <a:lnTo>
                  <a:pt x="300" y="58"/>
                </a:lnTo>
                <a:lnTo>
                  <a:pt x="300" y="58"/>
                </a:lnTo>
                <a:cubicBezTo>
                  <a:pt x="69" y="58"/>
                  <a:pt x="69" y="58"/>
                  <a:pt x="69" y="58"/>
                </a:cubicBezTo>
                <a:lnTo>
                  <a:pt x="69" y="58"/>
                </a:lnTo>
                <a:lnTo>
                  <a:pt x="69" y="58"/>
                </a:lnTo>
                <a:cubicBezTo>
                  <a:pt x="104" y="138"/>
                  <a:pt x="104" y="138"/>
                  <a:pt x="104" y="138"/>
                </a:cubicBezTo>
                <a:cubicBezTo>
                  <a:pt x="115" y="161"/>
                  <a:pt x="104" y="185"/>
                  <a:pt x="93" y="185"/>
                </a:cubicBezTo>
                <a:cubicBezTo>
                  <a:pt x="81" y="196"/>
                  <a:pt x="58" y="185"/>
                  <a:pt x="46" y="173"/>
                </a:cubicBezTo>
                <a:cubicBezTo>
                  <a:pt x="12" y="92"/>
                  <a:pt x="12" y="92"/>
                  <a:pt x="12" y="92"/>
                </a:cubicBezTo>
                <a:cubicBezTo>
                  <a:pt x="0" y="69"/>
                  <a:pt x="0" y="46"/>
                  <a:pt x="12" y="23"/>
                </a:cubicBezTo>
                <a:cubicBezTo>
                  <a:pt x="23" y="11"/>
                  <a:pt x="46" y="0"/>
                  <a:pt x="69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6" y="11"/>
                  <a:pt x="358" y="23"/>
                </a:cubicBezTo>
                <a:cubicBezTo>
                  <a:pt x="370" y="46"/>
                  <a:pt x="370" y="69"/>
                  <a:pt x="358" y="92"/>
                </a:cubicBezTo>
                <a:cubicBezTo>
                  <a:pt x="323" y="173"/>
                  <a:pt x="323" y="173"/>
                  <a:pt x="323" y="173"/>
                </a:cubicBezTo>
                <a:cubicBezTo>
                  <a:pt x="312" y="185"/>
                  <a:pt x="300" y="196"/>
                  <a:pt x="289" y="1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5" name="Freeform 160">
            <a:extLst>
              <a:ext uri="{FF2B5EF4-FFF2-40B4-BE49-F238E27FC236}">
                <a16:creationId xmlns:a16="http://schemas.microsoft.com/office/drawing/2014/main" id="{EFBDA3F4-EB2F-3341-9F10-F68BE052B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909" y="5222738"/>
            <a:ext cx="81891" cy="19165"/>
          </a:xfrm>
          <a:custGeom>
            <a:avLst/>
            <a:gdLst>
              <a:gd name="T0" fmla="*/ 196 w 209"/>
              <a:gd name="T1" fmla="*/ 46 h 47"/>
              <a:gd name="T2" fmla="*/ 196 w 209"/>
              <a:gd name="T3" fmla="*/ 46 h 47"/>
              <a:gd name="T4" fmla="*/ 12 w 209"/>
              <a:gd name="T5" fmla="*/ 46 h 47"/>
              <a:gd name="T6" fmla="*/ 0 w 209"/>
              <a:gd name="T7" fmla="*/ 23 h 47"/>
              <a:gd name="T8" fmla="*/ 12 w 209"/>
              <a:gd name="T9" fmla="*/ 0 h 47"/>
              <a:gd name="T10" fmla="*/ 196 w 209"/>
              <a:gd name="T11" fmla="*/ 0 h 47"/>
              <a:gd name="T12" fmla="*/ 208 w 209"/>
              <a:gd name="T13" fmla="*/ 23 h 47"/>
              <a:gd name="T14" fmla="*/ 196 w 20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47">
                <a:moveTo>
                  <a:pt x="196" y="46"/>
                </a:moveTo>
                <a:lnTo>
                  <a:pt x="196" y="46"/>
                </a:lnTo>
                <a:cubicBezTo>
                  <a:pt x="12" y="46"/>
                  <a:pt x="12" y="46"/>
                  <a:pt x="12" y="46"/>
                </a:cubicBezTo>
                <a:cubicBezTo>
                  <a:pt x="0" y="46"/>
                  <a:pt x="0" y="35"/>
                  <a:pt x="0" y="23"/>
                </a:cubicBezTo>
                <a:cubicBezTo>
                  <a:pt x="0" y="12"/>
                  <a:pt x="0" y="0"/>
                  <a:pt x="12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08" y="0"/>
                  <a:pt x="208" y="12"/>
                  <a:pt x="208" y="23"/>
                </a:cubicBezTo>
                <a:cubicBezTo>
                  <a:pt x="208" y="35"/>
                  <a:pt x="208" y="46"/>
                  <a:pt x="196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6" name="Freeform 161">
            <a:extLst>
              <a:ext uri="{FF2B5EF4-FFF2-40B4-BE49-F238E27FC236}">
                <a16:creationId xmlns:a16="http://schemas.microsoft.com/office/drawing/2014/main" id="{B29CCE66-9A79-8E4B-BC1B-84FD1204A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137" y="5304627"/>
            <a:ext cx="73178" cy="123707"/>
          </a:xfrm>
          <a:custGeom>
            <a:avLst/>
            <a:gdLst>
              <a:gd name="T0" fmla="*/ 80 w 185"/>
              <a:gd name="T1" fmla="*/ 311 h 312"/>
              <a:gd name="T2" fmla="*/ 80 w 185"/>
              <a:gd name="T3" fmla="*/ 311 h 312"/>
              <a:gd name="T4" fmla="*/ 11 w 185"/>
              <a:gd name="T5" fmla="*/ 300 h 312"/>
              <a:gd name="T6" fmla="*/ 0 w 185"/>
              <a:gd name="T7" fmla="*/ 265 h 312"/>
              <a:gd name="T8" fmla="*/ 22 w 185"/>
              <a:gd name="T9" fmla="*/ 254 h 312"/>
              <a:gd name="T10" fmla="*/ 126 w 185"/>
              <a:gd name="T11" fmla="*/ 265 h 312"/>
              <a:gd name="T12" fmla="*/ 138 w 185"/>
              <a:gd name="T13" fmla="*/ 231 h 312"/>
              <a:gd name="T14" fmla="*/ 80 w 185"/>
              <a:gd name="T15" fmla="*/ 185 h 312"/>
              <a:gd name="T16" fmla="*/ 0 w 185"/>
              <a:gd name="T17" fmla="*/ 92 h 312"/>
              <a:gd name="T18" fmla="*/ 34 w 185"/>
              <a:gd name="T19" fmla="*/ 23 h 312"/>
              <a:gd name="T20" fmla="*/ 172 w 185"/>
              <a:gd name="T21" fmla="*/ 23 h 312"/>
              <a:gd name="T22" fmla="*/ 184 w 185"/>
              <a:gd name="T23" fmla="*/ 46 h 312"/>
              <a:gd name="T24" fmla="*/ 149 w 185"/>
              <a:gd name="T25" fmla="*/ 58 h 312"/>
              <a:gd name="T26" fmla="*/ 57 w 185"/>
              <a:gd name="T27" fmla="*/ 58 h 312"/>
              <a:gd name="T28" fmla="*/ 46 w 185"/>
              <a:gd name="T29" fmla="*/ 92 h 312"/>
              <a:gd name="T30" fmla="*/ 103 w 185"/>
              <a:gd name="T31" fmla="*/ 139 h 312"/>
              <a:gd name="T32" fmla="*/ 184 w 185"/>
              <a:gd name="T33" fmla="*/ 231 h 312"/>
              <a:gd name="T34" fmla="*/ 149 w 185"/>
              <a:gd name="T35" fmla="*/ 300 h 312"/>
              <a:gd name="T36" fmla="*/ 80 w 185"/>
              <a:gd name="T37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5" h="312">
                <a:moveTo>
                  <a:pt x="80" y="311"/>
                </a:moveTo>
                <a:lnTo>
                  <a:pt x="80" y="311"/>
                </a:lnTo>
                <a:cubicBezTo>
                  <a:pt x="57" y="311"/>
                  <a:pt x="34" y="311"/>
                  <a:pt x="11" y="300"/>
                </a:cubicBezTo>
                <a:cubicBezTo>
                  <a:pt x="0" y="289"/>
                  <a:pt x="0" y="277"/>
                  <a:pt x="0" y="265"/>
                </a:cubicBezTo>
                <a:cubicBezTo>
                  <a:pt x="0" y="254"/>
                  <a:pt x="11" y="254"/>
                  <a:pt x="22" y="254"/>
                </a:cubicBezTo>
                <a:cubicBezTo>
                  <a:pt x="69" y="277"/>
                  <a:pt x="103" y="277"/>
                  <a:pt x="126" y="265"/>
                </a:cubicBezTo>
                <a:cubicBezTo>
                  <a:pt x="138" y="254"/>
                  <a:pt x="138" y="242"/>
                  <a:pt x="138" y="231"/>
                </a:cubicBezTo>
                <a:cubicBezTo>
                  <a:pt x="138" y="208"/>
                  <a:pt x="115" y="196"/>
                  <a:pt x="80" y="185"/>
                </a:cubicBezTo>
                <a:cubicBezTo>
                  <a:pt x="46" y="161"/>
                  <a:pt x="0" y="139"/>
                  <a:pt x="0" y="92"/>
                </a:cubicBezTo>
                <a:cubicBezTo>
                  <a:pt x="0" y="69"/>
                  <a:pt x="11" y="46"/>
                  <a:pt x="34" y="23"/>
                </a:cubicBezTo>
                <a:cubicBezTo>
                  <a:pt x="69" y="0"/>
                  <a:pt x="126" y="0"/>
                  <a:pt x="172" y="23"/>
                </a:cubicBezTo>
                <a:cubicBezTo>
                  <a:pt x="184" y="23"/>
                  <a:pt x="184" y="46"/>
                  <a:pt x="184" y="46"/>
                </a:cubicBezTo>
                <a:cubicBezTo>
                  <a:pt x="184" y="58"/>
                  <a:pt x="161" y="69"/>
                  <a:pt x="149" y="58"/>
                </a:cubicBezTo>
                <a:cubicBezTo>
                  <a:pt x="115" y="46"/>
                  <a:pt x="80" y="46"/>
                  <a:pt x="57" y="58"/>
                </a:cubicBezTo>
                <a:cubicBezTo>
                  <a:pt x="46" y="69"/>
                  <a:pt x="46" y="81"/>
                  <a:pt x="46" y="92"/>
                </a:cubicBezTo>
                <a:cubicBezTo>
                  <a:pt x="46" y="115"/>
                  <a:pt x="69" y="127"/>
                  <a:pt x="103" y="139"/>
                </a:cubicBezTo>
                <a:cubicBezTo>
                  <a:pt x="138" y="161"/>
                  <a:pt x="184" y="185"/>
                  <a:pt x="184" y="231"/>
                </a:cubicBezTo>
                <a:cubicBezTo>
                  <a:pt x="184" y="254"/>
                  <a:pt x="172" y="277"/>
                  <a:pt x="149" y="300"/>
                </a:cubicBezTo>
                <a:cubicBezTo>
                  <a:pt x="126" y="311"/>
                  <a:pt x="103" y="311"/>
                  <a:pt x="80" y="31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7" name="Freeform 162">
            <a:extLst>
              <a:ext uri="{FF2B5EF4-FFF2-40B4-BE49-F238E27FC236}">
                <a16:creationId xmlns:a16="http://schemas.microsoft.com/office/drawing/2014/main" id="{E9D0E7A2-72BD-FF4D-93CF-ECE59E8BD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5276750"/>
            <a:ext cx="19167" cy="31362"/>
          </a:xfrm>
          <a:custGeom>
            <a:avLst/>
            <a:gdLst>
              <a:gd name="T0" fmla="*/ 23 w 47"/>
              <a:gd name="T1" fmla="*/ 80 h 81"/>
              <a:gd name="T2" fmla="*/ 23 w 47"/>
              <a:gd name="T3" fmla="*/ 80 h 81"/>
              <a:gd name="T4" fmla="*/ 0 w 47"/>
              <a:gd name="T5" fmla="*/ 57 h 81"/>
              <a:gd name="T6" fmla="*/ 0 w 47"/>
              <a:gd name="T7" fmla="*/ 23 h 81"/>
              <a:gd name="T8" fmla="*/ 23 w 47"/>
              <a:gd name="T9" fmla="*/ 0 h 81"/>
              <a:gd name="T10" fmla="*/ 46 w 47"/>
              <a:gd name="T11" fmla="*/ 23 h 81"/>
              <a:gd name="T12" fmla="*/ 46 w 47"/>
              <a:gd name="T13" fmla="*/ 57 h 81"/>
              <a:gd name="T14" fmla="*/ 23 w 47"/>
              <a:gd name="T15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81">
                <a:moveTo>
                  <a:pt x="23" y="80"/>
                </a:moveTo>
                <a:lnTo>
                  <a:pt x="23" y="80"/>
                </a:lnTo>
                <a:cubicBezTo>
                  <a:pt x="11" y="80"/>
                  <a:pt x="0" y="69"/>
                  <a:pt x="0" y="57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34" y="0"/>
                  <a:pt x="46" y="11"/>
                  <a:pt x="46" y="23"/>
                </a:cubicBezTo>
                <a:cubicBezTo>
                  <a:pt x="46" y="57"/>
                  <a:pt x="46" y="57"/>
                  <a:pt x="46" y="57"/>
                </a:cubicBezTo>
                <a:cubicBezTo>
                  <a:pt x="46" y="69"/>
                  <a:pt x="34" y="80"/>
                  <a:pt x="23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8" name="Freeform 163">
            <a:extLst>
              <a:ext uri="{FF2B5EF4-FFF2-40B4-BE49-F238E27FC236}">
                <a16:creationId xmlns:a16="http://schemas.microsoft.com/office/drawing/2014/main" id="{6673385C-A5F8-794F-9471-EFB405E6A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271" y="5428334"/>
            <a:ext cx="19167" cy="33104"/>
          </a:xfrm>
          <a:custGeom>
            <a:avLst/>
            <a:gdLst>
              <a:gd name="T0" fmla="*/ 23 w 47"/>
              <a:gd name="T1" fmla="*/ 81 h 82"/>
              <a:gd name="T2" fmla="*/ 23 w 47"/>
              <a:gd name="T3" fmla="*/ 81 h 82"/>
              <a:gd name="T4" fmla="*/ 0 w 47"/>
              <a:gd name="T5" fmla="*/ 58 h 82"/>
              <a:gd name="T6" fmla="*/ 0 w 47"/>
              <a:gd name="T7" fmla="*/ 24 h 82"/>
              <a:gd name="T8" fmla="*/ 23 w 47"/>
              <a:gd name="T9" fmla="*/ 0 h 82"/>
              <a:gd name="T10" fmla="*/ 46 w 47"/>
              <a:gd name="T11" fmla="*/ 24 h 82"/>
              <a:gd name="T12" fmla="*/ 46 w 47"/>
              <a:gd name="T13" fmla="*/ 58 h 82"/>
              <a:gd name="T14" fmla="*/ 23 w 47"/>
              <a:gd name="T15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82">
                <a:moveTo>
                  <a:pt x="23" y="81"/>
                </a:moveTo>
                <a:lnTo>
                  <a:pt x="23" y="81"/>
                </a:lnTo>
                <a:cubicBezTo>
                  <a:pt x="11" y="81"/>
                  <a:pt x="0" y="70"/>
                  <a:pt x="0" y="5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2"/>
                  <a:pt x="11" y="0"/>
                  <a:pt x="23" y="0"/>
                </a:cubicBezTo>
                <a:cubicBezTo>
                  <a:pt x="34" y="0"/>
                  <a:pt x="46" y="12"/>
                  <a:pt x="46" y="24"/>
                </a:cubicBezTo>
                <a:cubicBezTo>
                  <a:pt x="46" y="58"/>
                  <a:pt x="46" y="58"/>
                  <a:pt x="46" y="58"/>
                </a:cubicBezTo>
                <a:cubicBezTo>
                  <a:pt x="46" y="70"/>
                  <a:pt x="34" y="81"/>
                  <a:pt x="2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9" name="Freeform 164">
            <a:extLst>
              <a:ext uri="{FF2B5EF4-FFF2-40B4-BE49-F238E27FC236}">
                <a16:creationId xmlns:a16="http://schemas.microsoft.com/office/drawing/2014/main" id="{61937474-ABA6-6A46-8719-B7862414B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947" y="2901943"/>
            <a:ext cx="2075125" cy="1057599"/>
          </a:xfrm>
          <a:custGeom>
            <a:avLst/>
            <a:gdLst>
              <a:gd name="T0" fmla="*/ 4548 w 5253"/>
              <a:gd name="T1" fmla="*/ 2677 h 2678"/>
              <a:gd name="T2" fmla="*/ 4548 w 5253"/>
              <a:gd name="T3" fmla="*/ 2677 h 2678"/>
              <a:gd name="T4" fmla="*/ 704 w 5253"/>
              <a:gd name="T5" fmla="*/ 2677 h 2678"/>
              <a:gd name="T6" fmla="*/ 0 w 5253"/>
              <a:gd name="T7" fmla="*/ 1961 h 2678"/>
              <a:gd name="T8" fmla="*/ 0 w 5253"/>
              <a:gd name="T9" fmla="*/ 715 h 2678"/>
              <a:gd name="T10" fmla="*/ 704 w 5253"/>
              <a:gd name="T11" fmla="*/ 0 h 2678"/>
              <a:gd name="T12" fmla="*/ 4548 w 5253"/>
              <a:gd name="T13" fmla="*/ 0 h 2678"/>
              <a:gd name="T14" fmla="*/ 5252 w 5253"/>
              <a:gd name="T15" fmla="*/ 715 h 2678"/>
              <a:gd name="T16" fmla="*/ 5252 w 5253"/>
              <a:gd name="T17" fmla="*/ 1961 h 2678"/>
              <a:gd name="T18" fmla="*/ 4548 w 5253"/>
              <a:gd name="T19" fmla="*/ 2677 h 2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53" h="2678">
                <a:moveTo>
                  <a:pt x="4548" y="2677"/>
                </a:moveTo>
                <a:lnTo>
                  <a:pt x="4548" y="2677"/>
                </a:lnTo>
                <a:cubicBezTo>
                  <a:pt x="704" y="2677"/>
                  <a:pt x="704" y="2677"/>
                  <a:pt x="704" y="2677"/>
                </a:cubicBezTo>
                <a:cubicBezTo>
                  <a:pt x="312" y="2677"/>
                  <a:pt x="0" y="2354"/>
                  <a:pt x="0" y="1961"/>
                </a:cubicBezTo>
                <a:cubicBezTo>
                  <a:pt x="0" y="715"/>
                  <a:pt x="0" y="715"/>
                  <a:pt x="0" y="715"/>
                </a:cubicBezTo>
                <a:cubicBezTo>
                  <a:pt x="0" y="323"/>
                  <a:pt x="312" y="0"/>
                  <a:pt x="704" y="0"/>
                </a:cubicBezTo>
                <a:cubicBezTo>
                  <a:pt x="4548" y="0"/>
                  <a:pt x="4548" y="0"/>
                  <a:pt x="4548" y="0"/>
                </a:cubicBezTo>
                <a:cubicBezTo>
                  <a:pt x="4941" y="0"/>
                  <a:pt x="5252" y="323"/>
                  <a:pt x="5252" y="715"/>
                </a:cubicBezTo>
                <a:cubicBezTo>
                  <a:pt x="5252" y="1961"/>
                  <a:pt x="5252" y="1961"/>
                  <a:pt x="5252" y="1961"/>
                </a:cubicBezTo>
                <a:cubicBezTo>
                  <a:pt x="5252" y="2354"/>
                  <a:pt x="4941" y="2677"/>
                  <a:pt x="4548" y="26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2" name="Freeform 207">
            <a:extLst>
              <a:ext uri="{FF2B5EF4-FFF2-40B4-BE49-F238E27FC236}">
                <a16:creationId xmlns:a16="http://schemas.microsoft.com/office/drawing/2014/main" id="{86FE88A6-7330-4D46-AF8C-0E888E009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753" y="3280030"/>
            <a:ext cx="552322" cy="338014"/>
          </a:xfrm>
          <a:custGeom>
            <a:avLst/>
            <a:gdLst>
              <a:gd name="T0" fmla="*/ 1362 w 1398"/>
              <a:gd name="T1" fmla="*/ 853 h 854"/>
              <a:gd name="T2" fmla="*/ 1362 w 1398"/>
              <a:gd name="T3" fmla="*/ 853 h 854"/>
              <a:gd name="T4" fmla="*/ 47 w 1398"/>
              <a:gd name="T5" fmla="*/ 853 h 854"/>
              <a:gd name="T6" fmla="*/ 0 w 1398"/>
              <a:gd name="T7" fmla="*/ 807 h 854"/>
              <a:gd name="T8" fmla="*/ 0 w 1398"/>
              <a:gd name="T9" fmla="*/ 34 h 854"/>
              <a:gd name="T10" fmla="*/ 47 w 1398"/>
              <a:gd name="T11" fmla="*/ 0 h 854"/>
              <a:gd name="T12" fmla="*/ 1362 w 1398"/>
              <a:gd name="T13" fmla="*/ 0 h 854"/>
              <a:gd name="T14" fmla="*/ 1397 w 1398"/>
              <a:gd name="T15" fmla="*/ 34 h 854"/>
              <a:gd name="T16" fmla="*/ 1397 w 1398"/>
              <a:gd name="T17" fmla="*/ 807 h 854"/>
              <a:gd name="T18" fmla="*/ 1362 w 1398"/>
              <a:gd name="T19" fmla="*/ 853 h 854"/>
              <a:gd name="T20" fmla="*/ 58 w 1398"/>
              <a:gd name="T21" fmla="*/ 795 h 854"/>
              <a:gd name="T22" fmla="*/ 58 w 1398"/>
              <a:gd name="T23" fmla="*/ 795 h 854"/>
              <a:gd name="T24" fmla="*/ 1351 w 1398"/>
              <a:gd name="T25" fmla="*/ 795 h 854"/>
              <a:gd name="T26" fmla="*/ 1351 w 1398"/>
              <a:gd name="T27" fmla="*/ 46 h 854"/>
              <a:gd name="T28" fmla="*/ 58 w 1398"/>
              <a:gd name="T29" fmla="*/ 46 h 854"/>
              <a:gd name="T30" fmla="*/ 58 w 1398"/>
              <a:gd name="T31" fmla="*/ 795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98" h="854">
                <a:moveTo>
                  <a:pt x="1362" y="853"/>
                </a:moveTo>
                <a:lnTo>
                  <a:pt x="1362" y="853"/>
                </a:lnTo>
                <a:cubicBezTo>
                  <a:pt x="47" y="853"/>
                  <a:pt x="47" y="853"/>
                  <a:pt x="47" y="853"/>
                </a:cubicBezTo>
                <a:cubicBezTo>
                  <a:pt x="23" y="853"/>
                  <a:pt x="0" y="830"/>
                  <a:pt x="0" y="80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23" y="0"/>
                  <a:pt x="47" y="0"/>
                </a:cubicBezTo>
                <a:cubicBezTo>
                  <a:pt x="1362" y="0"/>
                  <a:pt x="1362" y="0"/>
                  <a:pt x="1362" y="0"/>
                </a:cubicBezTo>
                <a:cubicBezTo>
                  <a:pt x="1386" y="0"/>
                  <a:pt x="1397" y="11"/>
                  <a:pt x="1397" y="34"/>
                </a:cubicBezTo>
                <a:cubicBezTo>
                  <a:pt x="1397" y="807"/>
                  <a:pt x="1397" y="807"/>
                  <a:pt x="1397" y="807"/>
                </a:cubicBezTo>
                <a:cubicBezTo>
                  <a:pt x="1397" y="830"/>
                  <a:pt x="1386" y="853"/>
                  <a:pt x="1362" y="853"/>
                </a:cubicBezTo>
                <a:close/>
                <a:moveTo>
                  <a:pt x="58" y="795"/>
                </a:moveTo>
                <a:lnTo>
                  <a:pt x="58" y="795"/>
                </a:lnTo>
                <a:cubicBezTo>
                  <a:pt x="1351" y="795"/>
                  <a:pt x="1351" y="795"/>
                  <a:pt x="1351" y="795"/>
                </a:cubicBezTo>
                <a:cubicBezTo>
                  <a:pt x="1351" y="46"/>
                  <a:pt x="1351" y="46"/>
                  <a:pt x="1351" y="46"/>
                </a:cubicBezTo>
                <a:cubicBezTo>
                  <a:pt x="58" y="46"/>
                  <a:pt x="58" y="46"/>
                  <a:pt x="58" y="46"/>
                </a:cubicBezTo>
                <a:lnTo>
                  <a:pt x="58" y="7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3" name="Freeform 208">
            <a:extLst>
              <a:ext uri="{FF2B5EF4-FFF2-40B4-BE49-F238E27FC236}">
                <a16:creationId xmlns:a16="http://schemas.microsoft.com/office/drawing/2014/main" id="{609B7D62-2BD9-474D-96D0-977BBD795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66" y="3330558"/>
            <a:ext cx="233474" cy="22650"/>
          </a:xfrm>
          <a:custGeom>
            <a:avLst/>
            <a:gdLst>
              <a:gd name="T0" fmla="*/ 565 w 590"/>
              <a:gd name="T1" fmla="*/ 58 h 59"/>
              <a:gd name="T2" fmla="*/ 565 w 590"/>
              <a:gd name="T3" fmla="*/ 58 h 59"/>
              <a:gd name="T4" fmla="*/ 23 w 590"/>
              <a:gd name="T5" fmla="*/ 58 h 59"/>
              <a:gd name="T6" fmla="*/ 0 w 590"/>
              <a:gd name="T7" fmla="*/ 23 h 59"/>
              <a:gd name="T8" fmla="*/ 23 w 590"/>
              <a:gd name="T9" fmla="*/ 0 h 59"/>
              <a:gd name="T10" fmla="*/ 565 w 590"/>
              <a:gd name="T11" fmla="*/ 0 h 59"/>
              <a:gd name="T12" fmla="*/ 589 w 590"/>
              <a:gd name="T13" fmla="*/ 23 h 59"/>
              <a:gd name="T14" fmla="*/ 565 w 590"/>
              <a:gd name="T1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0" h="59">
                <a:moveTo>
                  <a:pt x="565" y="58"/>
                </a:moveTo>
                <a:lnTo>
                  <a:pt x="565" y="58"/>
                </a:lnTo>
                <a:cubicBezTo>
                  <a:pt x="23" y="58"/>
                  <a:pt x="23" y="58"/>
                  <a:pt x="23" y="58"/>
                </a:cubicBezTo>
                <a:cubicBezTo>
                  <a:pt x="11" y="58"/>
                  <a:pt x="0" y="46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77" y="0"/>
                  <a:pt x="589" y="11"/>
                  <a:pt x="589" y="23"/>
                </a:cubicBezTo>
                <a:cubicBezTo>
                  <a:pt x="589" y="46"/>
                  <a:pt x="577" y="58"/>
                  <a:pt x="565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4" name="Freeform 209">
            <a:extLst>
              <a:ext uri="{FF2B5EF4-FFF2-40B4-BE49-F238E27FC236}">
                <a16:creationId xmlns:a16="http://schemas.microsoft.com/office/drawing/2014/main" id="{D95DDAE3-2671-334E-B139-C26811588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66" y="3384570"/>
            <a:ext cx="177719" cy="19167"/>
          </a:xfrm>
          <a:custGeom>
            <a:avLst/>
            <a:gdLst>
              <a:gd name="T0" fmla="*/ 427 w 451"/>
              <a:gd name="T1" fmla="*/ 46 h 47"/>
              <a:gd name="T2" fmla="*/ 427 w 451"/>
              <a:gd name="T3" fmla="*/ 46 h 47"/>
              <a:gd name="T4" fmla="*/ 23 w 451"/>
              <a:gd name="T5" fmla="*/ 46 h 47"/>
              <a:gd name="T6" fmla="*/ 0 w 451"/>
              <a:gd name="T7" fmla="*/ 23 h 47"/>
              <a:gd name="T8" fmla="*/ 23 w 451"/>
              <a:gd name="T9" fmla="*/ 0 h 47"/>
              <a:gd name="T10" fmla="*/ 427 w 451"/>
              <a:gd name="T11" fmla="*/ 0 h 47"/>
              <a:gd name="T12" fmla="*/ 450 w 451"/>
              <a:gd name="T13" fmla="*/ 23 h 47"/>
              <a:gd name="T14" fmla="*/ 427 w 451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1" h="47">
                <a:moveTo>
                  <a:pt x="427" y="46"/>
                </a:moveTo>
                <a:lnTo>
                  <a:pt x="427" y="46"/>
                </a:lnTo>
                <a:cubicBezTo>
                  <a:pt x="23" y="46"/>
                  <a:pt x="23" y="46"/>
                  <a:pt x="23" y="46"/>
                </a:cubicBezTo>
                <a:cubicBezTo>
                  <a:pt x="11" y="46"/>
                  <a:pt x="0" y="35"/>
                  <a:pt x="0" y="23"/>
                </a:cubicBezTo>
                <a:cubicBezTo>
                  <a:pt x="0" y="12"/>
                  <a:pt x="11" y="0"/>
                  <a:pt x="23" y="0"/>
                </a:cubicBezTo>
                <a:cubicBezTo>
                  <a:pt x="427" y="0"/>
                  <a:pt x="427" y="0"/>
                  <a:pt x="427" y="0"/>
                </a:cubicBezTo>
                <a:cubicBezTo>
                  <a:pt x="438" y="0"/>
                  <a:pt x="450" y="12"/>
                  <a:pt x="450" y="23"/>
                </a:cubicBezTo>
                <a:cubicBezTo>
                  <a:pt x="450" y="35"/>
                  <a:pt x="438" y="46"/>
                  <a:pt x="427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5" name="Freeform 210">
            <a:extLst>
              <a:ext uri="{FF2B5EF4-FFF2-40B4-BE49-F238E27FC236}">
                <a16:creationId xmlns:a16="http://schemas.microsoft.com/office/drawing/2014/main" id="{12BA98AE-7B8F-E243-BC86-F4CFE25A5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154" y="3544865"/>
            <a:ext cx="22651" cy="19167"/>
          </a:xfrm>
          <a:custGeom>
            <a:avLst/>
            <a:gdLst>
              <a:gd name="T0" fmla="*/ 35 w 59"/>
              <a:gd name="T1" fmla="*/ 46 h 47"/>
              <a:gd name="T2" fmla="*/ 35 w 59"/>
              <a:gd name="T3" fmla="*/ 46 h 47"/>
              <a:gd name="T4" fmla="*/ 35 w 59"/>
              <a:gd name="T5" fmla="*/ 46 h 47"/>
              <a:gd name="T6" fmla="*/ 0 w 59"/>
              <a:gd name="T7" fmla="*/ 23 h 47"/>
              <a:gd name="T8" fmla="*/ 35 w 59"/>
              <a:gd name="T9" fmla="*/ 0 h 47"/>
              <a:gd name="T10" fmla="*/ 35 w 59"/>
              <a:gd name="T11" fmla="*/ 0 h 47"/>
              <a:gd name="T12" fmla="*/ 58 w 59"/>
              <a:gd name="T13" fmla="*/ 23 h 47"/>
              <a:gd name="T14" fmla="*/ 35 w 5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" h="47">
                <a:moveTo>
                  <a:pt x="35" y="46"/>
                </a:moveTo>
                <a:lnTo>
                  <a:pt x="35" y="46"/>
                </a:lnTo>
                <a:lnTo>
                  <a:pt x="35" y="46"/>
                </a:lnTo>
                <a:cubicBezTo>
                  <a:pt x="12" y="46"/>
                  <a:pt x="0" y="35"/>
                  <a:pt x="0" y="23"/>
                </a:cubicBezTo>
                <a:cubicBezTo>
                  <a:pt x="0" y="12"/>
                  <a:pt x="12" y="0"/>
                  <a:pt x="35" y="0"/>
                </a:cubicBezTo>
                <a:lnTo>
                  <a:pt x="35" y="0"/>
                </a:lnTo>
                <a:cubicBezTo>
                  <a:pt x="47" y="0"/>
                  <a:pt x="58" y="12"/>
                  <a:pt x="58" y="23"/>
                </a:cubicBezTo>
                <a:cubicBezTo>
                  <a:pt x="58" y="35"/>
                  <a:pt x="47" y="46"/>
                  <a:pt x="35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6" name="Freeform 211">
            <a:extLst>
              <a:ext uri="{FF2B5EF4-FFF2-40B4-BE49-F238E27FC236}">
                <a16:creationId xmlns:a16="http://schemas.microsoft.com/office/drawing/2014/main" id="{B53438CD-0B84-4445-B92B-102DF8C87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190" y="3544865"/>
            <a:ext cx="114995" cy="19167"/>
          </a:xfrm>
          <a:custGeom>
            <a:avLst/>
            <a:gdLst>
              <a:gd name="T0" fmla="*/ 265 w 289"/>
              <a:gd name="T1" fmla="*/ 46 h 47"/>
              <a:gd name="T2" fmla="*/ 265 w 289"/>
              <a:gd name="T3" fmla="*/ 46 h 47"/>
              <a:gd name="T4" fmla="*/ 265 w 289"/>
              <a:gd name="T5" fmla="*/ 46 h 47"/>
              <a:gd name="T6" fmla="*/ 230 w 289"/>
              <a:gd name="T7" fmla="*/ 23 h 47"/>
              <a:gd name="T8" fmla="*/ 265 w 289"/>
              <a:gd name="T9" fmla="*/ 0 h 47"/>
              <a:gd name="T10" fmla="*/ 265 w 289"/>
              <a:gd name="T11" fmla="*/ 0 h 47"/>
              <a:gd name="T12" fmla="*/ 288 w 289"/>
              <a:gd name="T13" fmla="*/ 23 h 47"/>
              <a:gd name="T14" fmla="*/ 265 w 289"/>
              <a:gd name="T15" fmla="*/ 46 h 47"/>
              <a:gd name="T16" fmla="*/ 184 w 289"/>
              <a:gd name="T17" fmla="*/ 46 h 47"/>
              <a:gd name="T18" fmla="*/ 184 w 289"/>
              <a:gd name="T19" fmla="*/ 46 h 47"/>
              <a:gd name="T20" fmla="*/ 184 w 289"/>
              <a:gd name="T21" fmla="*/ 46 h 47"/>
              <a:gd name="T22" fmla="*/ 150 w 289"/>
              <a:gd name="T23" fmla="*/ 23 h 47"/>
              <a:gd name="T24" fmla="*/ 184 w 289"/>
              <a:gd name="T25" fmla="*/ 0 h 47"/>
              <a:gd name="T26" fmla="*/ 184 w 289"/>
              <a:gd name="T27" fmla="*/ 0 h 47"/>
              <a:gd name="T28" fmla="*/ 208 w 289"/>
              <a:gd name="T29" fmla="*/ 23 h 47"/>
              <a:gd name="T30" fmla="*/ 184 w 289"/>
              <a:gd name="T31" fmla="*/ 46 h 47"/>
              <a:gd name="T32" fmla="*/ 104 w 289"/>
              <a:gd name="T33" fmla="*/ 46 h 47"/>
              <a:gd name="T34" fmla="*/ 104 w 289"/>
              <a:gd name="T35" fmla="*/ 46 h 47"/>
              <a:gd name="T36" fmla="*/ 104 w 289"/>
              <a:gd name="T37" fmla="*/ 46 h 47"/>
              <a:gd name="T38" fmla="*/ 69 w 289"/>
              <a:gd name="T39" fmla="*/ 23 h 47"/>
              <a:gd name="T40" fmla="*/ 104 w 289"/>
              <a:gd name="T41" fmla="*/ 0 h 47"/>
              <a:gd name="T42" fmla="*/ 104 w 289"/>
              <a:gd name="T43" fmla="*/ 0 h 47"/>
              <a:gd name="T44" fmla="*/ 127 w 289"/>
              <a:gd name="T45" fmla="*/ 23 h 47"/>
              <a:gd name="T46" fmla="*/ 104 w 289"/>
              <a:gd name="T47" fmla="*/ 46 h 47"/>
              <a:gd name="T48" fmla="*/ 23 w 289"/>
              <a:gd name="T49" fmla="*/ 46 h 47"/>
              <a:gd name="T50" fmla="*/ 23 w 289"/>
              <a:gd name="T51" fmla="*/ 46 h 47"/>
              <a:gd name="T52" fmla="*/ 23 w 289"/>
              <a:gd name="T53" fmla="*/ 46 h 47"/>
              <a:gd name="T54" fmla="*/ 0 w 289"/>
              <a:gd name="T55" fmla="*/ 23 h 47"/>
              <a:gd name="T56" fmla="*/ 23 w 289"/>
              <a:gd name="T57" fmla="*/ 0 h 47"/>
              <a:gd name="T58" fmla="*/ 23 w 289"/>
              <a:gd name="T59" fmla="*/ 0 h 47"/>
              <a:gd name="T60" fmla="*/ 46 w 289"/>
              <a:gd name="T61" fmla="*/ 23 h 47"/>
              <a:gd name="T62" fmla="*/ 23 w 289"/>
              <a:gd name="T63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9" h="47">
                <a:moveTo>
                  <a:pt x="265" y="46"/>
                </a:moveTo>
                <a:lnTo>
                  <a:pt x="265" y="46"/>
                </a:lnTo>
                <a:lnTo>
                  <a:pt x="265" y="46"/>
                </a:lnTo>
                <a:cubicBezTo>
                  <a:pt x="242" y="46"/>
                  <a:pt x="230" y="35"/>
                  <a:pt x="230" y="23"/>
                </a:cubicBezTo>
                <a:cubicBezTo>
                  <a:pt x="230" y="12"/>
                  <a:pt x="242" y="0"/>
                  <a:pt x="265" y="0"/>
                </a:cubicBezTo>
                <a:lnTo>
                  <a:pt x="265" y="0"/>
                </a:lnTo>
                <a:cubicBezTo>
                  <a:pt x="277" y="0"/>
                  <a:pt x="288" y="12"/>
                  <a:pt x="288" y="23"/>
                </a:cubicBezTo>
                <a:cubicBezTo>
                  <a:pt x="288" y="35"/>
                  <a:pt x="277" y="46"/>
                  <a:pt x="265" y="46"/>
                </a:cubicBezTo>
                <a:close/>
                <a:moveTo>
                  <a:pt x="184" y="46"/>
                </a:moveTo>
                <a:lnTo>
                  <a:pt x="184" y="46"/>
                </a:lnTo>
                <a:lnTo>
                  <a:pt x="184" y="46"/>
                </a:lnTo>
                <a:cubicBezTo>
                  <a:pt x="173" y="46"/>
                  <a:pt x="150" y="35"/>
                  <a:pt x="150" y="23"/>
                </a:cubicBezTo>
                <a:cubicBezTo>
                  <a:pt x="150" y="12"/>
                  <a:pt x="173" y="0"/>
                  <a:pt x="184" y="0"/>
                </a:cubicBezTo>
                <a:lnTo>
                  <a:pt x="184" y="0"/>
                </a:lnTo>
                <a:cubicBezTo>
                  <a:pt x="196" y="0"/>
                  <a:pt x="208" y="12"/>
                  <a:pt x="208" y="23"/>
                </a:cubicBezTo>
                <a:cubicBezTo>
                  <a:pt x="208" y="35"/>
                  <a:pt x="196" y="46"/>
                  <a:pt x="184" y="46"/>
                </a:cubicBezTo>
                <a:close/>
                <a:moveTo>
                  <a:pt x="104" y="46"/>
                </a:moveTo>
                <a:lnTo>
                  <a:pt x="104" y="46"/>
                </a:lnTo>
                <a:lnTo>
                  <a:pt x="104" y="46"/>
                </a:lnTo>
                <a:cubicBezTo>
                  <a:pt x="92" y="46"/>
                  <a:pt x="69" y="35"/>
                  <a:pt x="69" y="23"/>
                </a:cubicBezTo>
                <a:cubicBezTo>
                  <a:pt x="69" y="12"/>
                  <a:pt x="92" y="0"/>
                  <a:pt x="104" y="0"/>
                </a:cubicBezTo>
                <a:lnTo>
                  <a:pt x="104" y="0"/>
                </a:lnTo>
                <a:cubicBezTo>
                  <a:pt x="115" y="0"/>
                  <a:pt x="127" y="12"/>
                  <a:pt x="127" y="23"/>
                </a:cubicBezTo>
                <a:cubicBezTo>
                  <a:pt x="127" y="35"/>
                  <a:pt x="115" y="46"/>
                  <a:pt x="104" y="46"/>
                </a:cubicBezTo>
                <a:close/>
                <a:moveTo>
                  <a:pt x="23" y="46"/>
                </a:moveTo>
                <a:lnTo>
                  <a:pt x="23" y="46"/>
                </a:lnTo>
                <a:lnTo>
                  <a:pt x="23" y="46"/>
                </a:lnTo>
                <a:cubicBezTo>
                  <a:pt x="11" y="46"/>
                  <a:pt x="0" y="35"/>
                  <a:pt x="0" y="23"/>
                </a:cubicBezTo>
                <a:cubicBezTo>
                  <a:pt x="0" y="12"/>
                  <a:pt x="11" y="0"/>
                  <a:pt x="23" y="0"/>
                </a:cubicBezTo>
                <a:lnTo>
                  <a:pt x="23" y="0"/>
                </a:lnTo>
                <a:cubicBezTo>
                  <a:pt x="34" y="0"/>
                  <a:pt x="46" y="12"/>
                  <a:pt x="46" y="23"/>
                </a:cubicBezTo>
                <a:cubicBezTo>
                  <a:pt x="46" y="35"/>
                  <a:pt x="34" y="46"/>
                  <a:pt x="23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7" name="Freeform 212">
            <a:extLst>
              <a:ext uri="{FF2B5EF4-FFF2-40B4-BE49-F238E27FC236}">
                <a16:creationId xmlns:a16="http://schemas.microsoft.com/office/drawing/2014/main" id="{F3F98AC0-2C23-684F-B2BB-EE7471CBF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828" y="3544865"/>
            <a:ext cx="19167" cy="19167"/>
          </a:xfrm>
          <a:custGeom>
            <a:avLst/>
            <a:gdLst>
              <a:gd name="T0" fmla="*/ 23 w 47"/>
              <a:gd name="T1" fmla="*/ 46 h 47"/>
              <a:gd name="T2" fmla="*/ 23 w 47"/>
              <a:gd name="T3" fmla="*/ 46 h 47"/>
              <a:gd name="T4" fmla="*/ 23 w 47"/>
              <a:gd name="T5" fmla="*/ 46 h 47"/>
              <a:gd name="T6" fmla="*/ 0 w 47"/>
              <a:gd name="T7" fmla="*/ 23 h 47"/>
              <a:gd name="T8" fmla="*/ 23 w 47"/>
              <a:gd name="T9" fmla="*/ 0 h 47"/>
              <a:gd name="T10" fmla="*/ 23 w 47"/>
              <a:gd name="T11" fmla="*/ 0 h 47"/>
              <a:gd name="T12" fmla="*/ 46 w 47"/>
              <a:gd name="T13" fmla="*/ 23 h 47"/>
              <a:gd name="T14" fmla="*/ 23 w 47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" h="47">
                <a:moveTo>
                  <a:pt x="23" y="46"/>
                </a:moveTo>
                <a:lnTo>
                  <a:pt x="23" y="46"/>
                </a:lnTo>
                <a:lnTo>
                  <a:pt x="23" y="46"/>
                </a:lnTo>
                <a:cubicBezTo>
                  <a:pt x="11" y="46"/>
                  <a:pt x="0" y="35"/>
                  <a:pt x="0" y="23"/>
                </a:cubicBezTo>
                <a:cubicBezTo>
                  <a:pt x="0" y="12"/>
                  <a:pt x="11" y="0"/>
                  <a:pt x="23" y="0"/>
                </a:cubicBezTo>
                <a:lnTo>
                  <a:pt x="23" y="0"/>
                </a:lnTo>
                <a:cubicBezTo>
                  <a:pt x="34" y="0"/>
                  <a:pt x="46" y="12"/>
                  <a:pt x="46" y="23"/>
                </a:cubicBezTo>
                <a:cubicBezTo>
                  <a:pt x="46" y="35"/>
                  <a:pt x="34" y="46"/>
                  <a:pt x="23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8" name="Freeform 213">
            <a:extLst>
              <a:ext uri="{FF2B5EF4-FFF2-40B4-BE49-F238E27FC236}">
                <a16:creationId xmlns:a16="http://schemas.microsoft.com/office/drawing/2014/main" id="{C0F67AD6-4894-7F46-9E49-825098E09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602" y="3489111"/>
            <a:ext cx="182945" cy="19167"/>
          </a:xfrm>
          <a:custGeom>
            <a:avLst/>
            <a:gdLst>
              <a:gd name="T0" fmla="*/ 439 w 463"/>
              <a:gd name="T1" fmla="*/ 46 h 47"/>
              <a:gd name="T2" fmla="*/ 439 w 463"/>
              <a:gd name="T3" fmla="*/ 46 h 47"/>
              <a:gd name="T4" fmla="*/ 23 w 463"/>
              <a:gd name="T5" fmla="*/ 46 h 47"/>
              <a:gd name="T6" fmla="*/ 0 w 463"/>
              <a:gd name="T7" fmla="*/ 23 h 47"/>
              <a:gd name="T8" fmla="*/ 23 w 463"/>
              <a:gd name="T9" fmla="*/ 0 h 47"/>
              <a:gd name="T10" fmla="*/ 439 w 463"/>
              <a:gd name="T11" fmla="*/ 0 h 47"/>
              <a:gd name="T12" fmla="*/ 462 w 463"/>
              <a:gd name="T13" fmla="*/ 23 h 47"/>
              <a:gd name="T14" fmla="*/ 439 w 463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3" h="47">
                <a:moveTo>
                  <a:pt x="439" y="46"/>
                </a:moveTo>
                <a:lnTo>
                  <a:pt x="439" y="46"/>
                </a:lnTo>
                <a:cubicBezTo>
                  <a:pt x="23" y="46"/>
                  <a:pt x="23" y="46"/>
                  <a:pt x="23" y="46"/>
                </a:cubicBezTo>
                <a:cubicBezTo>
                  <a:pt x="12" y="46"/>
                  <a:pt x="0" y="34"/>
                  <a:pt x="0" y="23"/>
                </a:cubicBezTo>
                <a:cubicBezTo>
                  <a:pt x="0" y="11"/>
                  <a:pt x="12" y="0"/>
                  <a:pt x="23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51" y="0"/>
                  <a:pt x="462" y="11"/>
                  <a:pt x="462" y="23"/>
                </a:cubicBezTo>
                <a:cubicBezTo>
                  <a:pt x="462" y="34"/>
                  <a:pt x="451" y="46"/>
                  <a:pt x="439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9" name="Freeform 214">
            <a:extLst>
              <a:ext uri="{FF2B5EF4-FFF2-40B4-BE49-F238E27FC236}">
                <a16:creationId xmlns:a16="http://schemas.microsoft.com/office/drawing/2014/main" id="{14563456-BF71-9846-BD52-1ED1D278F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66" y="3489111"/>
            <a:ext cx="101056" cy="73178"/>
          </a:xfrm>
          <a:custGeom>
            <a:avLst/>
            <a:gdLst>
              <a:gd name="T0" fmla="*/ 231 w 255"/>
              <a:gd name="T1" fmla="*/ 184 h 185"/>
              <a:gd name="T2" fmla="*/ 231 w 255"/>
              <a:gd name="T3" fmla="*/ 184 h 185"/>
              <a:gd name="T4" fmla="*/ 23 w 255"/>
              <a:gd name="T5" fmla="*/ 184 h 185"/>
              <a:gd name="T6" fmla="*/ 0 w 255"/>
              <a:gd name="T7" fmla="*/ 161 h 185"/>
              <a:gd name="T8" fmla="*/ 0 w 255"/>
              <a:gd name="T9" fmla="*/ 23 h 185"/>
              <a:gd name="T10" fmla="*/ 23 w 255"/>
              <a:gd name="T11" fmla="*/ 0 h 185"/>
              <a:gd name="T12" fmla="*/ 231 w 255"/>
              <a:gd name="T13" fmla="*/ 0 h 185"/>
              <a:gd name="T14" fmla="*/ 254 w 255"/>
              <a:gd name="T15" fmla="*/ 23 h 185"/>
              <a:gd name="T16" fmla="*/ 254 w 255"/>
              <a:gd name="T17" fmla="*/ 161 h 185"/>
              <a:gd name="T18" fmla="*/ 231 w 255"/>
              <a:gd name="T19" fmla="*/ 184 h 185"/>
              <a:gd name="T20" fmla="*/ 46 w 255"/>
              <a:gd name="T21" fmla="*/ 127 h 185"/>
              <a:gd name="T22" fmla="*/ 46 w 255"/>
              <a:gd name="T23" fmla="*/ 127 h 185"/>
              <a:gd name="T24" fmla="*/ 196 w 255"/>
              <a:gd name="T25" fmla="*/ 127 h 185"/>
              <a:gd name="T26" fmla="*/ 196 w 255"/>
              <a:gd name="T27" fmla="*/ 46 h 185"/>
              <a:gd name="T28" fmla="*/ 46 w 255"/>
              <a:gd name="T29" fmla="*/ 46 h 185"/>
              <a:gd name="T30" fmla="*/ 46 w 255"/>
              <a:gd name="T31" fmla="*/ 12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5" h="185">
                <a:moveTo>
                  <a:pt x="231" y="184"/>
                </a:moveTo>
                <a:lnTo>
                  <a:pt x="231" y="184"/>
                </a:lnTo>
                <a:cubicBezTo>
                  <a:pt x="23" y="184"/>
                  <a:pt x="23" y="184"/>
                  <a:pt x="23" y="184"/>
                </a:cubicBezTo>
                <a:cubicBezTo>
                  <a:pt x="11" y="184"/>
                  <a:pt x="0" y="173"/>
                  <a:pt x="0" y="16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2" y="0"/>
                  <a:pt x="254" y="11"/>
                  <a:pt x="254" y="23"/>
                </a:cubicBezTo>
                <a:cubicBezTo>
                  <a:pt x="254" y="161"/>
                  <a:pt x="254" y="161"/>
                  <a:pt x="254" y="161"/>
                </a:cubicBezTo>
                <a:cubicBezTo>
                  <a:pt x="254" y="173"/>
                  <a:pt x="242" y="184"/>
                  <a:pt x="231" y="184"/>
                </a:cubicBezTo>
                <a:close/>
                <a:moveTo>
                  <a:pt x="46" y="127"/>
                </a:moveTo>
                <a:lnTo>
                  <a:pt x="46" y="127"/>
                </a:lnTo>
                <a:cubicBezTo>
                  <a:pt x="196" y="127"/>
                  <a:pt x="196" y="127"/>
                  <a:pt x="196" y="127"/>
                </a:cubicBezTo>
                <a:cubicBezTo>
                  <a:pt x="196" y="46"/>
                  <a:pt x="196" y="46"/>
                  <a:pt x="196" y="46"/>
                </a:cubicBezTo>
                <a:cubicBezTo>
                  <a:pt x="46" y="46"/>
                  <a:pt x="46" y="46"/>
                  <a:pt x="46" y="46"/>
                </a:cubicBezTo>
                <a:lnTo>
                  <a:pt x="46" y="1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0" name="Freeform 215">
            <a:extLst>
              <a:ext uri="{FF2B5EF4-FFF2-40B4-BE49-F238E27FC236}">
                <a16:creationId xmlns:a16="http://schemas.microsoft.com/office/drawing/2014/main" id="{08AD41CC-47F5-0C4F-880B-BDB6DD51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368" y="3330558"/>
            <a:ext cx="73178" cy="22650"/>
          </a:xfrm>
          <a:custGeom>
            <a:avLst/>
            <a:gdLst>
              <a:gd name="T0" fmla="*/ 162 w 186"/>
              <a:gd name="T1" fmla="*/ 58 h 59"/>
              <a:gd name="T2" fmla="*/ 162 w 186"/>
              <a:gd name="T3" fmla="*/ 58 h 59"/>
              <a:gd name="T4" fmla="*/ 24 w 186"/>
              <a:gd name="T5" fmla="*/ 58 h 59"/>
              <a:gd name="T6" fmla="*/ 0 w 186"/>
              <a:gd name="T7" fmla="*/ 23 h 59"/>
              <a:gd name="T8" fmla="*/ 24 w 186"/>
              <a:gd name="T9" fmla="*/ 0 h 59"/>
              <a:gd name="T10" fmla="*/ 162 w 186"/>
              <a:gd name="T11" fmla="*/ 0 h 59"/>
              <a:gd name="T12" fmla="*/ 185 w 186"/>
              <a:gd name="T13" fmla="*/ 23 h 59"/>
              <a:gd name="T14" fmla="*/ 162 w 186"/>
              <a:gd name="T1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6" h="59">
                <a:moveTo>
                  <a:pt x="162" y="58"/>
                </a:moveTo>
                <a:lnTo>
                  <a:pt x="162" y="58"/>
                </a:lnTo>
                <a:cubicBezTo>
                  <a:pt x="24" y="58"/>
                  <a:pt x="24" y="58"/>
                  <a:pt x="24" y="58"/>
                </a:cubicBezTo>
                <a:cubicBezTo>
                  <a:pt x="12" y="58"/>
                  <a:pt x="0" y="46"/>
                  <a:pt x="0" y="23"/>
                </a:cubicBezTo>
                <a:cubicBezTo>
                  <a:pt x="0" y="11"/>
                  <a:pt x="12" y="0"/>
                  <a:pt x="24" y="0"/>
                </a:cubicBezTo>
                <a:cubicBezTo>
                  <a:pt x="162" y="0"/>
                  <a:pt x="162" y="0"/>
                  <a:pt x="162" y="0"/>
                </a:cubicBezTo>
                <a:cubicBezTo>
                  <a:pt x="174" y="0"/>
                  <a:pt x="185" y="11"/>
                  <a:pt x="185" y="23"/>
                </a:cubicBezTo>
                <a:cubicBezTo>
                  <a:pt x="185" y="46"/>
                  <a:pt x="174" y="58"/>
                  <a:pt x="162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1" name="Freeform 216">
            <a:extLst>
              <a:ext uri="{FF2B5EF4-FFF2-40B4-BE49-F238E27FC236}">
                <a16:creationId xmlns:a16="http://schemas.microsoft.com/office/drawing/2014/main" id="{A05C3F76-2BEF-274F-8D7E-BC76D660D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237" y="649099"/>
            <a:ext cx="1130779" cy="1318951"/>
          </a:xfrm>
          <a:custGeom>
            <a:avLst/>
            <a:gdLst>
              <a:gd name="T0" fmla="*/ 2863 w 2864"/>
              <a:gd name="T1" fmla="*/ 0 h 3337"/>
              <a:gd name="T2" fmla="*/ 0 w 2864"/>
              <a:gd name="T3" fmla="*/ 1755 h 3337"/>
              <a:gd name="T4" fmla="*/ 2839 w 2864"/>
              <a:gd name="T5" fmla="*/ 333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" h="3337">
                <a:moveTo>
                  <a:pt x="2863" y="0"/>
                </a:moveTo>
                <a:lnTo>
                  <a:pt x="0" y="1755"/>
                </a:lnTo>
                <a:lnTo>
                  <a:pt x="2839" y="333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436" name="Freeform 301">
            <a:extLst>
              <a:ext uri="{FF2B5EF4-FFF2-40B4-BE49-F238E27FC236}">
                <a16:creationId xmlns:a16="http://schemas.microsoft.com/office/drawing/2014/main" id="{E516B574-7952-3D44-8278-618409B1F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412141"/>
            <a:ext cx="557549" cy="552322"/>
          </a:xfrm>
          <a:custGeom>
            <a:avLst/>
            <a:gdLst>
              <a:gd name="T0" fmla="*/ 1409 w 1410"/>
              <a:gd name="T1" fmla="*/ 693 h 1398"/>
              <a:gd name="T2" fmla="*/ 1409 w 1410"/>
              <a:gd name="T3" fmla="*/ 693 h 1398"/>
              <a:gd name="T4" fmla="*/ 704 w 1410"/>
              <a:gd name="T5" fmla="*/ 1397 h 1398"/>
              <a:gd name="T6" fmla="*/ 0 w 1410"/>
              <a:gd name="T7" fmla="*/ 693 h 1398"/>
              <a:gd name="T8" fmla="*/ 704 w 1410"/>
              <a:gd name="T9" fmla="*/ 0 h 1398"/>
              <a:gd name="T10" fmla="*/ 1409 w 1410"/>
              <a:gd name="T11" fmla="*/ 693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398">
                <a:moveTo>
                  <a:pt x="1409" y="693"/>
                </a:moveTo>
                <a:lnTo>
                  <a:pt x="1409" y="693"/>
                </a:lnTo>
                <a:cubicBezTo>
                  <a:pt x="1409" y="1085"/>
                  <a:pt x="1097" y="1397"/>
                  <a:pt x="704" y="1397"/>
                </a:cubicBezTo>
                <a:cubicBezTo>
                  <a:pt x="323" y="1397"/>
                  <a:pt x="0" y="1085"/>
                  <a:pt x="0" y="693"/>
                </a:cubicBezTo>
                <a:cubicBezTo>
                  <a:pt x="0" y="312"/>
                  <a:pt x="323" y="0"/>
                  <a:pt x="704" y="0"/>
                </a:cubicBezTo>
                <a:cubicBezTo>
                  <a:pt x="1097" y="0"/>
                  <a:pt x="1409" y="312"/>
                  <a:pt x="1409" y="6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 dirty="0"/>
          </a:p>
        </p:txBody>
      </p:sp>
      <p:sp>
        <p:nvSpPr>
          <p:cNvPr id="437" name="Freeform 302">
            <a:extLst>
              <a:ext uri="{FF2B5EF4-FFF2-40B4-BE49-F238E27FC236}">
                <a16:creationId xmlns:a16="http://schemas.microsoft.com/office/drawing/2014/main" id="{6E4014BB-B11A-9947-9261-17F873114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1715410"/>
            <a:ext cx="557549" cy="552322"/>
          </a:xfrm>
          <a:custGeom>
            <a:avLst/>
            <a:gdLst>
              <a:gd name="T0" fmla="*/ 1409 w 1410"/>
              <a:gd name="T1" fmla="*/ 692 h 1397"/>
              <a:gd name="T2" fmla="*/ 1409 w 1410"/>
              <a:gd name="T3" fmla="*/ 692 h 1397"/>
              <a:gd name="T4" fmla="*/ 704 w 1410"/>
              <a:gd name="T5" fmla="*/ 1396 h 1397"/>
              <a:gd name="T6" fmla="*/ 0 w 1410"/>
              <a:gd name="T7" fmla="*/ 692 h 1397"/>
              <a:gd name="T8" fmla="*/ 704 w 1410"/>
              <a:gd name="T9" fmla="*/ 0 h 1397"/>
              <a:gd name="T10" fmla="*/ 1409 w 1410"/>
              <a:gd name="T11" fmla="*/ 692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397">
                <a:moveTo>
                  <a:pt x="1409" y="692"/>
                </a:moveTo>
                <a:lnTo>
                  <a:pt x="1409" y="692"/>
                </a:lnTo>
                <a:cubicBezTo>
                  <a:pt x="1409" y="1084"/>
                  <a:pt x="1097" y="1396"/>
                  <a:pt x="704" y="1396"/>
                </a:cubicBezTo>
                <a:cubicBezTo>
                  <a:pt x="323" y="1396"/>
                  <a:pt x="0" y="1084"/>
                  <a:pt x="0" y="692"/>
                </a:cubicBezTo>
                <a:cubicBezTo>
                  <a:pt x="0" y="311"/>
                  <a:pt x="323" y="0"/>
                  <a:pt x="704" y="0"/>
                </a:cubicBezTo>
                <a:cubicBezTo>
                  <a:pt x="1097" y="0"/>
                  <a:pt x="1409" y="311"/>
                  <a:pt x="1409" y="6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8" name="Freeform 303">
            <a:extLst>
              <a:ext uri="{FF2B5EF4-FFF2-40B4-BE49-F238E27FC236}">
                <a16:creationId xmlns:a16="http://schemas.microsoft.com/office/drawing/2014/main" id="{0A01A8A0-3A01-A740-B376-DB28C5C6B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1785104"/>
            <a:ext cx="357179" cy="411192"/>
          </a:xfrm>
          <a:custGeom>
            <a:avLst/>
            <a:gdLst>
              <a:gd name="T0" fmla="*/ 450 w 902"/>
              <a:gd name="T1" fmla="*/ 1038 h 1039"/>
              <a:gd name="T2" fmla="*/ 450 w 902"/>
              <a:gd name="T3" fmla="*/ 1038 h 1039"/>
              <a:gd name="T4" fmla="*/ 439 w 902"/>
              <a:gd name="T5" fmla="*/ 1038 h 1039"/>
              <a:gd name="T6" fmla="*/ 185 w 902"/>
              <a:gd name="T7" fmla="*/ 842 h 1039"/>
              <a:gd name="T8" fmla="*/ 0 w 902"/>
              <a:gd name="T9" fmla="*/ 231 h 1039"/>
              <a:gd name="T10" fmla="*/ 23 w 902"/>
              <a:gd name="T11" fmla="*/ 161 h 1039"/>
              <a:gd name="T12" fmla="*/ 81 w 902"/>
              <a:gd name="T13" fmla="*/ 138 h 1039"/>
              <a:gd name="T14" fmla="*/ 404 w 902"/>
              <a:gd name="T15" fmla="*/ 23 h 1039"/>
              <a:gd name="T16" fmla="*/ 496 w 902"/>
              <a:gd name="T17" fmla="*/ 23 h 1039"/>
              <a:gd name="T18" fmla="*/ 820 w 902"/>
              <a:gd name="T19" fmla="*/ 138 h 1039"/>
              <a:gd name="T20" fmla="*/ 878 w 902"/>
              <a:gd name="T21" fmla="*/ 161 h 1039"/>
              <a:gd name="T22" fmla="*/ 901 w 902"/>
              <a:gd name="T23" fmla="*/ 219 h 1039"/>
              <a:gd name="T24" fmla="*/ 716 w 902"/>
              <a:gd name="T25" fmla="*/ 842 h 1039"/>
              <a:gd name="T26" fmla="*/ 462 w 902"/>
              <a:gd name="T27" fmla="*/ 1038 h 1039"/>
              <a:gd name="T28" fmla="*/ 450 w 902"/>
              <a:gd name="T29" fmla="*/ 1038 h 1039"/>
              <a:gd name="T30" fmla="*/ 439 w 902"/>
              <a:gd name="T31" fmla="*/ 981 h 1039"/>
              <a:gd name="T32" fmla="*/ 439 w 902"/>
              <a:gd name="T33" fmla="*/ 981 h 1039"/>
              <a:gd name="T34" fmla="*/ 450 w 902"/>
              <a:gd name="T35" fmla="*/ 57 h 1039"/>
              <a:gd name="T36" fmla="*/ 450 w 902"/>
              <a:gd name="T37" fmla="*/ 57 h 1039"/>
              <a:gd name="T38" fmla="*/ 439 w 902"/>
              <a:gd name="T39" fmla="*/ 69 h 1039"/>
              <a:gd name="T40" fmla="*/ 81 w 902"/>
              <a:gd name="T41" fmla="*/ 196 h 1039"/>
              <a:gd name="T42" fmla="*/ 69 w 902"/>
              <a:gd name="T43" fmla="*/ 196 h 1039"/>
              <a:gd name="T44" fmla="*/ 58 w 902"/>
              <a:gd name="T45" fmla="*/ 219 h 1039"/>
              <a:gd name="T46" fmla="*/ 231 w 902"/>
              <a:gd name="T47" fmla="*/ 808 h 1039"/>
              <a:gd name="T48" fmla="*/ 450 w 902"/>
              <a:gd name="T49" fmla="*/ 981 h 1039"/>
              <a:gd name="T50" fmla="*/ 670 w 902"/>
              <a:gd name="T51" fmla="*/ 808 h 1039"/>
              <a:gd name="T52" fmla="*/ 843 w 902"/>
              <a:gd name="T53" fmla="*/ 219 h 1039"/>
              <a:gd name="T54" fmla="*/ 831 w 902"/>
              <a:gd name="T55" fmla="*/ 196 h 1039"/>
              <a:gd name="T56" fmla="*/ 820 w 902"/>
              <a:gd name="T57" fmla="*/ 184 h 1039"/>
              <a:gd name="T58" fmla="*/ 474 w 902"/>
              <a:gd name="T59" fmla="*/ 69 h 1039"/>
              <a:gd name="T60" fmla="*/ 450 w 902"/>
              <a:gd name="T61" fmla="*/ 57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02" h="1039">
                <a:moveTo>
                  <a:pt x="450" y="1038"/>
                </a:moveTo>
                <a:lnTo>
                  <a:pt x="450" y="1038"/>
                </a:lnTo>
                <a:lnTo>
                  <a:pt x="439" y="1038"/>
                </a:lnTo>
                <a:cubicBezTo>
                  <a:pt x="427" y="1027"/>
                  <a:pt x="266" y="958"/>
                  <a:pt x="185" y="842"/>
                </a:cubicBezTo>
                <a:cubicBezTo>
                  <a:pt x="58" y="646"/>
                  <a:pt x="12" y="346"/>
                  <a:pt x="0" y="231"/>
                </a:cubicBezTo>
                <a:cubicBezTo>
                  <a:pt x="0" y="207"/>
                  <a:pt x="12" y="184"/>
                  <a:pt x="23" y="161"/>
                </a:cubicBezTo>
                <a:cubicBezTo>
                  <a:pt x="35" y="150"/>
                  <a:pt x="58" y="138"/>
                  <a:pt x="81" y="138"/>
                </a:cubicBezTo>
                <a:cubicBezTo>
                  <a:pt x="243" y="126"/>
                  <a:pt x="358" y="57"/>
                  <a:pt x="404" y="23"/>
                </a:cubicBezTo>
                <a:cubicBezTo>
                  <a:pt x="427" y="0"/>
                  <a:pt x="474" y="0"/>
                  <a:pt x="496" y="23"/>
                </a:cubicBezTo>
                <a:cubicBezTo>
                  <a:pt x="554" y="57"/>
                  <a:pt x="658" y="126"/>
                  <a:pt x="820" y="138"/>
                </a:cubicBezTo>
                <a:cubicBezTo>
                  <a:pt x="843" y="138"/>
                  <a:pt x="866" y="150"/>
                  <a:pt x="878" y="161"/>
                </a:cubicBezTo>
                <a:cubicBezTo>
                  <a:pt x="889" y="184"/>
                  <a:pt x="901" y="207"/>
                  <a:pt x="901" y="219"/>
                </a:cubicBezTo>
                <a:cubicBezTo>
                  <a:pt x="889" y="346"/>
                  <a:pt x="843" y="646"/>
                  <a:pt x="716" y="842"/>
                </a:cubicBezTo>
                <a:cubicBezTo>
                  <a:pt x="635" y="958"/>
                  <a:pt x="474" y="1027"/>
                  <a:pt x="462" y="1038"/>
                </a:cubicBezTo>
                <a:lnTo>
                  <a:pt x="450" y="1038"/>
                </a:lnTo>
                <a:close/>
                <a:moveTo>
                  <a:pt x="439" y="981"/>
                </a:moveTo>
                <a:lnTo>
                  <a:pt x="439" y="981"/>
                </a:lnTo>
                <a:close/>
                <a:moveTo>
                  <a:pt x="450" y="57"/>
                </a:moveTo>
                <a:lnTo>
                  <a:pt x="450" y="57"/>
                </a:lnTo>
                <a:lnTo>
                  <a:pt x="439" y="69"/>
                </a:lnTo>
                <a:cubicBezTo>
                  <a:pt x="381" y="104"/>
                  <a:pt x="266" y="173"/>
                  <a:pt x="81" y="196"/>
                </a:cubicBezTo>
                <a:lnTo>
                  <a:pt x="69" y="196"/>
                </a:lnTo>
                <a:cubicBezTo>
                  <a:pt x="58" y="207"/>
                  <a:pt x="58" y="219"/>
                  <a:pt x="58" y="219"/>
                </a:cubicBezTo>
                <a:cubicBezTo>
                  <a:pt x="69" y="334"/>
                  <a:pt x="116" y="634"/>
                  <a:pt x="231" y="808"/>
                </a:cubicBezTo>
                <a:cubicBezTo>
                  <a:pt x="289" y="888"/>
                  <a:pt x="416" y="958"/>
                  <a:pt x="450" y="981"/>
                </a:cubicBezTo>
                <a:cubicBezTo>
                  <a:pt x="485" y="958"/>
                  <a:pt x="612" y="888"/>
                  <a:pt x="670" y="808"/>
                </a:cubicBezTo>
                <a:cubicBezTo>
                  <a:pt x="785" y="634"/>
                  <a:pt x="831" y="334"/>
                  <a:pt x="843" y="219"/>
                </a:cubicBezTo>
                <a:cubicBezTo>
                  <a:pt x="843" y="207"/>
                  <a:pt x="843" y="207"/>
                  <a:pt x="831" y="196"/>
                </a:cubicBezTo>
                <a:lnTo>
                  <a:pt x="820" y="184"/>
                </a:lnTo>
                <a:cubicBezTo>
                  <a:pt x="635" y="173"/>
                  <a:pt x="520" y="104"/>
                  <a:pt x="474" y="69"/>
                </a:cubicBezTo>
                <a:cubicBezTo>
                  <a:pt x="462" y="69"/>
                  <a:pt x="462" y="57"/>
                  <a:pt x="450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9" name="Freeform 304">
            <a:extLst>
              <a:ext uri="{FF2B5EF4-FFF2-40B4-BE49-F238E27FC236}">
                <a16:creationId xmlns:a16="http://schemas.microsoft.com/office/drawing/2014/main" id="{A3452B02-3169-C94C-8240-9BE263B81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610" y="1980245"/>
            <a:ext cx="137646" cy="95829"/>
          </a:xfrm>
          <a:custGeom>
            <a:avLst/>
            <a:gdLst>
              <a:gd name="T0" fmla="*/ 300 w 348"/>
              <a:gd name="T1" fmla="*/ 243 h 244"/>
              <a:gd name="T2" fmla="*/ 300 w 348"/>
              <a:gd name="T3" fmla="*/ 243 h 244"/>
              <a:gd name="T4" fmla="*/ 47 w 348"/>
              <a:gd name="T5" fmla="*/ 243 h 244"/>
              <a:gd name="T6" fmla="*/ 0 w 348"/>
              <a:gd name="T7" fmla="*/ 196 h 244"/>
              <a:gd name="T8" fmla="*/ 0 w 348"/>
              <a:gd name="T9" fmla="*/ 46 h 244"/>
              <a:gd name="T10" fmla="*/ 47 w 348"/>
              <a:gd name="T11" fmla="*/ 0 h 244"/>
              <a:gd name="T12" fmla="*/ 300 w 348"/>
              <a:gd name="T13" fmla="*/ 0 h 244"/>
              <a:gd name="T14" fmla="*/ 347 w 348"/>
              <a:gd name="T15" fmla="*/ 46 h 244"/>
              <a:gd name="T16" fmla="*/ 347 w 348"/>
              <a:gd name="T17" fmla="*/ 196 h 244"/>
              <a:gd name="T18" fmla="*/ 300 w 348"/>
              <a:gd name="T19" fmla="*/ 243 h 244"/>
              <a:gd name="T20" fmla="*/ 58 w 348"/>
              <a:gd name="T21" fmla="*/ 185 h 244"/>
              <a:gd name="T22" fmla="*/ 58 w 348"/>
              <a:gd name="T23" fmla="*/ 185 h 244"/>
              <a:gd name="T24" fmla="*/ 289 w 348"/>
              <a:gd name="T25" fmla="*/ 185 h 244"/>
              <a:gd name="T26" fmla="*/ 289 w 348"/>
              <a:gd name="T27" fmla="*/ 58 h 244"/>
              <a:gd name="T28" fmla="*/ 58 w 348"/>
              <a:gd name="T29" fmla="*/ 58 h 244"/>
              <a:gd name="T30" fmla="*/ 58 w 348"/>
              <a:gd name="T31" fmla="*/ 18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" h="244">
                <a:moveTo>
                  <a:pt x="300" y="243"/>
                </a:moveTo>
                <a:lnTo>
                  <a:pt x="300" y="243"/>
                </a:lnTo>
                <a:cubicBezTo>
                  <a:pt x="47" y="243"/>
                  <a:pt x="47" y="243"/>
                  <a:pt x="47" y="243"/>
                </a:cubicBezTo>
                <a:cubicBezTo>
                  <a:pt x="23" y="243"/>
                  <a:pt x="0" y="219"/>
                  <a:pt x="0" y="19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23"/>
                  <a:pt x="23" y="0"/>
                  <a:pt x="47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7" y="23"/>
                  <a:pt x="347" y="46"/>
                </a:cubicBezTo>
                <a:cubicBezTo>
                  <a:pt x="347" y="196"/>
                  <a:pt x="347" y="196"/>
                  <a:pt x="347" y="196"/>
                </a:cubicBezTo>
                <a:cubicBezTo>
                  <a:pt x="347" y="219"/>
                  <a:pt x="323" y="243"/>
                  <a:pt x="300" y="243"/>
                </a:cubicBezTo>
                <a:close/>
                <a:moveTo>
                  <a:pt x="58" y="185"/>
                </a:moveTo>
                <a:lnTo>
                  <a:pt x="58" y="185"/>
                </a:lnTo>
                <a:cubicBezTo>
                  <a:pt x="289" y="185"/>
                  <a:pt x="289" y="185"/>
                  <a:pt x="289" y="185"/>
                </a:cubicBezTo>
                <a:cubicBezTo>
                  <a:pt x="289" y="58"/>
                  <a:pt x="289" y="58"/>
                  <a:pt x="289" y="58"/>
                </a:cubicBezTo>
                <a:cubicBezTo>
                  <a:pt x="58" y="58"/>
                  <a:pt x="58" y="58"/>
                  <a:pt x="58" y="58"/>
                </a:cubicBezTo>
                <a:lnTo>
                  <a:pt x="58" y="1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0" name="Freeform 305">
            <a:extLst>
              <a:ext uri="{FF2B5EF4-FFF2-40B4-BE49-F238E27FC236}">
                <a16:creationId xmlns:a16="http://schemas.microsoft.com/office/drawing/2014/main" id="{633BB09E-B303-7E40-A8E0-759608AA7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548" y="1907067"/>
            <a:ext cx="109768" cy="95829"/>
          </a:xfrm>
          <a:custGeom>
            <a:avLst/>
            <a:gdLst>
              <a:gd name="T0" fmla="*/ 254 w 278"/>
              <a:gd name="T1" fmla="*/ 243 h 244"/>
              <a:gd name="T2" fmla="*/ 254 w 278"/>
              <a:gd name="T3" fmla="*/ 243 h 244"/>
              <a:gd name="T4" fmla="*/ 231 w 278"/>
              <a:gd name="T5" fmla="*/ 208 h 244"/>
              <a:gd name="T6" fmla="*/ 231 w 278"/>
              <a:gd name="T7" fmla="*/ 139 h 244"/>
              <a:gd name="T8" fmla="*/ 138 w 278"/>
              <a:gd name="T9" fmla="*/ 46 h 244"/>
              <a:gd name="T10" fmla="*/ 46 w 278"/>
              <a:gd name="T11" fmla="*/ 139 h 244"/>
              <a:gd name="T12" fmla="*/ 57 w 278"/>
              <a:gd name="T13" fmla="*/ 208 h 244"/>
              <a:gd name="T14" fmla="*/ 23 w 278"/>
              <a:gd name="T15" fmla="*/ 243 h 244"/>
              <a:gd name="T16" fmla="*/ 23 w 278"/>
              <a:gd name="T17" fmla="*/ 243 h 244"/>
              <a:gd name="T18" fmla="*/ 0 w 278"/>
              <a:gd name="T19" fmla="*/ 208 h 244"/>
              <a:gd name="T20" fmla="*/ 0 w 278"/>
              <a:gd name="T21" fmla="*/ 139 h 244"/>
              <a:gd name="T22" fmla="*/ 138 w 278"/>
              <a:gd name="T23" fmla="*/ 0 h 244"/>
              <a:gd name="T24" fmla="*/ 277 w 278"/>
              <a:gd name="T25" fmla="*/ 139 h 244"/>
              <a:gd name="T26" fmla="*/ 277 w 278"/>
              <a:gd name="T27" fmla="*/ 208 h 244"/>
              <a:gd name="T28" fmla="*/ 254 w 278"/>
              <a:gd name="T29" fmla="*/ 2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8" h="244">
                <a:moveTo>
                  <a:pt x="254" y="243"/>
                </a:moveTo>
                <a:lnTo>
                  <a:pt x="254" y="243"/>
                </a:lnTo>
                <a:cubicBezTo>
                  <a:pt x="242" y="243"/>
                  <a:pt x="231" y="231"/>
                  <a:pt x="231" y="208"/>
                </a:cubicBezTo>
                <a:cubicBezTo>
                  <a:pt x="231" y="139"/>
                  <a:pt x="231" y="139"/>
                  <a:pt x="231" y="139"/>
                </a:cubicBezTo>
                <a:cubicBezTo>
                  <a:pt x="231" y="92"/>
                  <a:pt x="184" y="46"/>
                  <a:pt x="138" y="46"/>
                </a:cubicBezTo>
                <a:cubicBezTo>
                  <a:pt x="92" y="46"/>
                  <a:pt x="46" y="92"/>
                  <a:pt x="46" y="139"/>
                </a:cubicBezTo>
                <a:cubicBezTo>
                  <a:pt x="57" y="208"/>
                  <a:pt x="57" y="208"/>
                  <a:pt x="57" y="208"/>
                </a:cubicBezTo>
                <a:cubicBezTo>
                  <a:pt x="57" y="231"/>
                  <a:pt x="34" y="243"/>
                  <a:pt x="23" y="243"/>
                </a:cubicBezTo>
                <a:lnTo>
                  <a:pt x="23" y="243"/>
                </a:lnTo>
                <a:cubicBezTo>
                  <a:pt x="12" y="243"/>
                  <a:pt x="0" y="231"/>
                  <a:pt x="0" y="20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58"/>
                  <a:pt x="57" y="0"/>
                  <a:pt x="138" y="0"/>
                </a:cubicBezTo>
                <a:cubicBezTo>
                  <a:pt x="219" y="0"/>
                  <a:pt x="277" y="58"/>
                  <a:pt x="277" y="139"/>
                </a:cubicBezTo>
                <a:cubicBezTo>
                  <a:pt x="277" y="208"/>
                  <a:pt x="277" y="208"/>
                  <a:pt x="277" y="208"/>
                </a:cubicBezTo>
                <a:cubicBezTo>
                  <a:pt x="277" y="231"/>
                  <a:pt x="265" y="243"/>
                  <a:pt x="254" y="2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1" name="Freeform 306">
            <a:extLst>
              <a:ext uri="{FF2B5EF4-FFF2-40B4-BE49-F238E27FC236}">
                <a16:creationId xmlns:a16="http://schemas.microsoft.com/office/drawing/2014/main" id="{12DD9FFE-366A-3F40-992D-97B680A5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506227"/>
            <a:ext cx="357179" cy="357180"/>
          </a:xfrm>
          <a:custGeom>
            <a:avLst/>
            <a:gdLst>
              <a:gd name="T0" fmla="*/ 450 w 902"/>
              <a:gd name="T1" fmla="*/ 901 h 902"/>
              <a:gd name="T2" fmla="*/ 450 w 902"/>
              <a:gd name="T3" fmla="*/ 901 h 902"/>
              <a:gd name="T4" fmla="*/ 127 w 902"/>
              <a:gd name="T5" fmla="*/ 774 h 902"/>
              <a:gd name="T6" fmla="*/ 0 w 902"/>
              <a:gd name="T7" fmla="*/ 451 h 902"/>
              <a:gd name="T8" fmla="*/ 127 w 902"/>
              <a:gd name="T9" fmla="*/ 139 h 902"/>
              <a:gd name="T10" fmla="*/ 450 w 902"/>
              <a:gd name="T11" fmla="*/ 0 h 902"/>
              <a:gd name="T12" fmla="*/ 773 w 902"/>
              <a:gd name="T13" fmla="*/ 139 h 902"/>
              <a:gd name="T14" fmla="*/ 901 w 902"/>
              <a:gd name="T15" fmla="*/ 451 h 902"/>
              <a:gd name="T16" fmla="*/ 773 w 902"/>
              <a:gd name="T17" fmla="*/ 774 h 902"/>
              <a:gd name="T18" fmla="*/ 450 w 902"/>
              <a:gd name="T19" fmla="*/ 901 h 902"/>
              <a:gd name="T20" fmla="*/ 450 w 902"/>
              <a:gd name="T21" fmla="*/ 58 h 902"/>
              <a:gd name="T22" fmla="*/ 450 w 902"/>
              <a:gd name="T23" fmla="*/ 58 h 902"/>
              <a:gd name="T24" fmla="*/ 58 w 902"/>
              <a:gd name="T25" fmla="*/ 451 h 902"/>
              <a:gd name="T26" fmla="*/ 450 w 902"/>
              <a:gd name="T27" fmla="*/ 855 h 902"/>
              <a:gd name="T28" fmla="*/ 843 w 902"/>
              <a:gd name="T29" fmla="*/ 451 h 902"/>
              <a:gd name="T30" fmla="*/ 450 w 902"/>
              <a:gd name="T31" fmla="*/ 58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2" h="902">
                <a:moveTo>
                  <a:pt x="450" y="901"/>
                </a:moveTo>
                <a:lnTo>
                  <a:pt x="450" y="901"/>
                </a:lnTo>
                <a:cubicBezTo>
                  <a:pt x="335" y="901"/>
                  <a:pt x="219" y="855"/>
                  <a:pt x="127" y="774"/>
                </a:cubicBezTo>
                <a:cubicBezTo>
                  <a:pt x="47" y="681"/>
                  <a:pt x="0" y="578"/>
                  <a:pt x="0" y="451"/>
                </a:cubicBezTo>
                <a:cubicBezTo>
                  <a:pt x="0" y="335"/>
                  <a:pt x="47" y="220"/>
                  <a:pt x="127" y="139"/>
                </a:cubicBezTo>
                <a:cubicBezTo>
                  <a:pt x="219" y="47"/>
                  <a:pt x="335" y="0"/>
                  <a:pt x="450" y="0"/>
                </a:cubicBezTo>
                <a:cubicBezTo>
                  <a:pt x="566" y="0"/>
                  <a:pt x="681" y="47"/>
                  <a:pt x="773" y="139"/>
                </a:cubicBezTo>
                <a:cubicBezTo>
                  <a:pt x="854" y="220"/>
                  <a:pt x="901" y="335"/>
                  <a:pt x="901" y="451"/>
                </a:cubicBezTo>
                <a:cubicBezTo>
                  <a:pt x="901" y="578"/>
                  <a:pt x="854" y="681"/>
                  <a:pt x="773" y="774"/>
                </a:cubicBezTo>
                <a:cubicBezTo>
                  <a:pt x="681" y="855"/>
                  <a:pt x="566" y="901"/>
                  <a:pt x="450" y="901"/>
                </a:cubicBezTo>
                <a:close/>
                <a:moveTo>
                  <a:pt x="450" y="58"/>
                </a:moveTo>
                <a:lnTo>
                  <a:pt x="450" y="58"/>
                </a:lnTo>
                <a:cubicBezTo>
                  <a:pt x="231" y="58"/>
                  <a:pt x="58" y="232"/>
                  <a:pt x="58" y="451"/>
                </a:cubicBezTo>
                <a:cubicBezTo>
                  <a:pt x="58" y="670"/>
                  <a:pt x="231" y="855"/>
                  <a:pt x="450" y="855"/>
                </a:cubicBezTo>
                <a:cubicBezTo>
                  <a:pt x="670" y="855"/>
                  <a:pt x="843" y="670"/>
                  <a:pt x="843" y="451"/>
                </a:cubicBezTo>
                <a:cubicBezTo>
                  <a:pt x="843" y="232"/>
                  <a:pt x="670" y="58"/>
                  <a:pt x="450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2" name="Freeform 307">
            <a:extLst>
              <a:ext uri="{FF2B5EF4-FFF2-40B4-BE49-F238E27FC236}">
                <a16:creationId xmlns:a16="http://schemas.microsoft.com/office/drawing/2014/main" id="{C9540D5A-5C51-674F-AD32-2E8DA7191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659" y="548043"/>
            <a:ext cx="273547" cy="273548"/>
          </a:xfrm>
          <a:custGeom>
            <a:avLst/>
            <a:gdLst>
              <a:gd name="T0" fmla="*/ 346 w 694"/>
              <a:gd name="T1" fmla="*/ 693 h 694"/>
              <a:gd name="T2" fmla="*/ 346 w 694"/>
              <a:gd name="T3" fmla="*/ 693 h 694"/>
              <a:gd name="T4" fmla="*/ 0 w 694"/>
              <a:gd name="T5" fmla="*/ 347 h 694"/>
              <a:gd name="T6" fmla="*/ 346 w 694"/>
              <a:gd name="T7" fmla="*/ 0 h 694"/>
              <a:gd name="T8" fmla="*/ 693 w 694"/>
              <a:gd name="T9" fmla="*/ 347 h 694"/>
              <a:gd name="T10" fmla="*/ 346 w 694"/>
              <a:gd name="T11" fmla="*/ 693 h 694"/>
              <a:gd name="T12" fmla="*/ 346 w 694"/>
              <a:gd name="T13" fmla="*/ 58 h 694"/>
              <a:gd name="T14" fmla="*/ 346 w 694"/>
              <a:gd name="T15" fmla="*/ 58 h 694"/>
              <a:gd name="T16" fmla="*/ 58 w 694"/>
              <a:gd name="T17" fmla="*/ 347 h 694"/>
              <a:gd name="T18" fmla="*/ 346 w 694"/>
              <a:gd name="T19" fmla="*/ 635 h 694"/>
              <a:gd name="T20" fmla="*/ 635 w 694"/>
              <a:gd name="T21" fmla="*/ 347 h 694"/>
              <a:gd name="T22" fmla="*/ 346 w 694"/>
              <a:gd name="T23" fmla="*/ 58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4" h="694">
                <a:moveTo>
                  <a:pt x="346" y="693"/>
                </a:moveTo>
                <a:lnTo>
                  <a:pt x="346" y="693"/>
                </a:lnTo>
                <a:cubicBezTo>
                  <a:pt x="162" y="693"/>
                  <a:pt x="0" y="543"/>
                  <a:pt x="0" y="347"/>
                </a:cubicBezTo>
                <a:cubicBezTo>
                  <a:pt x="0" y="162"/>
                  <a:pt x="162" y="0"/>
                  <a:pt x="346" y="0"/>
                </a:cubicBezTo>
                <a:cubicBezTo>
                  <a:pt x="543" y="0"/>
                  <a:pt x="693" y="162"/>
                  <a:pt x="693" y="347"/>
                </a:cubicBezTo>
                <a:cubicBezTo>
                  <a:pt x="693" y="543"/>
                  <a:pt x="543" y="693"/>
                  <a:pt x="346" y="693"/>
                </a:cubicBezTo>
                <a:close/>
                <a:moveTo>
                  <a:pt x="346" y="58"/>
                </a:moveTo>
                <a:lnTo>
                  <a:pt x="346" y="58"/>
                </a:lnTo>
                <a:cubicBezTo>
                  <a:pt x="185" y="58"/>
                  <a:pt x="58" y="185"/>
                  <a:pt x="58" y="347"/>
                </a:cubicBezTo>
                <a:cubicBezTo>
                  <a:pt x="58" y="508"/>
                  <a:pt x="185" y="635"/>
                  <a:pt x="346" y="635"/>
                </a:cubicBezTo>
                <a:cubicBezTo>
                  <a:pt x="508" y="635"/>
                  <a:pt x="635" y="508"/>
                  <a:pt x="635" y="347"/>
                </a:cubicBezTo>
                <a:cubicBezTo>
                  <a:pt x="635" y="185"/>
                  <a:pt x="508" y="58"/>
                  <a:pt x="346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3" name="Freeform 308">
            <a:extLst>
              <a:ext uri="{FF2B5EF4-FFF2-40B4-BE49-F238E27FC236}">
                <a16:creationId xmlns:a16="http://schemas.microsoft.com/office/drawing/2014/main" id="{84A238B3-24DE-C749-91F2-BC52D3D79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487" y="615995"/>
            <a:ext cx="81891" cy="132418"/>
          </a:xfrm>
          <a:custGeom>
            <a:avLst/>
            <a:gdLst>
              <a:gd name="T0" fmla="*/ 93 w 209"/>
              <a:gd name="T1" fmla="*/ 334 h 335"/>
              <a:gd name="T2" fmla="*/ 93 w 209"/>
              <a:gd name="T3" fmla="*/ 334 h 335"/>
              <a:gd name="T4" fmla="*/ 12 w 209"/>
              <a:gd name="T5" fmla="*/ 323 h 335"/>
              <a:gd name="T6" fmla="*/ 0 w 209"/>
              <a:gd name="T7" fmla="*/ 288 h 335"/>
              <a:gd name="T8" fmla="*/ 35 w 209"/>
              <a:gd name="T9" fmla="*/ 288 h 335"/>
              <a:gd name="T10" fmla="*/ 139 w 209"/>
              <a:gd name="T11" fmla="*/ 288 h 335"/>
              <a:gd name="T12" fmla="*/ 162 w 209"/>
              <a:gd name="T13" fmla="*/ 242 h 335"/>
              <a:gd name="T14" fmla="*/ 93 w 209"/>
              <a:gd name="T15" fmla="*/ 196 h 335"/>
              <a:gd name="T16" fmla="*/ 35 w 209"/>
              <a:gd name="T17" fmla="*/ 161 h 335"/>
              <a:gd name="T18" fmla="*/ 0 w 209"/>
              <a:gd name="T19" fmla="*/ 104 h 335"/>
              <a:gd name="T20" fmla="*/ 47 w 209"/>
              <a:gd name="T21" fmla="*/ 23 h 335"/>
              <a:gd name="T22" fmla="*/ 197 w 209"/>
              <a:gd name="T23" fmla="*/ 23 h 335"/>
              <a:gd name="T24" fmla="*/ 208 w 209"/>
              <a:gd name="T25" fmla="*/ 46 h 335"/>
              <a:gd name="T26" fmla="*/ 174 w 209"/>
              <a:gd name="T27" fmla="*/ 57 h 335"/>
              <a:gd name="T28" fmla="*/ 70 w 209"/>
              <a:gd name="T29" fmla="*/ 57 h 335"/>
              <a:gd name="T30" fmla="*/ 47 w 209"/>
              <a:gd name="T31" fmla="*/ 104 h 335"/>
              <a:gd name="T32" fmla="*/ 116 w 209"/>
              <a:gd name="T33" fmla="*/ 150 h 335"/>
              <a:gd name="T34" fmla="*/ 174 w 209"/>
              <a:gd name="T35" fmla="*/ 184 h 335"/>
              <a:gd name="T36" fmla="*/ 208 w 209"/>
              <a:gd name="T37" fmla="*/ 242 h 335"/>
              <a:gd name="T38" fmla="*/ 162 w 209"/>
              <a:gd name="T39" fmla="*/ 323 h 335"/>
              <a:gd name="T40" fmla="*/ 93 w 209"/>
              <a:gd name="T41" fmla="*/ 3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9" h="335">
                <a:moveTo>
                  <a:pt x="93" y="334"/>
                </a:moveTo>
                <a:lnTo>
                  <a:pt x="93" y="334"/>
                </a:lnTo>
                <a:cubicBezTo>
                  <a:pt x="70" y="334"/>
                  <a:pt x="47" y="334"/>
                  <a:pt x="12" y="323"/>
                </a:cubicBezTo>
                <a:cubicBezTo>
                  <a:pt x="0" y="311"/>
                  <a:pt x="0" y="300"/>
                  <a:pt x="0" y="288"/>
                </a:cubicBezTo>
                <a:cubicBezTo>
                  <a:pt x="12" y="288"/>
                  <a:pt x="23" y="277"/>
                  <a:pt x="35" y="288"/>
                </a:cubicBezTo>
                <a:cubicBezTo>
                  <a:pt x="70" y="300"/>
                  <a:pt x="116" y="300"/>
                  <a:pt x="139" y="288"/>
                </a:cubicBezTo>
                <a:cubicBezTo>
                  <a:pt x="162" y="277"/>
                  <a:pt x="162" y="265"/>
                  <a:pt x="162" y="242"/>
                </a:cubicBezTo>
                <a:cubicBezTo>
                  <a:pt x="162" y="231"/>
                  <a:pt x="128" y="207"/>
                  <a:pt x="93" y="196"/>
                </a:cubicBezTo>
                <a:cubicBezTo>
                  <a:pt x="70" y="184"/>
                  <a:pt x="58" y="173"/>
                  <a:pt x="35" y="161"/>
                </a:cubicBezTo>
                <a:cubicBezTo>
                  <a:pt x="12" y="138"/>
                  <a:pt x="0" y="126"/>
                  <a:pt x="0" y="104"/>
                </a:cubicBezTo>
                <a:cubicBezTo>
                  <a:pt x="0" y="69"/>
                  <a:pt x="23" y="46"/>
                  <a:pt x="47" y="23"/>
                </a:cubicBezTo>
                <a:cubicBezTo>
                  <a:pt x="81" y="0"/>
                  <a:pt x="139" y="0"/>
                  <a:pt x="197" y="23"/>
                </a:cubicBezTo>
                <a:cubicBezTo>
                  <a:pt x="208" y="23"/>
                  <a:pt x="208" y="46"/>
                  <a:pt x="208" y="46"/>
                </a:cubicBezTo>
                <a:cubicBezTo>
                  <a:pt x="197" y="57"/>
                  <a:pt x="185" y="69"/>
                  <a:pt x="174" y="57"/>
                </a:cubicBezTo>
                <a:cubicBezTo>
                  <a:pt x="139" y="46"/>
                  <a:pt x="93" y="46"/>
                  <a:pt x="70" y="57"/>
                </a:cubicBezTo>
                <a:cubicBezTo>
                  <a:pt x="58" y="69"/>
                  <a:pt x="47" y="80"/>
                  <a:pt x="47" y="104"/>
                </a:cubicBezTo>
                <a:cubicBezTo>
                  <a:pt x="47" y="115"/>
                  <a:pt x="81" y="138"/>
                  <a:pt x="116" y="150"/>
                </a:cubicBezTo>
                <a:cubicBezTo>
                  <a:pt x="139" y="161"/>
                  <a:pt x="162" y="173"/>
                  <a:pt x="174" y="184"/>
                </a:cubicBezTo>
                <a:cubicBezTo>
                  <a:pt x="197" y="207"/>
                  <a:pt x="208" y="231"/>
                  <a:pt x="208" y="242"/>
                </a:cubicBezTo>
                <a:cubicBezTo>
                  <a:pt x="208" y="277"/>
                  <a:pt x="197" y="300"/>
                  <a:pt x="162" y="323"/>
                </a:cubicBezTo>
                <a:cubicBezTo>
                  <a:pt x="150" y="334"/>
                  <a:pt x="128" y="334"/>
                  <a:pt x="93" y="3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4" name="Freeform 309">
            <a:extLst>
              <a:ext uri="{FF2B5EF4-FFF2-40B4-BE49-F238E27FC236}">
                <a16:creationId xmlns:a16="http://schemas.microsoft.com/office/drawing/2014/main" id="{F06BC4AF-1BBA-4D4D-B00C-05F7795A8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584633"/>
            <a:ext cx="19167" cy="33104"/>
          </a:xfrm>
          <a:custGeom>
            <a:avLst/>
            <a:gdLst>
              <a:gd name="T0" fmla="*/ 23 w 48"/>
              <a:gd name="T1" fmla="*/ 81 h 82"/>
              <a:gd name="T2" fmla="*/ 23 w 48"/>
              <a:gd name="T3" fmla="*/ 81 h 82"/>
              <a:gd name="T4" fmla="*/ 0 w 48"/>
              <a:gd name="T5" fmla="*/ 57 h 82"/>
              <a:gd name="T6" fmla="*/ 0 w 48"/>
              <a:gd name="T7" fmla="*/ 23 h 82"/>
              <a:gd name="T8" fmla="*/ 23 w 48"/>
              <a:gd name="T9" fmla="*/ 0 h 82"/>
              <a:gd name="T10" fmla="*/ 47 w 48"/>
              <a:gd name="T11" fmla="*/ 23 h 82"/>
              <a:gd name="T12" fmla="*/ 47 w 48"/>
              <a:gd name="T13" fmla="*/ 57 h 82"/>
              <a:gd name="T14" fmla="*/ 23 w 48"/>
              <a:gd name="T15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82">
                <a:moveTo>
                  <a:pt x="23" y="81"/>
                </a:moveTo>
                <a:lnTo>
                  <a:pt x="23" y="81"/>
                </a:lnTo>
                <a:cubicBezTo>
                  <a:pt x="12" y="81"/>
                  <a:pt x="0" y="69"/>
                  <a:pt x="0" y="57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23" y="0"/>
                </a:cubicBezTo>
                <a:cubicBezTo>
                  <a:pt x="35" y="0"/>
                  <a:pt x="47" y="11"/>
                  <a:pt x="47" y="23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69"/>
                  <a:pt x="35" y="81"/>
                  <a:pt x="2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5" name="Freeform 310">
            <a:extLst>
              <a:ext uri="{FF2B5EF4-FFF2-40B4-BE49-F238E27FC236}">
                <a16:creationId xmlns:a16="http://schemas.microsoft.com/office/drawing/2014/main" id="{3DCD6FEC-BFD8-6540-9E12-73BD6C1E6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753639"/>
            <a:ext cx="19167" cy="33105"/>
          </a:xfrm>
          <a:custGeom>
            <a:avLst/>
            <a:gdLst>
              <a:gd name="T0" fmla="*/ 23 w 48"/>
              <a:gd name="T1" fmla="*/ 81 h 82"/>
              <a:gd name="T2" fmla="*/ 23 w 48"/>
              <a:gd name="T3" fmla="*/ 81 h 82"/>
              <a:gd name="T4" fmla="*/ 0 w 48"/>
              <a:gd name="T5" fmla="*/ 57 h 82"/>
              <a:gd name="T6" fmla="*/ 0 w 48"/>
              <a:gd name="T7" fmla="*/ 23 h 82"/>
              <a:gd name="T8" fmla="*/ 23 w 48"/>
              <a:gd name="T9" fmla="*/ 0 h 82"/>
              <a:gd name="T10" fmla="*/ 47 w 48"/>
              <a:gd name="T11" fmla="*/ 23 h 82"/>
              <a:gd name="T12" fmla="*/ 47 w 48"/>
              <a:gd name="T13" fmla="*/ 57 h 82"/>
              <a:gd name="T14" fmla="*/ 23 w 48"/>
              <a:gd name="T15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82">
                <a:moveTo>
                  <a:pt x="23" y="81"/>
                </a:moveTo>
                <a:lnTo>
                  <a:pt x="23" y="81"/>
                </a:lnTo>
                <a:cubicBezTo>
                  <a:pt x="12" y="81"/>
                  <a:pt x="0" y="69"/>
                  <a:pt x="0" y="57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2" y="0"/>
                  <a:pt x="23" y="0"/>
                </a:cubicBezTo>
                <a:cubicBezTo>
                  <a:pt x="35" y="0"/>
                  <a:pt x="47" y="11"/>
                  <a:pt x="47" y="23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69"/>
                  <a:pt x="35" y="81"/>
                  <a:pt x="2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6" name="Freeform 311">
            <a:extLst>
              <a:ext uri="{FF2B5EF4-FFF2-40B4-BE49-F238E27FC236}">
                <a16:creationId xmlns:a16="http://schemas.microsoft.com/office/drawing/2014/main" id="{6D64ACA2-B654-BE40-8944-0DCBF6C4B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237" y="2738163"/>
            <a:ext cx="1130779" cy="1322435"/>
          </a:xfrm>
          <a:custGeom>
            <a:avLst/>
            <a:gdLst>
              <a:gd name="T0" fmla="*/ 2863 w 2864"/>
              <a:gd name="T1" fmla="*/ 0 h 3347"/>
              <a:gd name="T2" fmla="*/ 0 w 2864"/>
              <a:gd name="T3" fmla="*/ 1765 h 3347"/>
              <a:gd name="T4" fmla="*/ 2839 w 2864"/>
              <a:gd name="T5" fmla="*/ 3346 h 3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" h="3347">
                <a:moveTo>
                  <a:pt x="2863" y="0"/>
                </a:moveTo>
                <a:lnTo>
                  <a:pt x="0" y="1765"/>
                </a:lnTo>
                <a:lnTo>
                  <a:pt x="2839" y="334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531" name="Freeform 396">
            <a:extLst>
              <a:ext uri="{FF2B5EF4-FFF2-40B4-BE49-F238E27FC236}">
                <a16:creationId xmlns:a16="http://schemas.microsoft.com/office/drawing/2014/main" id="{3630B4F0-8E50-2145-BA49-5C655EF2F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2499462"/>
            <a:ext cx="557549" cy="552322"/>
          </a:xfrm>
          <a:custGeom>
            <a:avLst/>
            <a:gdLst>
              <a:gd name="T0" fmla="*/ 1409 w 1410"/>
              <a:gd name="T1" fmla="*/ 704 h 1398"/>
              <a:gd name="T2" fmla="*/ 1409 w 1410"/>
              <a:gd name="T3" fmla="*/ 704 h 1398"/>
              <a:gd name="T4" fmla="*/ 704 w 1410"/>
              <a:gd name="T5" fmla="*/ 1397 h 1398"/>
              <a:gd name="T6" fmla="*/ 0 w 1410"/>
              <a:gd name="T7" fmla="*/ 704 h 1398"/>
              <a:gd name="T8" fmla="*/ 704 w 1410"/>
              <a:gd name="T9" fmla="*/ 0 h 1398"/>
              <a:gd name="T10" fmla="*/ 1409 w 1410"/>
              <a:gd name="T11" fmla="*/ 704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398">
                <a:moveTo>
                  <a:pt x="1409" y="704"/>
                </a:moveTo>
                <a:lnTo>
                  <a:pt x="1409" y="704"/>
                </a:lnTo>
                <a:cubicBezTo>
                  <a:pt x="1409" y="1085"/>
                  <a:pt x="1097" y="1397"/>
                  <a:pt x="704" y="1397"/>
                </a:cubicBezTo>
                <a:cubicBezTo>
                  <a:pt x="323" y="1397"/>
                  <a:pt x="0" y="1085"/>
                  <a:pt x="0" y="704"/>
                </a:cubicBezTo>
                <a:cubicBezTo>
                  <a:pt x="0" y="312"/>
                  <a:pt x="323" y="0"/>
                  <a:pt x="704" y="0"/>
                </a:cubicBezTo>
                <a:cubicBezTo>
                  <a:pt x="1097" y="0"/>
                  <a:pt x="1409" y="312"/>
                  <a:pt x="1409" y="7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2" name="Freeform 397">
            <a:extLst>
              <a:ext uri="{FF2B5EF4-FFF2-40B4-BE49-F238E27FC236}">
                <a16:creationId xmlns:a16="http://schemas.microsoft.com/office/drawing/2014/main" id="{F95E9592-4BD1-1040-BD64-189C37430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3804474"/>
            <a:ext cx="557549" cy="557549"/>
          </a:xfrm>
          <a:custGeom>
            <a:avLst/>
            <a:gdLst>
              <a:gd name="T0" fmla="*/ 1409 w 1410"/>
              <a:gd name="T1" fmla="*/ 704 h 1410"/>
              <a:gd name="T2" fmla="*/ 1409 w 1410"/>
              <a:gd name="T3" fmla="*/ 704 h 1410"/>
              <a:gd name="T4" fmla="*/ 704 w 1410"/>
              <a:gd name="T5" fmla="*/ 1409 h 1410"/>
              <a:gd name="T6" fmla="*/ 0 w 1410"/>
              <a:gd name="T7" fmla="*/ 704 h 1410"/>
              <a:gd name="T8" fmla="*/ 704 w 1410"/>
              <a:gd name="T9" fmla="*/ 0 h 1410"/>
              <a:gd name="T10" fmla="*/ 1409 w 1410"/>
              <a:gd name="T11" fmla="*/ 704 h 1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410">
                <a:moveTo>
                  <a:pt x="1409" y="704"/>
                </a:moveTo>
                <a:lnTo>
                  <a:pt x="1409" y="704"/>
                </a:lnTo>
                <a:cubicBezTo>
                  <a:pt x="1409" y="1085"/>
                  <a:pt x="1097" y="1409"/>
                  <a:pt x="704" y="1409"/>
                </a:cubicBezTo>
                <a:cubicBezTo>
                  <a:pt x="323" y="1409"/>
                  <a:pt x="0" y="1085"/>
                  <a:pt x="0" y="704"/>
                </a:cubicBezTo>
                <a:cubicBezTo>
                  <a:pt x="0" y="312"/>
                  <a:pt x="323" y="0"/>
                  <a:pt x="704" y="0"/>
                </a:cubicBezTo>
                <a:cubicBezTo>
                  <a:pt x="1097" y="0"/>
                  <a:pt x="1409" y="312"/>
                  <a:pt x="1409" y="7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3" name="Freeform 398">
            <a:extLst>
              <a:ext uri="{FF2B5EF4-FFF2-40B4-BE49-F238E27FC236}">
                <a16:creationId xmlns:a16="http://schemas.microsoft.com/office/drawing/2014/main" id="{A6BFEB4C-E6E8-E646-9B8B-0F20D8A82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3877653"/>
            <a:ext cx="357179" cy="411192"/>
          </a:xfrm>
          <a:custGeom>
            <a:avLst/>
            <a:gdLst>
              <a:gd name="T0" fmla="*/ 450 w 902"/>
              <a:gd name="T1" fmla="*/ 1039 h 1040"/>
              <a:gd name="T2" fmla="*/ 450 w 902"/>
              <a:gd name="T3" fmla="*/ 1039 h 1040"/>
              <a:gd name="T4" fmla="*/ 439 w 902"/>
              <a:gd name="T5" fmla="*/ 1027 h 1040"/>
              <a:gd name="T6" fmla="*/ 185 w 902"/>
              <a:gd name="T7" fmla="*/ 831 h 1040"/>
              <a:gd name="T8" fmla="*/ 0 w 902"/>
              <a:gd name="T9" fmla="*/ 219 h 1040"/>
              <a:gd name="T10" fmla="*/ 23 w 902"/>
              <a:gd name="T11" fmla="*/ 162 h 1040"/>
              <a:gd name="T12" fmla="*/ 81 w 902"/>
              <a:gd name="T13" fmla="*/ 127 h 1040"/>
              <a:gd name="T14" fmla="*/ 404 w 902"/>
              <a:gd name="T15" fmla="*/ 23 h 1040"/>
              <a:gd name="T16" fmla="*/ 496 w 902"/>
              <a:gd name="T17" fmla="*/ 23 h 1040"/>
              <a:gd name="T18" fmla="*/ 820 w 902"/>
              <a:gd name="T19" fmla="*/ 127 h 1040"/>
              <a:gd name="T20" fmla="*/ 878 w 902"/>
              <a:gd name="T21" fmla="*/ 162 h 1040"/>
              <a:gd name="T22" fmla="*/ 901 w 902"/>
              <a:gd name="T23" fmla="*/ 219 h 1040"/>
              <a:gd name="T24" fmla="*/ 716 w 902"/>
              <a:gd name="T25" fmla="*/ 842 h 1040"/>
              <a:gd name="T26" fmla="*/ 462 w 902"/>
              <a:gd name="T27" fmla="*/ 1027 h 1040"/>
              <a:gd name="T28" fmla="*/ 450 w 902"/>
              <a:gd name="T29" fmla="*/ 1039 h 1040"/>
              <a:gd name="T30" fmla="*/ 439 w 902"/>
              <a:gd name="T31" fmla="*/ 981 h 1040"/>
              <a:gd name="T32" fmla="*/ 439 w 902"/>
              <a:gd name="T33" fmla="*/ 981 h 1040"/>
              <a:gd name="T34" fmla="*/ 450 w 902"/>
              <a:gd name="T35" fmla="*/ 58 h 1040"/>
              <a:gd name="T36" fmla="*/ 450 w 902"/>
              <a:gd name="T37" fmla="*/ 58 h 1040"/>
              <a:gd name="T38" fmla="*/ 439 w 902"/>
              <a:gd name="T39" fmla="*/ 69 h 1040"/>
              <a:gd name="T40" fmla="*/ 81 w 902"/>
              <a:gd name="T41" fmla="*/ 184 h 1040"/>
              <a:gd name="T42" fmla="*/ 69 w 902"/>
              <a:gd name="T43" fmla="*/ 196 h 1040"/>
              <a:gd name="T44" fmla="*/ 58 w 902"/>
              <a:gd name="T45" fmla="*/ 219 h 1040"/>
              <a:gd name="T46" fmla="*/ 231 w 902"/>
              <a:gd name="T47" fmla="*/ 808 h 1040"/>
              <a:gd name="T48" fmla="*/ 450 w 902"/>
              <a:gd name="T49" fmla="*/ 969 h 1040"/>
              <a:gd name="T50" fmla="*/ 670 w 902"/>
              <a:gd name="T51" fmla="*/ 808 h 1040"/>
              <a:gd name="T52" fmla="*/ 843 w 902"/>
              <a:gd name="T53" fmla="*/ 219 h 1040"/>
              <a:gd name="T54" fmla="*/ 831 w 902"/>
              <a:gd name="T55" fmla="*/ 196 h 1040"/>
              <a:gd name="T56" fmla="*/ 820 w 902"/>
              <a:gd name="T57" fmla="*/ 184 h 1040"/>
              <a:gd name="T58" fmla="*/ 474 w 902"/>
              <a:gd name="T59" fmla="*/ 69 h 1040"/>
              <a:gd name="T60" fmla="*/ 450 w 902"/>
              <a:gd name="T61" fmla="*/ 58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02" h="1040">
                <a:moveTo>
                  <a:pt x="450" y="1039"/>
                </a:moveTo>
                <a:lnTo>
                  <a:pt x="450" y="1039"/>
                </a:lnTo>
                <a:lnTo>
                  <a:pt x="439" y="1027"/>
                </a:lnTo>
                <a:cubicBezTo>
                  <a:pt x="427" y="1027"/>
                  <a:pt x="266" y="946"/>
                  <a:pt x="185" y="831"/>
                </a:cubicBezTo>
                <a:cubicBezTo>
                  <a:pt x="58" y="646"/>
                  <a:pt x="12" y="346"/>
                  <a:pt x="0" y="219"/>
                </a:cubicBezTo>
                <a:cubicBezTo>
                  <a:pt x="0" y="196"/>
                  <a:pt x="12" y="173"/>
                  <a:pt x="23" y="162"/>
                </a:cubicBezTo>
                <a:cubicBezTo>
                  <a:pt x="35" y="138"/>
                  <a:pt x="58" y="127"/>
                  <a:pt x="81" y="127"/>
                </a:cubicBezTo>
                <a:cubicBezTo>
                  <a:pt x="243" y="115"/>
                  <a:pt x="358" y="58"/>
                  <a:pt x="404" y="23"/>
                </a:cubicBezTo>
                <a:cubicBezTo>
                  <a:pt x="427" y="0"/>
                  <a:pt x="474" y="0"/>
                  <a:pt x="496" y="23"/>
                </a:cubicBezTo>
                <a:cubicBezTo>
                  <a:pt x="554" y="58"/>
                  <a:pt x="658" y="115"/>
                  <a:pt x="820" y="127"/>
                </a:cubicBezTo>
                <a:cubicBezTo>
                  <a:pt x="843" y="127"/>
                  <a:pt x="866" y="138"/>
                  <a:pt x="878" y="162"/>
                </a:cubicBezTo>
                <a:cubicBezTo>
                  <a:pt x="889" y="173"/>
                  <a:pt x="901" y="196"/>
                  <a:pt x="901" y="219"/>
                </a:cubicBezTo>
                <a:cubicBezTo>
                  <a:pt x="889" y="346"/>
                  <a:pt x="843" y="646"/>
                  <a:pt x="716" y="842"/>
                </a:cubicBezTo>
                <a:cubicBezTo>
                  <a:pt x="635" y="946"/>
                  <a:pt x="474" y="1027"/>
                  <a:pt x="462" y="1027"/>
                </a:cubicBezTo>
                <a:lnTo>
                  <a:pt x="450" y="1039"/>
                </a:lnTo>
                <a:close/>
                <a:moveTo>
                  <a:pt x="439" y="981"/>
                </a:moveTo>
                <a:lnTo>
                  <a:pt x="439" y="981"/>
                </a:lnTo>
                <a:close/>
                <a:moveTo>
                  <a:pt x="450" y="58"/>
                </a:moveTo>
                <a:lnTo>
                  <a:pt x="450" y="58"/>
                </a:lnTo>
                <a:cubicBezTo>
                  <a:pt x="450" y="58"/>
                  <a:pt x="439" y="58"/>
                  <a:pt x="439" y="69"/>
                </a:cubicBezTo>
                <a:cubicBezTo>
                  <a:pt x="381" y="104"/>
                  <a:pt x="266" y="173"/>
                  <a:pt x="81" y="184"/>
                </a:cubicBezTo>
                <a:cubicBezTo>
                  <a:pt x="81" y="184"/>
                  <a:pt x="69" y="184"/>
                  <a:pt x="69" y="196"/>
                </a:cubicBezTo>
                <a:cubicBezTo>
                  <a:pt x="58" y="196"/>
                  <a:pt x="58" y="208"/>
                  <a:pt x="58" y="219"/>
                </a:cubicBezTo>
                <a:cubicBezTo>
                  <a:pt x="69" y="335"/>
                  <a:pt x="116" y="623"/>
                  <a:pt x="231" y="808"/>
                </a:cubicBezTo>
                <a:cubicBezTo>
                  <a:pt x="289" y="889"/>
                  <a:pt x="416" y="958"/>
                  <a:pt x="450" y="969"/>
                </a:cubicBezTo>
                <a:cubicBezTo>
                  <a:pt x="485" y="958"/>
                  <a:pt x="612" y="889"/>
                  <a:pt x="670" y="808"/>
                </a:cubicBezTo>
                <a:cubicBezTo>
                  <a:pt x="785" y="623"/>
                  <a:pt x="831" y="335"/>
                  <a:pt x="843" y="219"/>
                </a:cubicBezTo>
                <a:cubicBezTo>
                  <a:pt x="843" y="208"/>
                  <a:pt x="843" y="196"/>
                  <a:pt x="831" y="196"/>
                </a:cubicBezTo>
                <a:cubicBezTo>
                  <a:pt x="831" y="184"/>
                  <a:pt x="820" y="184"/>
                  <a:pt x="820" y="184"/>
                </a:cubicBezTo>
                <a:cubicBezTo>
                  <a:pt x="635" y="173"/>
                  <a:pt x="520" y="104"/>
                  <a:pt x="474" y="69"/>
                </a:cubicBezTo>
                <a:cubicBezTo>
                  <a:pt x="462" y="58"/>
                  <a:pt x="462" y="58"/>
                  <a:pt x="450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4" name="Freeform 399">
            <a:extLst>
              <a:ext uri="{FF2B5EF4-FFF2-40B4-BE49-F238E27FC236}">
                <a16:creationId xmlns:a16="http://schemas.microsoft.com/office/drawing/2014/main" id="{B5B2F906-FF1C-3149-87CB-2C9693BF3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610" y="4072795"/>
            <a:ext cx="137646" cy="95828"/>
          </a:xfrm>
          <a:custGeom>
            <a:avLst/>
            <a:gdLst>
              <a:gd name="T0" fmla="*/ 300 w 348"/>
              <a:gd name="T1" fmla="*/ 243 h 244"/>
              <a:gd name="T2" fmla="*/ 300 w 348"/>
              <a:gd name="T3" fmla="*/ 243 h 244"/>
              <a:gd name="T4" fmla="*/ 47 w 348"/>
              <a:gd name="T5" fmla="*/ 243 h 244"/>
              <a:gd name="T6" fmla="*/ 0 w 348"/>
              <a:gd name="T7" fmla="*/ 196 h 244"/>
              <a:gd name="T8" fmla="*/ 0 w 348"/>
              <a:gd name="T9" fmla="*/ 35 h 244"/>
              <a:gd name="T10" fmla="*/ 47 w 348"/>
              <a:gd name="T11" fmla="*/ 0 h 244"/>
              <a:gd name="T12" fmla="*/ 300 w 348"/>
              <a:gd name="T13" fmla="*/ 0 h 244"/>
              <a:gd name="T14" fmla="*/ 347 w 348"/>
              <a:gd name="T15" fmla="*/ 35 h 244"/>
              <a:gd name="T16" fmla="*/ 347 w 348"/>
              <a:gd name="T17" fmla="*/ 196 h 244"/>
              <a:gd name="T18" fmla="*/ 300 w 348"/>
              <a:gd name="T19" fmla="*/ 243 h 244"/>
              <a:gd name="T20" fmla="*/ 58 w 348"/>
              <a:gd name="T21" fmla="*/ 185 h 244"/>
              <a:gd name="T22" fmla="*/ 58 w 348"/>
              <a:gd name="T23" fmla="*/ 185 h 244"/>
              <a:gd name="T24" fmla="*/ 289 w 348"/>
              <a:gd name="T25" fmla="*/ 185 h 244"/>
              <a:gd name="T26" fmla="*/ 289 w 348"/>
              <a:gd name="T27" fmla="*/ 46 h 244"/>
              <a:gd name="T28" fmla="*/ 58 w 348"/>
              <a:gd name="T29" fmla="*/ 46 h 244"/>
              <a:gd name="T30" fmla="*/ 58 w 348"/>
              <a:gd name="T31" fmla="*/ 18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" h="244">
                <a:moveTo>
                  <a:pt x="300" y="243"/>
                </a:moveTo>
                <a:lnTo>
                  <a:pt x="300" y="243"/>
                </a:lnTo>
                <a:cubicBezTo>
                  <a:pt x="47" y="243"/>
                  <a:pt x="47" y="243"/>
                  <a:pt x="47" y="243"/>
                </a:cubicBezTo>
                <a:cubicBezTo>
                  <a:pt x="23" y="243"/>
                  <a:pt x="0" y="220"/>
                  <a:pt x="0" y="19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2"/>
                  <a:pt x="23" y="0"/>
                  <a:pt x="47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7" y="12"/>
                  <a:pt x="347" y="35"/>
                </a:cubicBezTo>
                <a:cubicBezTo>
                  <a:pt x="347" y="196"/>
                  <a:pt x="347" y="196"/>
                  <a:pt x="347" y="196"/>
                </a:cubicBezTo>
                <a:cubicBezTo>
                  <a:pt x="347" y="220"/>
                  <a:pt x="323" y="243"/>
                  <a:pt x="300" y="243"/>
                </a:cubicBezTo>
                <a:close/>
                <a:moveTo>
                  <a:pt x="58" y="185"/>
                </a:moveTo>
                <a:lnTo>
                  <a:pt x="58" y="185"/>
                </a:lnTo>
                <a:cubicBezTo>
                  <a:pt x="289" y="185"/>
                  <a:pt x="289" y="185"/>
                  <a:pt x="289" y="185"/>
                </a:cubicBezTo>
                <a:cubicBezTo>
                  <a:pt x="289" y="46"/>
                  <a:pt x="289" y="46"/>
                  <a:pt x="289" y="46"/>
                </a:cubicBezTo>
                <a:cubicBezTo>
                  <a:pt x="58" y="46"/>
                  <a:pt x="58" y="46"/>
                  <a:pt x="58" y="46"/>
                </a:cubicBezTo>
                <a:lnTo>
                  <a:pt x="58" y="1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5" name="Freeform 400">
            <a:extLst>
              <a:ext uri="{FF2B5EF4-FFF2-40B4-BE49-F238E27FC236}">
                <a16:creationId xmlns:a16="http://schemas.microsoft.com/office/drawing/2014/main" id="{FA723818-8D40-584D-83C1-931AA22D7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548" y="3996132"/>
            <a:ext cx="109768" cy="95828"/>
          </a:xfrm>
          <a:custGeom>
            <a:avLst/>
            <a:gdLst>
              <a:gd name="T0" fmla="*/ 254 w 278"/>
              <a:gd name="T1" fmla="*/ 242 h 243"/>
              <a:gd name="T2" fmla="*/ 254 w 278"/>
              <a:gd name="T3" fmla="*/ 242 h 243"/>
              <a:gd name="T4" fmla="*/ 231 w 278"/>
              <a:gd name="T5" fmla="*/ 219 h 243"/>
              <a:gd name="T6" fmla="*/ 231 w 278"/>
              <a:gd name="T7" fmla="*/ 150 h 243"/>
              <a:gd name="T8" fmla="*/ 138 w 278"/>
              <a:gd name="T9" fmla="*/ 58 h 243"/>
              <a:gd name="T10" fmla="*/ 46 w 278"/>
              <a:gd name="T11" fmla="*/ 139 h 243"/>
              <a:gd name="T12" fmla="*/ 57 w 278"/>
              <a:gd name="T13" fmla="*/ 219 h 243"/>
              <a:gd name="T14" fmla="*/ 23 w 278"/>
              <a:gd name="T15" fmla="*/ 242 h 243"/>
              <a:gd name="T16" fmla="*/ 23 w 278"/>
              <a:gd name="T17" fmla="*/ 242 h 243"/>
              <a:gd name="T18" fmla="*/ 0 w 278"/>
              <a:gd name="T19" fmla="*/ 219 h 243"/>
              <a:gd name="T20" fmla="*/ 0 w 278"/>
              <a:gd name="T21" fmla="*/ 150 h 243"/>
              <a:gd name="T22" fmla="*/ 138 w 278"/>
              <a:gd name="T23" fmla="*/ 0 h 243"/>
              <a:gd name="T24" fmla="*/ 277 w 278"/>
              <a:gd name="T25" fmla="*/ 139 h 243"/>
              <a:gd name="T26" fmla="*/ 277 w 278"/>
              <a:gd name="T27" fmla="*/ 219 h 243"/>
              <a:gd name="T28" fmla="*/ 254 w 278"/>
              <a:gd name="T2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8" h="243">
                <a:moveTo>
                  <a:pt x="254" y="242"/>
                </a:moveTo>
                <a:lnTo>
                  <a:pt x="254" y="242"/>
                </a:lnTo>
                <a:cubicBezTo>
                  <a:pt x="242" y="242"/>
                  <a:pt x="231" y="231"/>
                  <a:pt x="231" y="219"/>
                </a:cubicBezTo>
                <a:cubicBezTo>
                  <a:pt x="231" y="150"/>
                  <a:pt x="231" y="150"/>
                  <a:pt x="231" y="150"/>
                </a:cubicBezTo>
                <a:cubicBezTo>
                  <a:pt x="231" y="92"/>
                  <a:pt x="184" y="58"/>
                  <a:pt x="138" y="58"/>
                </a:cubicBezTo>
                <a:cubicBezTo>
                  <a:pt x="92" y="58"/>
                  <a:pt x="46" y="92"/>
                  <a:pt x="46" y="139"/>
                </a:cubicBezTo>
                <a:cubicBezTo>
                  <a:pt x="57" y="219"/>
                  <a:pt x="57" y="219"/>
                  <a:pt x="57" y="219"/>
                </a:cubicBezTo>
                <a:cubicBezTo>
                  <a:pt x="57" y="231"/>
                  <a:pt x="34" y="242"/>
                  <a:pt x="23" y="242"/>
                </a:cubicBezTo>
                <a:lnTo>
                  <a:pt x="23" y="242"/>
                </a:lnTo>
                <a:cubicBezTo>
                  <a:pt x="12" y="242"/>
                  <a:pt x="0" y="231"/>
                  <a:pt x="0" y="21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69"/>
                  <a:pt x="57" y="0"/>
                  <a:pt x="138" y="0"/>
                </a:cubicBezTo>
                <a:cubicBezTo>
                  <a:pt x="219" y="0"/>
                  <a:pt x="277" y="69"/>
                  <a:pt x="277" y="13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7" y="231"/>
                  <a:pt x="265" y="242"/>
                  <a:pt x="254" y="2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6" name="Freeform 401">
            <a:extLst>
              <a:ext uri="{FF2B5EF4-FFF2-40B4-BE49-F238E27FC236}">
                <a16:creationId xmlns:a16="http://schemas.microsoft.com/office/drawing/2014/main" id="{52F41053-EBAC-0E4C-B205-063E8940C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2600518"/>
            <a:ext cx="357179" cy="355437"/>
          </a:xfrm>
          <a:custGeom>
            <a:avLst/>
            <a:gdLst>
              <a:gd name="T0" fmla="*/ 450 w 902"/>
              <a:gd name="T1" fmla="*/ 900 h 901"/>
              <a:gd name="T2" fmla="*/ 450 w 902"/>
              <a:gd name="T3" fmla="*/ 900 h 901"/>
              <a:gd name="T4" fmla="*/ 127 w 902"/>
              <a:gd name="T5" fmla="*/ 762 h 901"/>
              <a:gd name="T6" fmla="*/ 0 w 902"/>
              <a:gd name="T7" fmla="*/ 450 h 901"/>
              <a:gd name="T8" fmla="*/ 127 w 902"/>
              <a:gd name="T9" fmla="*/ 127 h 901"/>
              <a:gd name="T10" fmla="*/ 450 w 902"/>
              <a:gd name="T11" fmla="*/ 0 h 901"/>
              <a:gd name="T12" fmla="*/ 773 w 902"/>
              <a:gd name="T13" fmla="*/ 127 h 901"/>
              <a:gd name="T14" fmla="*/ 901 w 902"/>
              <a:gd name="T15" fmla="*/ 450 h 901"/>
              <a:gd name="T16" fmla="*/ 773 w 902"/>
              <a:gd name="T17" fmla="*/ 762 h 901"/>
              <a:gd name="T18" fmla="*/ 450 w 902"/>
              <a:gd name="T19" fmla="*/ 900 h 901"/>
              <a:gd name="T20" fmla="*/ 450 w 902"/>
              <a:gd name="T21" fmla="*/ 46 h 901"/>
              <a:gd name="T22" fmla="*/ 450 w 902"/>
              <a:gd name="T23" fmla="*/ 46 h 901"/>
              <a:gd name="T24" fmla="*/ 58 w 902"/>
              <a:gd name="T25" fmla="*/ 450 h 901"/>
              <a:gd name="T26" fmla="*/ 450 w 902"/>
              <a:gd name="T27" fmla="*/ 843 h 901"/>
              <a:gd name="T28" fmla="*/ 843 w 902"/>
              <a:gd name="T29" fmla="*/ 450 h 901"/>
              <a:gd name="T30" fmla="*/ 450 w 902"/>
              <a:gd name="T31" fmla="*/ 46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2" h="901">
                <a:moveTo>
                  <a:pt x="450" y="900"/>
                </a:moveTo>
                <a:lnTo>
                  <a:pt x="450" y="900"/>
                </a:lnTo>
                <a:cubicBezTo>
                  <a:pt x="335" y="900"/>
                  <a:pt x="219" y="854"/>
                  <a:pt x="127" y="762"/>
                </a:cubicBezTo>
                <a:cubicBezTo>
                  <a:pt x="47" y="681"/>
                  <a:pt x="0" y="566"/>
                  <a:pt x="0" y="450"/>
                </a:cubicBezTo>
                <a:cubicBezTo>
                  <a:pt x="0" y="323"/>
                  <a:pt x="47" y="219"/>
                  <a:pt x="127" y="127"/>
                </a:cubicBezTo>
                <a:cubicBezTo>
                  <a:pt x="219" y="46"/>
                  <a:pt x="335" y="0"/>
                  <a:pt x="450" y="0"/>
                </a:cubicBezTo>
                <a:cubicBezTo>
                  <a:pt x="566" y="0"/>
                  <a:pt x="681" y="46"/>
                  <a:pt x="773" y="127"/>
                </a:cubicBezTo>
                <a:cubicBezTo>
                  <a:pt x="854" y="219"/>
                  <a:pt x="901" y="323"/>
                  <a:pt x="901" y="450"/>
                </a:cubicBezTo>
                <a:cubicBezTo>
                  <a:pt x="901" y="566"/>
                  <a:pt x="854" y="681"/>
                  <a:pt x="773" y="762"/>
                </a:cubicBezTo>
                <a:cubicBezTo>
                  <a:pt x="681" y="854"/>
                  <a:pt x="566" y="900"/>
                  <a:pt x="450" y="900"/>
                </a:cubicBezTo>
                <a:close/>
                <a:moveTo>
                  <a:pt x="450" y="46"/>
                </a:moveTo>
                <a:lnTo>
                  <a:pt x="450" y="46"/>
                </a:lnTo>
                <a:cubicBezTo>
                  <a:pt x="231" y="46"/>
                  <a:pt x="58" y="231"/>
                  <a:pt x="58" y="450"/>
                </a:cubicBezTo>
                <a:cubicBezTo>
                  <a:pt x="58" y="669"/>
                  <a:pt x="231" y="843"/>
                  <a:pt x="450" y="843"/>
                </a:cubicBezTo>
                <a:cubicBezTo>
                  <a:pt x="670" y="843"/>
                  <a:pt x="843" y="669"/>
                  <a:pt x="843" y="450"/>
                </a:cubicBezTo>
                <a:cubicBezTo>
                  <a:pt x="843" y="231"/>
                  <a:pt x="670" y="46"/>
                  <a:pt x="450" y="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7" name="Freeform 402">
            <a:extLst>
              <a:ext uri="{FF2B5EF4-FFF2-40B4-BE49-F238E27FC236}">
                <a16:creationId xmlns:a16="http://schemas.microsoft.com/office/drawing/2014/main" id="{F6CC8354-D0A7-D044-BA46-9C90626D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659" y="2642334"/>
            <a:ext cx="273547" cy="273548"/>
          </a:xfrm>
          <a:custGeom>
            <a:avLst/>
            <a:gdLst>
              <a:gd name="T0" fmla="*/ 346 w 694"/>
              <a:gd name="T1" fmla="*/ 692 h 693"/>
              <a:gd name="T2" fmla="*/ 346 w 694"/>
              <a:gd name="T3" fmla="*/ 692 h 693"/>
              <a:gd name="T4" fmla="*/ 0 w 694"/>
              <a:gd name="T5" fmla="*/ 346 h 693"/>
              <a:gd name="T6" fmla="*/ 346 w 694"/>
              <a:gd name="T7" fmla="*/ 0 h 693"/>
              <a:gd name="T8" fmla="*/ 693 w 694"/>
              <a:gd name="T9" fmla="*/ 346 h 693"/>
              <a:gd name="T10" fmla="*/ 346 w 694"/>
              <a:gd name="T11" fmla="*/ 692 h 693"/>
              <a:gd name="T12" fmla="*/ 346 w 694"/>
              <a:gd name="T13" fmla="*/ 57 h 693"/>
              <a:gd name="T14" fmla="*/ 346 w 694"/>
              <a:gd name="T15" fmla="*/ 57 h 693"/>
              <a:gd name="T16" fmla="*/ 58 w 694"/>
              <a:gd name="T17" fmla="*/ 346 h 693"/>
              <a:gd name="T18" fmla="*/ 346 w 694"/>
              <a:gd name="T19" fmla="*/ 634 h 693"/>
              <a:gd name="T20" fmla="*/ 635 w 694"/>
              <a:gd name="T21" fmla="*/ 346 h 693"/>
              <a:gd name="T22" fmla="*/ 346 w 694"/>
              <a:gd name="T23" fmla="*/ 57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4" h="693">
                <a:moveTo>
                  <a:pt x="346" y="692"/>
                </a:moveTo>
                <a:lnTo>
                  <a:pt x="346" y="692"/>
                </a:lnTo>
                <a:cubicBezTo>
                  <a:pt x="162" y="692"/>
                  <a:pt x="0" y="531"/>
                  <a:pt x="0" y="346"/>
                </a:cubicBezTo>
                <a:cubicBezTo>
                  <a:pt x="0" y="150"/>
                  <a:pt x="162" y="0"/>
                  <a:pt x="346" y="0"/>
                </a:cubicBezTo>
                <a:cubicBezTo>
                  <a:pt x="543" y="0"/>
                  <a:pt x="693" y="150"/>
                  <a:pt x="693" y="346"/>
                </a:cubicBezTo>
                <a:cubicBezTo>
                  <a:pt x="693" y="531"/>
                  <a:pt x="543" y="692"/>
                  <a:pt x="346" y="692"/>
                </a:cubicBezTo>
                <a:close/>
                <a:moveTo>
                  <a:pt x="346" y="57"/>
                </a:moveTo>
                <a:lnTo>
                  <a:pt x="346" y="57"/>
                </a:lnTo>
                <a:cubicBezTo>
                  <a:pt x="185" y="57"/>
                  <a:pt x="58" y="185"/>
                  <a:pt x="58" y="346"/>
                </a:cubicBezTo>
                <a:cubicBezTo>
                  <a:pt x="58" y="508"/>
                  <a:pt x="185" y="634"/>
                  <a:pt x="346" y="634"/>
                </a:cubicBezTo>
                <a:cubicBezTo>
                  <a:pt x="508" y="634"/>
                  <a:pt x="635" y="508"/>
                  <a:pt x="635" y="346"/>
                </a:cubicBezTo>
                <a:cubicBezTo>
                  <a:pt x="635" y="185"/>
                  <a:pt x="508" y="57"/>
                  <a:pt x="346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8" name="Freeform 403">
            <a:extLst>
              <a:ext uri="{FF2B5EF4-FFF2-40B4-BE49-F238E27FC236}">
                <a16:creationId xmlns:a16="http://schemas.microsoft.com/office/drawing/2014/main" id="{83B6BB7F-DCE1-8A4C-BA14-AA07269E8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487" y="2710286"/>
            <a:ext cx="81891" cy="132418"/>
          </a:xfrm>
          <a:custGeom>
            <a:avLst/>
            <a:gdLst>
              <a:gd name="T0" fmla="*/ 93 w 209"/>
              <a:gd name="T1" fmla="*/ 335 h 336"/>
              <a:gd name="T2" fmla="*/ 93 w 209"/>
              <a:gd name="T3" fmla="*/ 335 h 336"/>
              <a:gd name="T4" fmla="*/ 12 w 209"/>
              <a:gd name="T5" fmla="*/ 311 h 336"/>
              <a:gd name="T6" fmla="*/ 0 w 209"/>
              <a:gd name="T7" fmla="*/ 289 h 336"/>
              <a:gd name="T8" fmla="*/ 35 w 209"/>
              <a:gd name="T9" fmla="*/ 277 h 336"/>
              <a:gd name="T10" fmla="*/ 139 w 209"/>
              <a:gd name="T11" fmla="*/ 277 h 336"/>
              <a:gd name="T12" fmla="*/ 162 w 209"/>
              <a:gd name="T13" fmla="*/ 242 h 336"/>
              <a:gd name="T14" fmla="*/ 93 w 209"/>
              <a:gd name="T15" fmla="*/ 184 h 336"/>
              <a:gd name="T16" fmla="*/ 35 w 209"/>
              <a:gd name="T17" fmla="*/ 150 h 336"/>
              <a:gd name="T18" fmla="*/ 0 w 209"/>
              <a:gd name="T19" fmla="*/ 92 h 336"/>
              <a:gd name="T20" fmla="*/ 47 w 209"/>
              <a:gd name="T21" fmla="*/ 23 h 336"/>
              <a:gd name="T22" fmla="*/ 197 w 209"/>
              <a:gd name="T23" fmla="*/ 23 h 336"/>
              <a:gd name="T24" fmla="*/ 208 w 209"/>
              <a:gd name="T25" fmla="*/ 46 h 336"/>
              <a:gd name="T26" fmla="*/ 174 w 209"/>
              <a:gd name="T27" fmla="*/ 58 h 336"/>
              <a:gd name="T28" fmla="*/ 70 w 209"/>
              <a:gd name="T29" fmla="*/ 58 h 336"/>
              <a:gd name="T30" fmla="*/ 47 w 209"/>
              <a:gd name="T31" fmla="*/ 92 h 336"/>
              <a:gd name="T32" fmla="*/ 116 w 209"/>
              <a:gd name="T33" fmla="*/ 150 h 336"/>
              <a:gd name="T34" fmla="*/ 174 w 209"/>
              <a:gd name="T35" fmla="*/ 184 h 336"/>
              <a:gd name="T36" fmla="*/ 208 w 209"/>
              <a:gd name="T37" fmla="*/ 242 h 336"/>
              <a:gd name="T38" fmla="*/ 162 w 209"/>
              <a:gd name="T39" fmla="*/ 311 h 336"/>
              <a:gd name="T40" fmla="*/ 93 w 209"/>
              <a:gd name="T41" fmla="*/ 33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9" h="336">
                <a:moveTo>
                  <a:pt x="93" y="335"/>
                </a:moveTo>
                <a:lnTo>
                  <a:pt x="93" y="335"/>
                </a:lnTo>
                <a:cubicBezTo>
                  <a:pt x="70" y="335"/>
                  <a:pt x="47" y="323"/>
                  <a:pt x="12" y="311"/>
                </a:cubicBezTo>
                <a:cubicBezTo>
                  <a:pt x="0" y="311"/>
                  <a:pt x="0" y="300"/>
                  <a:pt x="0" y="289"/>
                </a:cubicBezTo>
                <a:cubicBezTo>
                  <a:pt x="12" y="277"/>
                  <a:pt x="23" y="277"/>
                  <a:pt x="35" y="277"/>
                </a:cubicBezTo>
                <a:cubicBezTo>
                  <a:pt x="70" y="300"/>
                  <a:pt x="116" y="300"/>
                  <a:pt x="139" y="277"/>
                </a:cubicBezTo>
                <a:cubicBezTo>
                  <a:pt x="162" y="277"/>
                  <a:pt x="162" y="254"/>
                  <a:pt x="162" y="242"/>
                </a:cubicBezTo>
                <a:cubicBezTo>
                  <a:pt x="162" y="219"/>
                  <a:pt x="128" y="208"/>
                  <a:pt x="93" y="184"/>
                </a:cubicBezTo>
                <a:cubicBezTo>
                  <a:pt x="70" y="173"/>
                  <a:pt x="58" y="162"/>
                  <a:pt x="35" y="150"/>
                </a:cubicBezTo>
                <a:cubicBezTo>
                  <a:pt x="12" y="138"/>
                  <a:pt x="0" y="115"/>
                  <a:pt x="0" y="92"/>
                </a:cubicBezTo>
                <a:cubicBezTo>
                  <a:pt x="0" y="69"/>
                  <a:pt x="23" y="34"/>
                  <a:pt x="47" y="23"/>
                </a:cubicBezTo>
                <a:cubicBezTo>
                  <a:pt x="81" y="0"/>
                  <a:pt x="139" y="0"/>
                  <a:pt x="197" y="23"/>
                </a:cubicBezTo>
                <a:cubicBezTo>
                  <a:pt x="208" y="23"/>
                  <a:pt x="208" y="34"/>
                  <a:pt x="208" y="46"/>
                </a:cubicBezTo>
                <a:cubicBezTo>
                  <a:pt x="197" y="58"/>
                  <a:pt x="185" y="58"/>
                  <a:pt x="174" y="58"/>
                </a:cubicBezTo>
                <a:cubicBezTo>
                  <a:pt x="139" y="34"/>
                  <a:pt x="93" y="34"/>
                  <a:pt x="70" y="58"/>
                </a:cubicBezTo>
                <a:cubicBezTo>
                  <a:pt x="58" y="69"/>
                  <a:pt x="47" y="81"/>
                  <a:pt x="47" y="92"/>
                </a:cubicBezTo>
                <a:cubicBezTo>
                  <a:pt x="47" y="115"/>
                  <a:pt x="81" y="138"/>
                  <a:pt x="116" y="150"/>
                </a:cubicBezTo>
                <a:cubicBezTo>
                  <a:pt x="139" y="162"/>
                  <a:pt x="162" y="173"/>
                  <a:pt x="174" y="184"/>
                </a:cubicBezTo>
                <a:cubicBezTo>
                  <a:pt x="197" y="196"/>
                  <a:pt x="208" y="219"/>
                  <a:pt x="208" y="242"/>
                </a:cubicBezTo>
                <a:cubicBezTo>
                  <a:pt x="208" y="277"/>
                  <a:pt x="197" y="300"/>
                  <a:pt x="162" y="311"/>
                </a:cubicBezTo>
                <a:cubicBezTo>
                  <a:pt x="150" y="323"/>
                  <a:pt x="128" y="335"/>
                  <a:pt x="93" y="3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9" name="Freeform 404">
            <a:extLst>
              <a:ext uri="{FF2B5EF4-FFF2-40B4-BE49-F238E27FC236}">
                <a16:creationId xmlns:a16="http://schemas.microsoft.com/office/drawing/2014/main" id="{4CBB5744-DD23-4348-A91B-0DDCD9319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2677181"/>
            <a:ext cx="19167" cy="27878"/>
          </a:xfrm>
          <a:custGeom>
            <a:avLst/>
            <a:gdLst>
              <a:gd name="T0" fmla="*/ 23 w 48"/>
              <a:gd name="T1" fmla="*/ 69 h 70"/>
              <a:gd name="T2" fmla="*/ 23 w 48"/>
              <a:gd name="T3" fmla="*/ 69 h 70"/>
              <a:gd name="T4" fmla="*/ 0 w 48"/>
              <a:gd name="T5" fmla="*/ 58 h 70"/>
              <a:gd name="T6" fmla="*/ 0 w 48"/>
              <a:gd name="T7" fmla="*/ 23 h 70"/>
              <a:gd name="T8" fmla="*/ 23 w 48"/>
              <a:gd name="T9" fmla="*/ 0 h 70"/>
              <a:gd name="T10" fmla="*/ 47 w 48"/>
              <a:gd name="T11" fmla="*/ 23 h 70"/>
              <a:gd name="T12" fmla="*/ 47 w 48"/>
              <a:gd name="T13" fmla="*/ 58 h 70"/>
              <a:gd name="T14" fmla="*/ 23 w 48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70">
                <a:moveTo>
                  <a:pt x="23" y="69"/>
                </a:moveTo>
                <a:lnTo>
                  <a:pt x="23" y="69"/>
                </a:lnTo>
                <a:cubicBezTo>
                  <a:pt x="12" y="69"/>
                  <a:pt x="0" y="69"/>
                  <a:pt x="0" y="5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2" y="0"/>
                  <a:pt x="23" y="0"/>
                </a:cubicBezTo>
                <a:cubicBezTo>
                  <a:pt x="35" y="0"/>
                  <a:pt x="47" y="12"/>
                  <a:pt x="47" y="23"/>
                </a:cubicBezTo>
                <a:cubicBezTo>
                  <a:pt x="47" y="58"/>
                  <a:pt x="47" y="58"/>
                  <a:pt x="47" y="58"/>
                </a:cubicBezTo>
                <a:cubicBezTo>
                  <a:pt x="47" y="69"/>
                  <a:pt x="35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0" name="Freeform 405">
            <a:extLst>
              <a:ext uri="{FF2B5EF4-FFF2-40B4-BE49-F238E27FC236}">
                <a16:creationId xmlns:a16="http://schemas.microsoft.com/office/drawing/2014/main" id="{AFE69B83-7792-3648-911B-B33DC0C63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2846188"/>
            <a:ext cx="19167" cy="27878"/>
          </a:xfrm>
          <a:custGeom>
            <a:avLst/>
            <a:gdLst>
              <a:gd name="T0" fmla="*/ 23 w 48"/>
              <a:gd name="T1" fmla="*/ 69 h 70"/>
              <a:gd name="T2" fmla="*/ 23 w 48"/>
              <a:gd name="T3" fmla="*/ 69 h 70"/>
              <a:gd name="T4" fmla="*/ 0 w 48"/>
              <a:gd name="T5" fmla="*/ 46 h 70"/>
              <a:gd name="T6" fmla="*/ 0 w 48"/>
              <a:gd name="T7" fmla="*/ 12 h 70"/>
              <a:gd name="T8" fmla="*/ 23 w 48"/>
              <a:gd name="T9" fmla="*/ 0 h 70"/>
              <a:gd name="T10" fmla="*/ 47 w 48"/>
              <a:gd name="T11" fmla="*/ 12 h 70"/>
              <a:gd name="T12" fmla="*/ 47 w 48"/>
              <a:gd name="T13" fmla="*/ 46 h 70"/>
              <a:gd name="T14" fmla="*/ 23 w 48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70">
                <a:moveTo>
                  <a:pt x="23" y="69"/>
                </a:moveTo>
                <a:lnTo>
                  <a:pt x="23" y="69"/>
                </a:lnTo>
                <a:cubicBezTo>
                  <a:pt x="12" y="69"/>
                  <a:pt x="0" y="58"/>
                  <a:pt x="0" y="4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0"/>
                  <a:pt x="12" y="0"/>
                  <a:pt x="23" y="0"/>
                </a:cubicBezTo>
                <a:cubicBezTo>
                  <a:pt x="35" y="0"/>
                  <a:pt x="47" y="0"/>
                  <a:pt x="47" y="12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58"/>
                  <a:pt x="35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1" name="Freeform 406">
            <a:extLst>
              <a:ext uri="{FF2B5EF4-FFF2-40B4-BE49-F238E27FC236}">
                <a16:creationId xmlns:a16="http://schemas.microsoft.com/office/drawing/2014/main" id="{EF564044-C043-B647-8AF2-3634C544F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237" y="4825485"/>
            <a:ext cx="1130779" cy="1318950"/>
          </a:xfrm>
          <a:custGeom>
            <a:avLst/>
            <a:gdLst>
              <a:gd name="T0" fmla="*/ 2863 w 2864"/>
              <a:gd name="T1" fmla="*/ 0 h 3337"/>
              <a:gd name="T2" fmla="*/ 0 w 2864"/>
              <a:gd name="T3" fmla="*/ 1754 h 3337"/>
              <a:gd name="T4" fmla="*/ 2839 w 2864"/>
              <a:gd name="T5" fmla="*/ 333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" h="3337">
                <a:moveTo>
                  <a:pt x="2863" y="0"/>
                </a:moveTo>
                <a:lnTo>
                  <a:pt x="0" y="1754"/>
                </a:lnTo>
                <a:lnTo>
                  <a:pt x="2839" y="333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626" name="Freeform 491">
            <a:extLst>
              <a:ext uri="{FF2B5EF4-FFF2-40B4-BE49-F238E27FC236}">
                <a16:creationId xmlns:a16="http://schemas.microsoft.com/office/drawing/2014/main" id="{DA2858A9-B114-E447-8E3F-1FD7422B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4588527"/>
            <a:ext cx="557549" cy="552321"/>
          </a:xfrm>
          <a:custGeom>
            <a:avLst/>
            <a:gdLst>
              <a:gd name="T0" fmla="*/ 1409 w 1410"/>
              <a:gd name="T1" fmla="*/ 693 h 1398"/>
              <a:gd name="T2" fmla="*/ 1409 w 1410"/>
              <a:gd name="T3" fmla="*/ 693 h 1398"/>
              <a:gd name="T4" fmla="*/ 704 w 1410"/>
              <a:gd name="T5" fmla="*/ 1397 h 1398"/>
              <a:gd name="T6" fmla="*/ 0 w 1410"/>
              <a:gd name="T7" fmla="*/ 693 h 1398"/>
              <a:gd name="T8" fmla="*/ 704 w 1410"/>
              <a:gd name="T9" fmla="*/ 0 h 1398"/>
              <a:gd name="T10" fmla="*/ 1409 w 1410"/>
              <a:gd name="T11" fmla="*/ 693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398">
                <a:moveTo>
                  <a:pt x="1409" y="693"/>
                </a:moveTo>
                <a:lnTo>
                  <a:pt x="1409" y="693"/>
                </a:lnTo>
                <a:cubicBezTo>
                  <a:pt x="1409" y="1086"/>
                  <a:pt x="1097" y="1397"/>
                  <a:pt x="704" y="1397"/>
                </a:cubicBezTo>
                <a:cubicBezTo>
                  <a:pt x="323" y="1397"/>
                  <a:pt x="0" y="1086"/>
                  <a:pt x="0" y="693"/>
                </a:cubicBezTo>
                <a:cubicBezTo>
                  <a:pt x="0" y="312"/>
                  <a:pt x="323" y="0"/>
                  <a:pt x="704" y="0"/>
                </a:cubicBezTo>
                <a:cubicBezTo>
                  <a:pt x="1097" y="0"/>
                  <a:pt x="1409" y="312"/>
                  <a:pt x="1409" y="6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8" name="Freeform 492">
            <a:extLst>
              <a:ext uri="{FF2B5EF4-FFF2-40B4-BE49-F238E27FC236}">
                <a16:creationId xmlns:a16="http://schemas.microsoft.com/office/drawing/2014/main" id="{5E37517E-5877-8442-BD4F-6CB74B14F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529" y="5893538"/>
            <a:ext cx="557549" cy="552322"/>
          </a:xfrm>
          <a:custGeom>
            <a:avLst/>
            <a:gdLst>
              <a:gd name="T0" fmla="*/ 1409 w 1410"/>
              <a:gd name="T1" fmla="*/ 693 h 1398"/>
              <a:gd name="T2" fmla="*/ 1409 w 1410"/>
              <a:gd name="T3" fmla="*/ 693 h 1398"/>
              <a:gd name="T4" fmla="*/ 704 w 1410"/>
              <a:gd name="T5" fmla="*/ 1397 h 1398"/>
              <a:gd name="T6" fmla="*/ 0 w 1410"/>
              <a:gd name="T7" fmla="*/ 693 h 1398"/>
              <a:gd name="T8" fmla="*/ 704 w 1410"/>
              <a:gd name="T9" fmla="*/ 0 h 1398"/>
              <a:gd name="T10" fmla="*/ 1409 w 1410"/>
              <a:gd name="T11" fmla="*/ 693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0" h="1398">
                <a:moveTo>
                  <a:pt x="1409" y="693"/>
                </a:moveTo>
                <a:lnTo>
                  <a:pt x="1409" y="693"/>
                </a:lnTo>
                <a:cubicBezTo>
                  <a:pt x="1409" y="1085"/>
                  <a:pt x="1097" y="1397"/>
                  <a:pt x="704" y="1397"/>
                </a:cubicBezTo>
                <a:cubicBezTo>
                  <a:pt x="323" y="1397"/>
                  <a:pt x="0" y="1085"/>
                  <a:pt x="0" y="693"/>
                </a:cubicBezTo>
                <a:cubicBezTo>
                  <a:pt x="0" y="312"/>
                  <a:pt x="323" y="0"/>
                  <a:pt x="704" y="0"/>
                </a:cubicBezTo>
                <a:cubicBezTo>
                  <a:pt x="1097" y="0"/>
                  <a:pt x="1409" y="312"/>
                  <a:pt x="1409" y="6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9" name="Freeform 493">
            <a:extLst>
              <a:ext uri="{FF2B5EF4-FFF2-40B4-BE49-F238E27FC236}">
                <a16:creationId xmlns:a16="http://schemas.microsoft.com/office/drawing/2014/main" id="{1C17C42B-C1F6-284E-9AEA-ACC25A82C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5961490"/>
            <a:ext cx="357179" cy="411192"/>
          </a:xfrm>
          <a:custGeom>
            <a:avLst/>
            <a:gdLst>
              <a:gd name="T0" fmla="*/ 450 w 902"/>
              <a:gd name="T1" fmla="*/ 1039 h 1040"/>
              <a:gd name="T2" fmla="*/ 450 w 902"/>
              <a:gd name="T3" fmla="*/ 1039 h 1040"/>
              <a:gd name="T4" fmla="*/ 439 w 902"/>
              <a:gd name="T5" fmla="*/ 1039 h 1040"/>
              <a:gd name="T6" fmla="*/ 185 w 902"/>
              <a:gd name="T7" fmla="*/ 843 h 1040"/>
              <a:gd name="T8" fmla="*/ 0 w 902"/>
              <a:gd name="T9" fmla="*/ 231 h 1040"/>
              <a:gd name="T10" fmla="*/ 23 w 902"/>
              <a:gd name="T11" fmla="*/ 162 h 1040"/>
              <a:gd name="T12" fmla="*/ 81 w 902"/>
              <a:gd name="T13" fmla="*/ 139 h 1040"/>
              <a:gd name="T14" fmla="*/ 404 w 902"/>
              <a:gd name="T15" fmla="*/ 23 h 1040"/>
              <a:gd name="T16" fmla="*/ 496 w 902"/>
              <a:gd name="T17" fmla="*/ 23 h 1040"/>
              <a:gd name="T18" fmla="*/ 820 w 902"/>
              <a:gd name="T19" fmla="*/ 139 h 1040"/>
              <a:gd name="T20" fmla="*/ 878 w 902"/>
              <a:gd name="T21" fmla="*/ 162 h 1040"/>
              <a:gd name="T22" fmla="*/ 901 w 902"/>
              <a:gd name="T23" fmla="*/ 231 h 1040"/>
              <a:gd name="T24" fmla="*/ 716 w 902"/>
              <a:gd name="T25" fmla="*/ 843 h 1040"/>
              <a:gd name="T26" fmla="*/ 462 w 902"/>
              <a:gd name="T27" fmla="*/ 1039 h 1040"/>
              <a:gd name="T28" fmla="*/ 450 w 902"/>
              <a:gd name="T29" fmla="*/ 1039 h 1040"/>
              <a:gd name="T30" fmla="*/ 439 w 902"/>
              <a:gd name="T31" fmla="*/ 981 h 1040"/>
              <a:gd name="T32" fmla="*/ 439 w 902"/>
              <a:gd name="T33" fmla="*/ 981 h 1040"/>
              <a:gd name="T34" fmla="*/ 450 w 902"/>
              <a:gd name="T35" fmla="*/ 69 h 1040"/>
              <a:gd name="T36" fmla="*/ 450 w 902"/>
              <a:gd name="T37" fmla="*/ 69 h 1040"/>
              <a:gd name="T38" fmla="*/ 439 w 902"/>
              <a:gd name="T39" fmla="*/ 69 h 1040"/>
              <a:gd name="T40" fmla="*/ 81 w 902"/>
              <a:gd name="T41" fmla="*/ 196 h 1040"/>
              <a:gd name="T42" fmla="*/ 69 w 902"/>
              <a:gd name="T43" fmla="*/ 196 h 1040"/>
              <a:gd name="T44" fmla="*/ 58 w 902"/>
              <a:gd name="T45" fmla="*/ 219 h 1040"/>
              <a:gd name="T46" fmla="*/ 231 w 902"/>
              <a:gd name="T47" fmla="*/ 808 h 1040"/>
              <a:gd name="T48" fmla="*/ 450 w 902"/>
              <a:gd name="T49" fmla="*/ 981 h 1040"/>
              <a:gd name="T50" fmla="*/ 670 w 902"/>
              <a:gd name="T51" fmla="*/ 808 h 1040"/>
              <a:gd name="T52" fmla="*/ 843 w 902"/>
              <a:gd name="T53" fmla="*/ 219 h 1040"/>
              <a:gd name="T54" fmla="*/ 831 w 902"/>
              <a:gd name="T55" fmla="*/ 196 h 1040"/>
              <a:gd name="T56" fmla="*/ 820 w 902"/>
              <a:gd name="T57" fmla="*/ 185 h 1040"/>
              <a:gd name="T58" fmla="*/ 474 w 902"/>
              <a:gd name="T59" fmla="*/ 69 h 1040"/>
              <a:gd name="T60" fmla="*/ 450 w 902"/>
              <a:gd name="T61" fmla="*/ 69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02" h="1040">
                <a:moveTo>
                  <a:pt x="450" y="1039"/>
                </a:moveTo>
                <a:lnTo>
                  <a:pt x="450" y="1039"/>
                </a:lnTo>
                <a:lnTo>
                  <a:pt x="439" y="1039"/>
                </a:lnTo>
                <a:cubicBezTo>
                  <a:pt x="427" y="1039"/>
                  <a:pt x="266" y="958"/>
                  <a:pt x="185" y="843"/>
                </a:cubicBezTo>
                <a:cubicBezTo>
                  <a:pt x="58" y="646"/>
                  <a:pt x="12" y="346"/>
                  <a:pt x="0" y="231"/>
                </a:cubicBezTo>
                <a:cubicBezTo>
                  <a:pt x="0" y="208"/>
                  <a:pt x="12" y="185"/>
                  <a:pt x="23" y="162"/>
                </a:cubicBezTo>
                <a:cubicBezTo>
                  <a:pt x="35" y="150"/>
                  <a:pt x="58" y="139"/>
                  <a:pt x="81" y="139"/>
                </a:cubicBezTo>
                <a:cubicBezTo>
                  <a:pt x="243" y="127"/>
                  <a:pt x="358" y="58"/>
                  <a:pt x="404" y="23"/>
                </a:cubicBezTo>
                <a:cubicBezTo>
                  <a:pt x="427" y="0"/>
                  <a:pt x="474" y="0"/>
                  <a:pt x="496" y="23"/>
                </a:cubicBezTo>
                <a:cubicBezTo>
                  <a:pt x="554" y="58"/>
                  <a:pt x="658" y="127"/>
                  <a:pt x="820" y="139"/>
                </a:cubicBezTo>
                <a:cubicBezTo>
                  <a:pt x="843" y="139"/>
                  <a:pt x="866" y="150"/>
                  <a:pt x="878" y="162"/>
                </a:cubicBezTo>
                <a:cubicBezTo>
                  <a:pt x="889" y="185"/>
                  <a:pt x="901" y="208"/>
                  <a:pt x="901" y="231"/>
                </a:cubicBezTo>
                <a:cubicBezTo>
                  <a:pt x="889" y="346"/>
                  <a:pt x="843" y="646"/>
                  <a:pt x="716" y="843"/>
                </a:cubicBezTo>
                <a:cubicBezTo>
                  <a:pt x="635" y="958"/>
                  <a:pt x="474" y="1039"/>
                  <a:pt x="462" y="1039"/>
                </a:cubicBezTo>
                <a:lnTo>
                  <a:pt x="450" y="1039"/>
                </a:lnTo>
                <a:close/>
                <a:moveTo>
                  <a:pt x="439" y="981"/>
                </a:moveTo>
                <a:lnTo>
                  <a:pt x="439" y="981"/>
                </a:lnTo>
                <a:close/>
                <a:moveTo>
                  <a:pt x="450" y="69"/>
                </a:moveTo>
                <a:lnTo>
                  <a:pt x="450" y="69"/>
                </a:lnTo>
                <a:lnTo>
                  <a:pt x="439" y="69"/>
                </a:lnTo>
                <a:cubicBezTo>
                  <a:pt x="381" y="104"/>
                  <a:pt x="266" y="173"/>
                  <a:pt x="81" y="196"/>
                </a:cubicBezTo>
                <a:lnTo>
                  <a:pt x="69" y="196"/>
                </a:lnTo>
                <a:cubicBezTo>
                  <a:pt x="58" y="208"/>
                  <a:pt x="58" y="219"/>
                  <a:pt x="58" y="219"/>
                </a:cubicBezTo>
                <a:cubicBezTo>
                  <a:pt x="69" y="335"/>
                  <a:pt x="116" y="635"/>
                  <a:pt x="231" y="808"/>
                </a:cubicBezTo>
                <a:cubicBezTo>
                  <a:pt x="289" y="900"/>
                  <a:pt x="416" y="958"/>
                  <a:pt x="450" y="981"/>
                </a:cubicBezTo>
                <a:cubicBezTo>
                  <a:pt x="485" y="958"/>
                  <a:pt x="612" y="900"/>
                  <a:pt x="670" y="808"/>
                </a:cubicBezTo>
                <a:cubicBezTo>
                  <a:pt x="785" y="635"/>
                  <a:pt x="831" y="335"/>
                  <a:pt x="843" y="219"/>
                </a:cubicBezTo>
                <a:cubicBezTo>
                  <a:pt x="843" y="208"/>
                  <a:pt x="843" y="208"/>
                  <a:pt x="831" y="196"/>
                </a:cubicBezTo>
                <a:lnTo>
                  <a:pt x="820" y="185"/>
                </a:lnTo>
                <a:cubicBezTo>
                  <a:pt x="635" y="173"/>
                  <a:pt x="520" y="104"/>
                  <a:pt x="474" y="69"/>
                </a:cubicBezTo>
                <a:cubicBezTo>
                  <a:pt x="462" y="69"/>
                  <a:pt x="462" y="69"/>
                  <a:pt x="450" y="6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0" name="Freeform 494">
            <a:extLst>
              <a:ext uri="{FF2B5EF4-FFF2-40B4-BE49-F238E27FC236}">
                <a16:creationId xmlns:a16="http://schemas.microsoft.com/office/drawing/2014/main" id="{B501E884-90A5-7B43-9B5A-61AA87E18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610" y="6156632"/>
            <a:ext cx="137646" cy="95828"/>
          </a:xfrm>
          <a:custGeom>
            <a:avLst/>
            <a:gdLst>
              <a:gd name="T0" fmla="*/ 300 w 348"/>
              <a:gd name="T1" fmla="*/ 243 h 244"/>
              <a:gd name="T2" fmla="*/ 300 w 348"/>
              <a:gd name="T3" fmla="*/ 243 h 244"/>
              <a:gd name="T4" fmla="*/ 47 w 348"/>
              <a:gd name="T5" fmla="*/ 243 h 244"/>
              <a:gd name="T6" fmla="*/ 0 w 348"/>
              <a:gd name="T7" fmla="*/ 197 h 244"/>
              <a:gd name="T8" fmla="*/ 0 w 348"/>
              <a:gd name="T9" fmla="*/ 46 h 244"/>
              <a:gd name="T10" fmla="*/ 47 w 348"/>
              <a:gd name="T11" fmla="*/ 0 h 244"/>
              <a:gd name="T12" fmla="*/ 300 w 348"/>
              <a:gd name="T13" fmla="*/ 0 h 244"/>
              <a:gd name="T14" fmla="*/ 347 w 348"/>
              <a:gd name="T15" fmla="*/ 46 h 244"/>
              <a:gd name="T16" fmla="*/ 347 w 348"/>
              <a:gd name="T17" fmla="*/ 197 h 244"/>
              <a:gd name="T18" fmla="*/ 300 w 348"/>
              <a:gd name="T19" fmla="*/ 243 h 244"/>
              <a:gd name="T20" fmla="*/ 58 w 348"/>
              <a:gd name="T21" fmla="*/ 185 h 244"/>
              <a:gd name="T22" fmla="*/ 58 w 348"/>
              <a:gd name="T23" fmla="*/ 185 h 244"/>
              <a:gd name="T24" fmla="*/ 289 w 348"/>
              <a:gd name="T25" fmla="*/ 185 h 244"/>
              <a:gd name="T26" fmla="*/ 289 w 348"/>
              <a:gd name="T27" fmla="*/ 58 h 244"/>
              <a:gd name="T28" fmla="*/ 58 w 348"/>
              <a:gd name="T29" fmla="*/ 58 h 244"/>
              <a:gd name="T30" fmla="*/ 58 w 348"/>
              <a:gd name="T31" fmla="*/ 18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" h="244">
                <a:moveTo>
                  <a:pt x="300" y="243"/>
                </a:moveTo>
                <a:lnTo>
                  <a:pt x="300" y="243"/>
                </a:lnTo>
                <a:cubicBezTo>
                  <a:pt x="47" y="243"/>
                  <a:pt x="47" y="243"/>
                  <a:pt x="47" y="243"/>
                </a:cubicBezTo>
                <a:cubicBezTo>
                  <a:pt x="23" y="243"/>
                  <a:pt x="0" y="220"/>
                  <a:pt x="0" y="197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24"/>
                  <a:pt x="23" y="0"/>
                  <a:pt x="47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23" y="0"/>
                  <a:pt x="347" y="24"/>
                  <a:pt x="347" y="46"/>
                </a:cubicBezTo>
                <a:cubicBezTo>
                  <a:pt x="347" y="197"/>
                  <a:pt x="347" y="197"/>
                  <a:pt x="347" y="197"/>
                </a:cubicBezTo>
                <a:cubicBezTo>
                  <a:pt x="347" y="220"/>
                  <a:pt x="323" y="243"/>
                  <a:pt x="300" y="243"/>
                </a:cubicBezTo>
                <a:close/>
                <a:moveTo>
                  <a:pt x="58" y="185"/>
                </a:moveTo>
                <a:lnTo>
                  <a:pt x="58" y="185"/>
                </a:lnTo>
                <a:cubicBezTo>
                  <a:pt x="289" y="185"/>
                  <a:pt x="289" y="185"/>
                  <a:pt x="289" y="185"/>
                </a:cubicBezTo>
                <a:cubicBezTo>
                  <a:pt x="289" y="58"/>
                  <a:pt x="289" y="58"/>
                  <a:pt x="289" y="58"/>
                </a:cubicBezTo>
                <a:cubicBezTo>
                  <a:pt x="58" y="58"/>
                  <a:pt x="58" y="58"/>
                  <a:pt x="58" y="58"/>
                </a:cubicBezTo>
                <a:lnTo>
                  <a:pt x="58" y="1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1" name="Freeform 495">
            <a:extLst>
              <a:ext uri="{FF2B5EF4-FFF2-40B4-BE49-F238E27FC236}">
                <a16:creationId xmlns:a16="http://schemas.microsoft.com/office/drawing/2014/main" id="{3B968263-DA65-5E40-B815-E8B2B0B0C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548" y="6085195"/>
            <a:ext cx="109768" cy="95829"/>
          </a:xfrm>
          <a:custGeom>
            <a:avLst/>
            <a:gdLst>
              <a:gd name="T0" fmla="*/ 254 w 278"/>
              <a:gd name="T1" fmla="*/ 242 h 243"/>
              <a:gd name="T2" fmla="*/ 254 w 278"/>
              <a:gd name="T3" fmla="*/ 242 h 243"/>
              <a:gd name="T4" fmla="*/ 231 w 278"/>
              <a:gd name="T5" fmla="*/ 208 h 243"/>
              <a:gd name="T6" fmla="*/ 231 w 278"/>
              <a:gd name="T7" fmla="*/ 138 h 243"/>
              <a:gd name="T8" fmla="*/ 138 w 278"/>
              <a:gd name="T9" fmla="*/ 46 h 243"/>
              <a:gd name="T10" fmla="*/ 46 w 278"/>
              <a:gd name="T11" fmla="*/ 138 h 243"/>
              <a:gd name="T12" fmla="*/ 57 w 278"/>
              <a:gd name="T13" fmla="*/ 208 h 243"/>
              <a:gd name="T14" fmla="*/ 23 w 278"/>
              <a:gd name="T15" fmla="*/ 242 h 243"/>
              <a:gd name="T16" fmla="*/ 23 w 278"/>
              <a:gd name="T17" fmla="*/ 242 h 243"/>
              <a:gd name="T18" fmla="*/ 0 w 278"/>
              <a:gd name="T19" fmla="*/ 208 h 243"/>
              <a:gd name="T20" fmla="*/ 0 w 278"/>
              <a:gd name="T21" fmla="*/ 138 h 243"/>
              <a:gd name="T22" fmla="*/ 138 w 278"/>
              <a:gd name="T23" fmla="*/ 0 h 243"/>
              <a:gd name="T24" fmla="*/ 277 w 278"/>
              <a:gd name="T25" fmla="*/ 138 h 243"/>
              <a:gd name="T26" fmla="*/ 277 w 278"/>
              <a:gd name="T27" fmla="*/ 208 h 243"/>
              <a:gd name="T28" fmla="*/ 254 w 278"/>
              <a:gd name="T2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8" h="243">
                <a:moveTo>
                  <a:pt x="254" y="242"/>
                </a:moveTo>
                <a:lnTo>
                  <a:pt x="254" y="242"/>
                </a:lnTo>
                <a:cubicBezTo>
                  <a:pt x="242" y="242"/>
                  <a:pt x="231" y="230"/>
                  <a:pt x="231" y="208"/>
                </a:cubicBezTo>
                <a:cubicBezTo>
                  <a:pt x="231" y="138"/>
                  <a:pt x="231" y="138"/>
                  <a:pt x="231" y="138"/>
                </a:cubicBezTo>
                <a:cubicBezTo>
                  <a:pt x="231" y="92"/>
                  <a:pt x="184" y="46"/>
                  <a:pt x="138" y="46"/>
                </a:cubicBezTo>
                <a:cubicBezTo>
                  <a:pt x="92" y="46"/>
                  <a:pt x="46" y="92"/>
                  <a:pt x="46" y="138"/>
                </a:cubicBezTo>
                <a:cubicBezTo>
                  <a:pt x="57" y="208"/>
                  <a:pt x="57" y="208"/>
                  <a:pt x="57" y="208"/>
                </a:cubicBezTo>
                <a:cubicBezTo>
                  <a:pt x="57" y="230"/>
                  <a:pt x="34" y="242"/>
                  <a:pt x="23" y="242"/>
                </a:cubicBezTo>
                <a:lnTo>
                  <a:pt x="23" y="242"/>
                </a:lnTo>
                <a:cubicBezTo>
                  <a:pt x="12" y="242"/>
                  <a:pt x="0" y="230"/>
                  <a:pt x="0" y="20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58"/>
                  <a:pt x="57" y="0"/>
                  <a:pt x="138" y="0"/>
                </a:cubicBezTo>
                <a:cubicBezTo>
                  <a:pt x="219" y="0"/>
                  <a:pt x="277" y="58"/>
                  <a:pt x="277" y="138"/>
                </a:cubicBezTo>
                <a:cubicBezTo>
                  <a:pt x="277" y="208"/>
                  <a:pt x="277" y="208"/>
                  <a:pt x="277" y="208"/>
                </a:cubicBezTo>
                <a:cubicBezTo>
                  <a:pt x="277" y="230"/>
                  <a:pt x="265" y="242"/>
                  <a:pt x="254" y="2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2" name="Freeform 496">
            <a:extLst>
              <a:ext uri="{FF2B5EF4-FFF2-40B4-BE49-F238E27FC236}">
                <a16:creationId xmlns:a16="http://schemas.microsoft.com/office/drawing/2014/main" id="{4ACA5CC0-7295-8549-9A70-296A7090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843" y="4684355"/>
            <a:ext cx="357179" cy="355437"/>
          </a:xfrm>
          <a:custGeom>
            <a:avLst/>
            <a:gdLst>
              <a:gd name="T0" fmla="*/ 450 w 902"/>
              <a:gd name="T1" fmla="*/ 900 h 901"/>
              <a:gd name="T2" fmla="*/ 450 w 902"/>
              <a:gd name="T3" fmla="*/ 900 h 901"/>
              <a:gd name="T4" fmla="*/ 127 w 902"/>
              <a:gd name="T5" fmla="*/ 773 h 901"/>
              <a:gd name="T6" fmla="*/ 0 w 902"/>
              <a:gd name="T7" fmla="*/ 450 h 901"/>
              <a:gd name="T8" fmla="*/ 127 w 902"/>
              <a:gd name="T9" fmla="*/ 139 h 901"/>
              <a:gd name="T10" fmla="*/ 450 w 902"/>
              <a:gd name="T11" fmla="*/ 0 h 901"/>
              <a:gd name="T12" fmla="*/ 773 w 902"/>
              <a:gd name="T13" fmla="*/ 139 h 901"/>
              <a:gd name="T14" fmla="*/ 901 w 902"/>
              <a:gd name="T15" fmla="*/ 450 h 901"/>
              <a:gd name="T16" fmla="*/ 773 w 902"/>
              <a:gd name="T17" fmla="*/ 773 h 901"/>
              <a:gd name="T18" fmla="*/ 450 w 902"/>
              <a:gd name="T19" fmla="*/ 900 h 901"/>
              <a:gd name="T20" fmla="*/ 450 w 902"/>
              <a:gd name="T21" fmla="*/ 58 h 901"/>
              <a:gd name="T22" fmla="*/ 450 w 902"/>
              <a:gd name="T23" fmla="*/ 58 h 901"/>
              <a:gd name="T24" fmla="*/ 58 w 902"/>
              <a:gd name="T25" fmla="*/ 450 h 901"/>
              <a:gd name="T26" fmla="*/ 450 w 902"/>
              <a:gd name="T27" fmla="*/ 854 h 901"/>
              <a:gd name="T28" fmla="*/ 843 w 902"/>
              <a:gd name="T29" fmla="*/ 450 h 901"/>
              <a:gd name="T30" fmla="*/ 450 w 902"/>
              <a:gd name="T31" fmla="*/ 58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2" h="901">
                <a:moveTo>
                  <a:pt x="450" y="900"/>
                </a:moveTo>
                <a:lnTo>
                  <a:pt x="450" y="900"/>
                </a:lnTo>
                <a:cubicBezTo>
                  <a:pt x="335" y="900"/>
                  <a:pt x="219" y="854"/>
                  <a:pt x="127" y="773"/>
                </a:cubicBezTo>
                <a:cubicBezTo>
                  <a:pt x="47" y="693"/>
                  <a:pt x="0" y="577"/>
                  <a:pt x="0" y="450"/>
                </a:cubicBezTo>
                <a:cubicBezTo>
                  <a:pt x="0" y="335"/>
                  <a:pt x="47" y="219"/>
                  <a:pt x="127" y="139"/>
                </a:cubicBezTo>
                <a:cubicBezTo>
                  <a:pt x="219" y="46"/>
                  <a:pt x="335" y="0"/>
                  <a:pt x="450" y="0"/>
                </a:cubicBezTo>
                <a:cubicBezTo>
                  <a:pt x="566" y="0"/>
                  <a:pt x="681" y="46"/>
                  <a:pt x="773" y="139"/>
                </a:cubicBezTo>
                <a:cubicBezTo>
                  <a:pt x="854" y="219"/>
                  <a:pt x="901" y="335"/>
                  <a:pt x="901" y="450"/>
                </a:cubicBezTo>
                <a:cubicBezTo>
                  <a:pt x="901" y="577"/>
                  <a:pt x="854" y="693"/>
                  <a:pt x="773" y="773"/>
                </a:cubicBezTo>
                <a:cubicBezTo>
                  <a:pt x="681" y="854"/>
                  <a:pt x="566" y="900"/>
                  <a:pt x="450" y="900"/>
                </a:cubicBezTo>
                <a:close/>
                <a:moveTo>
                  <a:pt x="450" y="58"/>
                </a:moveTo>
                <a:lnTo>
                  <a:pt x="450" y="58"/>
                </a:lnTo>
                <a:cubicBezTo>
                  <a:pt x="231" y="58"/>
                  <a:pt x="58" y="231"/>
                  <a:pt x="58" y="450"/>
                </a:cubicBezTo>
                <a:cubicBezTo>
                  <a:pt x="58" y="669"/>
                  <a:pt x="231" y="854"/>
                  <a:pt x="450" y="854"/>
                </a:cubicBezTo>
                <a:cubicBezTo>
                  <a:pt x="670" y="854"/>
                  <a:pt x="843" y="669"/>
                  <a:pt x="843" y="450"/>
                </a:cubicBezTo>
                <a:cubicBezTo>
                  <a:pt x="843" y="231"/>
                  <a:pt x="670" y="58"/>
                  <a:pt x="450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3" name="Freeform 497">
            <a:extLst>
              <a:ext uri="{FF2B5EF4-FFF2-40B4-BE49-F238E27FC236}">
                <a16:creationId xmlns:a16="http://schemas.microsoft.com/office/drawing/2014/main" id="{89F1ABF9-C4A8-914A-B86B-76E710B09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659" y="4726171"/>
            <a:ext cx="273547" cy="273548"/>
          </a:xfrm>
          <a:custGeom>
            <a:avLst/>
            <a:gdLst>
              <a:gd name="T0" fmla="*/ 346 w 694"/>
              <a:gd name="T1" fmla="*/ 693 h 694"/>
              <a:gd name="T2" fmla="*/ 346 w 694"/>
              <a:gd name="T3" fmla="*/ 693 h 694"/>
              <a:gd name="T4" fmla="*/ 0 w 694"/>
              <a:gd name="T5" fmla="*/ 346 h 694"/>
              <a:gd name="T6" fmla="*/ 346 w 694"/>
              <a:gd name="T7" fmla="*/ 0 h 694"/>
              <a:gd name="T8" fmla="*/ 693 w 694"/>
              <a:gd name="T9" fmla="*/ 346 h 694"/>
              <a:gd name="T10" fmla="*/ 346 w 694"/>
              <a:gd name="T11" fmla="*/ 693 h 694"/>
              <a:gd name="T12" fmla="*/ 346 w 694"/>
              <a:gd name="T13" fmla="*/ 58 h 694"/>
              <a:gd name="T14" fmla="*/ 346 w 694"/>
              <a:gd name="T15" fmla="*/ 58 h 694"/>
              <a:gd name="T16" fmla="*/ 58 w 694"/>
              <a:gd name="T17" fmla="*/ 346 h 694"/>
              <a:gd name="T18" fmla="*/ 346 w 694"/>
              <a:gd name="T19" fmla="*/ 635 h 694"/>
              <a:gd name="T20" fmla="*/ 635 w 694"/>
              <a:gd name="T21" fmla="*/ 346 h 694"/>
              <a:gd name="T22" fmla="*/ 346 w 694"/>
              <a:gd name="T23" fmla="*/ 58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4" h="694">
                <a:moveTo>
                  <a:pt x="346" y="693"/>
                </a:moveTo>
                <a:lnTo>
                  <a:pt x="346" y="693"/>
                </a:lnTo>
                <a:cubicBezTo>
                  <a:pt x="162" y="693"/>
                  <a:pt x="0" y="543"/>
                  <a:pt x="0" y="346"/>
                </a:cubicBezTo>
                <a:cubicBezTo>
                  <a:pt x="0" y="161"/>
                  <a:pt x="162" y="0"/>
                  <a:pt x="346" y="0"/>
                </a:cubicBezTo>
                <a:cubicBezTo>
                  <a:pt x="543" y="0"/>
                  <a:pt x="693" y="161"/>
                  <a:pt x="693" y="346"/>
                </a:cubicBezTo>
                <a:cubicBezTo>
                  <a:pt x="693" y="543"/>
                  <a:pt x="543" y="693"/>
                  <a:pt x="346" y="693"/>
                </a:cubicBezTo>
                <a:close/>
                <a:moveTo>
                  <a:pt x="346" y="58"/>
                </a:moveTo>
                <a:lnTo>
                  <a:pt x="346" y="58"/>
                </a:lnTo>
                <a:cubicBezTo>
                  <a:pt x="185" y="58"/>
                  <a:pt x="58" y="185"/>
                  <a:pt x="58" y="346"/>
                </a:cubicBezTo>
                <a:cubicBezTo>
                  <a:pt x="58" y="508"/>
                  <a:pt x="185" y="635"/>
                  <a:pt x="346" y="635"/>
                </a:cubicBezTo>
                <a:cubicBezTo>
                  <a:pt x="508" y="635"/>
                  <a:pt x="635" y="508"/>
                  <a:pt x="635" y="346"/>
                </a:cubicBezTo>
                <a:cubicBezTo>
                  <a:pt x="635" y="185"/>
                  <a:pt x="508" y="58"/>
                  <a:pt x="346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4" name="Freeform 498">
            <a:extLst>
              <a:ext uri="{FF2B5EF4-FFF2-40B4-BE49-F238E27FC236}">
                <a16:creationId xmlns:a16="http://schemas.microsoft.com/office/drawing/2014/main" id="{8CEA7EE6-B2CA-CD47-99E1-C18E0B453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487" y="4794123"/>
            <a:ext cx="81891" cy="132418"/>
          </a:xfrm>
          <a:custGeom>
            <a:avLst/>
            <a:gdLst>
              <a:gd name="T0" fmla="*/ 93 w 209"/>
              <a:gd name="T1" fmla="*/ 335 h 336"/>
              <a:gd name="T2" fmla="*/ 93 w 209"/>
              <a:gd name="T3" fmla="*/ 335 h 336"/>
              <a:gd name="T4" fmla="*/ 12 w 209"/>
              <a:gd name="T5" fmla="*/ 323 h 336"/>
              <a:gd name="T6" fmla="*/ 0 w 209"/>
              <a:gd name="T7" fmla="*/ 300 h 336"/>
              <a:gd name="T8" fmla="*/ 35 w 209"/>
              <a:gd name="T9" fmla="*/ 289 h 336"/>
              <a:gd name="T10" fmla="*/ 139 w 209"/>
              <a:gd name="T11" fmla="*/ 289 h 336"/>
              <a:gd name="T12" fmla="*/ 162 w 209"/>
              <a:gd name="T13" fmla="*/ 243 h 336"/>
              <a:gd name="T14" fmla="*/ 93 w 209"/>
              <a:gd name="T15" fmla="*/ 196 h 336"/>
              <a:gd name="T16" fmla="*/ 35 w 209"/>
              <a:gd name="T17" fmla="*/ 162 h 336"/>
              <a:gd name="T18" fmla="*/ 0 w 209"/>
              <a:gd name="T19" fmla="*/ 104 h 336"/>
              <a:gd name="T20" fmla="*/ 47 w 209"/>
              <a:gd name="T21" fmla="*/ 23 h 336"/>
              <a:gd name="T22" fmla="*/ 197 w 209"/>
              <a:gd name="T23" fmla="*/ 23 h 336"/>
              <a:gd name="T24" fmla="*/ 208 w 209"/>
              <a:gd name="T25" fmla="*/ 46 h 336"/>
              <a:gd name="T26" fmla="*/ 174 w 209"/>
              <a:gd name="T27" fmla="*/ 58 h 336"/>
              <a:gd name="T28" fmla="*/ 70 w 209"/>
              <a:gd name="T29" fmla="*/ 58 h 336"/>
              <a:gd name="T30" fmla="*/ 47 w 209"/>
              <a:gd name="T31" fmla="*/ 104 h 336"/>
              <a:gd name="T32" fmla="*/ 116 w 209"/>
              <a:gd name="T33" fmla="*/ 150 h 336"/>
              <a:gd name="T34" fmla="*/ 174 w 209"/>
              <a:gd name="T35" fmla="*/ 185 h 336"/>
              <a:gd name="T36" fmla="*/ 208 w 209"/>
              <a:gd name="T37" fmla="*/ 243 h 336"/>
              <a:gd name="T38" fmla="*/ 162 w 209"/>
              <a:gd name="T39" fmla="*/ 323 h 336"/>
              <a:gd name="T40" fmla="*/ 93 w 209"/>
              <a:gd name="T41" fmla="*/ 33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9" h="336">
                <a:moveTo>
                  <a:pt x="93" y="335"/>
                </a:moveTo>
                <a:lnTo>
                  <a:pt x="93" y="335"/>
                </a:lnTo>
                <a:cubicBezTo>
                  <a:pt x="70" y="335"/>
                  <a:pt x="47" y="335"/>
                  <a:pt x="12" y="323"/>
                </a:cubicBezTo>
                <a:cubicBezTo>
                  <a:pt x="0" y="323"/>
                  <a:pt x="0" y="300"/>
                  <a:pt x="0" y="300"/>
                </a:cubicBezTo>
                <a:cubicBezTo>
                  <a:pt x="12" y="289"/>
                  <a:pt x="23" y="277"/>
                  <a:pt x="35" y="289"/>
                </a:cubicBezTo>
                <a:cubicBezTo>
                  <a:pt x="70" y="300"/>
                  <a:pt x="116" y="300"/>
                  <a:pt x="139" y="289"/>
                </a:cubicBezTo>
                <a:cubicBezTo>
                  <a:pt x="162" y="277"/>
                  <a:pt x="162" y="265"/>
                  <a:pt x="162" y="243"/>
                </a:cubicBezTo>
                <a:cubicBezTo>
                  <a:pt x="162" y="231"/>
                  <a:pt x="128" y="208"/>
                  <a:pt x="93" y="196"/>
                </a:cubicBezTo>
                <a:cubicBezTo>
                  <a:pt x="70" y="185"/>
                  <a:pt x="58" y="173"/>
                  <a:pt x="35" y="162"/>
                </a:cubicBezTo>
                <a:cubicBezTo>
                  <a:pt x="12" y="139"/>
                  <a:pt x="0" y="127"/>
                  <a:pt x="0" y="104"/>
                </a:cubicBezTo>
                <a:cubicBezTo>
                  <a:pt x="0" y="69"/>
                  <a:pt x="23" y="46"/>
                  <a:pt x="47" y="23"/>
                </a:cubicBezTo>
                <a:cubicBezTo>
                  <a:pt x="81" y="0"/>
                  <a:pt x="139" y="0"/>
                  <a:pt x="197" y="23"/>
                </a:cubicBezTo>
                <a:cubicBezTo>
                  <a:pt x="208" y="23"/>
                  <a:pt x="208" y="46"/>
                  <a:pt x="208" y="46"/>
                </a:cubicBezTo>
                <a:cubicBezTo>
                  <a:pt x="197" y="58"/>
                  <a:pt x="185" y="69"/>
                  <a:pt x="174" y="58"/>
                </a:cubicBezTo>
                <a:cubicBezTo>
                  <a:pt x="139" y="46"/>
                  <a:pt x="93" y="46"/>
                  <a:pt x="70" y="58"/>
                </a:cubicBezTo>
                <a:cubicBezTo>
                  <a:pt x="58" y="69"/>
                  <a:pt x="47" y="81"/>
                  <a:pt x="47" y="104"/>
                </a:cubicBezTo>
                <a:cubicBezTo>
                  <a:pt x="47" y="115"/>
                  <a:pt x="81" y="139"/>
                  <a:pt x="116" y="150"/>
                </a:cubicBezTo>
                <a:cubicBezTo>
                  <a:pt x="139" y="162"/>
                  <a:pt x="162" y="173"/>
                  <a:pt x="174" y="185"/>
                </a:cubicBezTo>
                <a:cubicBezTo>
                  <a:pt x="197" y="208"/>
                  <a:pt x="208" y="231"/>
                  <a:pt x="208" y="243"/>
                </a:cubicBezTo>
                <a:cubicBezTo>
                  <a:pt x="208" y="277"/>
                  <a:pt x="197" y="300"/>
                  <a:pt x="162" y="323"/>
                </a:cubicBezTo>
                <a:cubicBezTo>
                  <a:pt x="150" y="335"/>
                  <a:pt x="128" y="335"/>
                  <a:pt x="93" y="3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5" name="Freeform 499">
            <a:extLst>
              <a:ext uri="{FF2B5EF4-FFF2-40B4-BE49-F238E27FC236}">
                <a16:creationId xmlns:a16="http://schemas.microsoft.com/office/drawing/2014/main" id="{144FE852-FFBD-F045-BF6A-BC23E50C9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4766245"/>
            <a:ext cx="19167" cy="27878"/>
          </a:xfrm>
          <a:custGeom>
            <a:avLst/>
            <a:gdLst>
              <a:gd name="T0" fmla="*/ 23 w 48"/>
              <a:gd name="T1" fmla="*/ 69 h 70"/>
              <a:gd name="T2" fmla="*/ 23 w 48"/>
              <a:gd name="T3" fmla="*/ 69 h 70"/>
              <a:gd name="T4" fmla="*/ 0 w 48"/>
              <a:gd name="T5" fmla="*/ 46 h 70"/>
              <a:gd name="T6" fmla="*/ 0 w 48"/>
              <a:gd name="T7" fmla="*/ 11 h 70"/>
              <a:gd name="T8" fmla="*/ 23 w 48"/>
              <a:gd name="T9" fmla="*/ 0 h 70"/>
              <a:gd name="T10" fmla="*/ 47 w 48"/>
              <a:gd name="T11" fmla="*/ 11 h 70"/>
              <a:gd name="T12" fmla="*/ 47 w 48"/>
              <a:gd name="T13" fmla="*/ 46 h 70"/>
              <a:gd name="T14" fmla="*/ 23 w 48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70">
                <a:moveTo>
                  <a:pt x="23" y="69"/>
                </a:moveTo>
                <a:lnTo>
                  <a:pt x="23" y="69"/>
                </a:lnTo>
                <a:cubicBezTo>
                  <a:pt x="12" y="69"/>
                  <a:pt x="0" y="57"/>
                  <a:pt x="0" y="4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2" y="0"/>
                  <a:pt x="23" y="0"/>
                </a:cubicBezTo>
                <a:cubicBezTo>
                  <a:pt x="35" y="0"/>
                  <a:pt x="47" y="0"/>
                  <a:pt x="47" y="11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57"/>
                  <a:pt x="35" y="69"/>
                  <a:pt x="23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6" name="Freeform 500">
            <a:extLst>
              <a:ext uri="{FF2B5EF4-FFF2-40B4-BE49-F238E27FC236}">
                <a16:creationId xmlns:a16="http://schemas.microsoft.com/office/drawing/2014/main" id="{20027129-6F9C-4C4B-B646-B61FB4F0F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3849" y="4930025"/>
            <a:ext cx="19167" cy="33104"/>
          </a:xfrm>
          <a:custGeom>
            <a:avLst/>
            <a:gdLst>
              <a:gd name="T0" fmla="*/ 23 w 48"/>
              <a:gd name="T1" fmla="*/ 81 h 82"/>
              <a:gd name="T2" fmla="*/ 23 w 48"/>
              <a:gd name="T3" fmla="*/ 81 h 82"/>
              <a:gd name="T4" fmla="*/ 0 w 48"/>
              <a:gd name="T5" fmla="*/ 58 h 82"/>
              <a:gd name="T6" fmla="*/ 0 w 48"/>
              <a:gd name="T7" fmla="*/ 24 h 82"/>
              <a:gd name="T8" fmla="*/ 23 w 48"/>
              <a:gd name="T9" fmla="*/ 0 h 82"/>
              <a:gd name="T10" fmla="*/ 47 w 48"/>
              <a:gd name="T11" fmla="*/ 24 h 82"/>
              <a:gd name="T12" fmla="*/ 47 w 48"/>
              <a:gd name="T13" fmla="*/ 58 h 82"/>
              <a:gd name="T14" fmla="*/ 23 w 48"/>
              <a:gd name="T15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82">
                <a:moveTo>
                  <a:pt x="23" y="81"/>
                </a:moveTo>
                <a:lnTo>
                  <a:pt x="23" y="81"/>
                </a:lnTo>
                <a:cubicBezTo>
                  <a:pt x="12" y="81"/>
                  <a:pt x="0" y="70"/>
                  <a:pt x="0" y="5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2"/>
                  <a:pt x="12" y="0"/>
                  <a:pt x="23" y="0"/>
                </a:cubicBezTo>
                <a:cubicBezTo>
                  <a:pt x="35" y="0"/>
                  <a:pt x="47" y="12"/>
                  <a:pt x="47" y="24"/>
                </a:cubicBezTo>
                <a:cubicBezTo>
                  <a:pt x="47" y="58"/>
                  <a:pt x="47" y="58"/>
                  <a:pt x="47" y="58"/>
                </a:cubicBezTo>
                <a:cubicBezTo>
                  <a:pt x="47" y="70"/>
                  <a:pt x="35" y="81"/>
                  <a:pt x="2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637" name="Group 38">
            <a:extLst>
              <a:ext uri="{FF2B5EF4-FFF2-40B4-BE49-F238E27FC236}">
                <a16:creationId xmlns:a16="http://schemas.microsoft.com/office/drawing/2014/main" id="{868BCA0B-511C-7F48-AADB-D4A9D2A1D5E4}"/>
              </a:ext>
            </a:extLst>
          </p:cNvPr>
          <p:cNvGrpSpPr/>
          <p:nvPr/>
        </p:nvGrpSpPr>
        <p:grpSpPr>
          <a:xfrm>
            <a:off x="8865394" y="376472"/>
            <a:ext cx="1836099" cy="623706"/>
            <a:chOff x="5702164" y="11206637"/>
            <a:chExt cx="3672197" cy="1247410"/>
          </a:xfrm>
        </p:grpSpPr>
        <p:sp>
          <p:nvSpPr>
            <p:cNvPr id="638" name="CuadroTexto 395">
              <a:extLst>
                <a:ext uri="{FF2B5EF4-FFF2-40B4-BE49-F238E27FC236}">
                  <a16:creationId xmlns:a16="http://schemas.microsoft.com/office/drawing/2014/main" id="{B1B5564D-83A3-9E46-9E3B-7F73537401BF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39" name="Rectangle 40">
              <a:extLst>
                <a:ext uri="{FF2B5EF4-FFF2-40B4-BE49-F238E27FC236}">
                  <a16:creationId xmlns:a16="http://schemas.microsoft.com/office/drawing/2014/main" id="{EB1EB965-74DC-A44F-8364-8336C9A01F54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0" name="Group 38">
            <a:extLst>
              <a:ext uri="{FF2B5EF4-FFF2-40B4-BE49-F238E27FC236}">
                <a16:creationId xmlns:a16="http://schemas.microsoft.com/office/drawing/2014/main" id="{C90D5A0A-48D4-C34F-BCFA-8A3DACA2C74A}"/>
              </a:ext>
            </a:extLst>
          </p:cNvPr>
          <p:cNvGrpSpPr/>
          <p:nvPr/>
        </p:nvGrpSpPr>
        <p:grpSpPr>
          <a:xfrm>
            <a:off x="8865394" y="1684921"/>
            <a:ext cx="1836099" cy="623706"/>
            <a:chOff x="5702164" y="11206637"/>
            <a:chExt cx="3672197" cy="1247410"/>
          </a:xfrm>
        </p:grpSpPr>
        <p:sp>
          <p:nvSpPr>
            <p:cNvPr id="641" name="CuadroTexto 395">
              <a:extLst>
                <a:ext uri="{FF2B5EF4-FFF2-40B4-BE49-F238E27FC236}">
                  <a16:creationId xmlns:a16="http://schemas.microsoft.com/office/drawing/2014/main" id="{F0118089-F777-144D-BCEC-D8F5F062C1A7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642" name="Rectangle 40">
              <a:extLst>
                <a:ext uri="{FF2B5EF4-FFF2-40B4-BE49-F238E27FC236}">
                  <a16:creationId xmlns:a16="http://schemas.microsoft.com/office/drawing/2014/main" id="{5EBB5708-CA4E-8443-86C7-76703C2ACAD6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3" name="Group 38">
            <a:extLst>
              <a:ext uri="{FF2B5EF4-FFF2-40B4-BE49-F238E27FC236}">
                <a16:creationId xmlns:a16="http://schemas.microsoft.com/office/drawing/2014/main" id="{64F3AF8A-2B90-B348-B945-86579A8F617A}"/>
              </a:ext>
            </a:extLst>
          </p:cNvPr>
          <p:cNvGrpSpPr/>
          <p:nvPr/>
        </p:nvGrpSpPr>
        <p:grpSpPr>
          <a:xfrm>
            <a:off x="8865394" y="2437658"/>
            <a:ext cx="1836099" cy="623706"/>
            <a:chOff x="5702164" y="11206637"/>
            <a:chExt cx="3672197" cy="1247410"/>
          </a:xfrm>
        </p:grpSpPr>
        <p:sp>
          <p:nvSpPr>
            <p:cNvPr id="644" name="CuadroTexto 395">
              <a:extLst>
                <a:ext uri="{FF2B5EF4-FFF2-40B4-BE49-F238E27FC236}">
                  <a16:creationId xmlns:a16="http://schemas.microsoft.com/office/drawing/2014/main" id="{15B2D528-F53A-FD40-BA5D-36770B4A8EAA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45" name="Rectangle 40">
              <a:extLst>
                <a:ext uri="{FF2B5EF4-FFF2-40B4-BE49-F238E27FC236}">
                  <a16:creationId xmlns:a16="http://schemas.microsoft.com/office/drawing/2014/main" id="{D397C08B-4847-6643-A370-65F0ACA14D01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6" name="Group 38">
            <a:extLst>
              <a:ext uri="{FF2B5EF4-FFF2-40B4-BE49-F238E27FC236}">
                <a16:creationId xmlns:a16="http://schemas.microsoft.com/office/drawing/2014/main" id="{9DCC2F57-47DC-954F-AE29-0CF3030663FD}"/>
              </a:ext>
            </a:extLst>
          </p:cNvPr>
          <p:cNvGrpSpPr/>
          <p:nvPr/>
        </p:nvGrpSpPr>
        <p:grpSpPr>
          <a:xfrm>
            <a:off x="8879682" y="3762660"/>
            <a:ext cx="1836099" cy="623706"/>
            <a:chOff x="5702164" y="11206637"/>
            <a:chExt cx="3672197" cy="1247410"/>
          </a:xfrm>
        </p:grpSpPr>
        <p:sp>
          <p:nvSpPr>
            <p:cNvPr id="647" name="CuadroTexto 395">
              <a:extLst>
                <a:ext uri="{FF2B5EF4-FFF2-40B4-BE49-F238E27FC236}">
                  <a16:creationId xmlns:a16="http://schemas.microsoft.com/office/drawing/2014/main" id="{CF2EE095-0D0C-6D4A-8B7A-24ADBCDE7570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648" name="Rectangle 40">
              <a:extLst>
                <a:ext uri="{FF2B5EF4-FFF2-40B4-BE49-F238E27FC236}">
                  <a16:creationId xmlns:a16="http://schemas.microsoft.com/office/drawing/2014/main" id="{F9D04200-56B0-C64A-92CD-F54F87C399A7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9" name="Group 38">
            <a:extLst>
              <a:ext uri="{FF2B5EF4-FFF2-40B4-BE49-F238E27FC236}">
                <a16:creationId xmlns:a16="http://schemas.microsoft.com/office/drawing/2014/main" id="{05558217-D17B-CE4E-962D-9B10DBC8282B}"/>
              </a:ext>
            </a:extLst>
          </p:cNvPr>
          <p:cNvGrpSpPr/>
          <p:nvPr/>
        </p:nvGrpSpPr>
        <p:grpSpPr>
          <a:xfrm>
            <a:off x="8865394" y="4522779"/>
            <a:ext cx="1836099" cy="623706"/>
            <a:chOff x="5702164" y="11206637"/>
            <a:chExt cx="3672197" cy="1247410"/>
          </a:xfrm>
        </p:grpSpPr>
        <p:sp>
          <p:nvSpPr>
            <p:cNvPr id="650" name="CuadroTexto 395">
              <a:extLst>
                <a:ext uri="{FF2B5EF4-FFF2-40B4-BE49-F238E27FC236}">
                  <a16:creationId xmlns:a16="http://schemas.microsoft.com/office/drawing/2014/main" id="{FDCFD00A-2367-D448-8020-C26C9D7D38A1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51" name="Rectangle 40">
              <a:extLst>
                <a:ext uri="{FF2B5EF4-FFF2-40B4-BE49-F238E27FC236}">
                  <a16:creationId xmlns:a16="http://schemas.microsoft.com/office/drawing/2014/main" id="{36E07008-5121-6449-BE4B-8A7CB34C212A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52" name="Group 38">
            <a:extLst>
              <a:ext uri="{FF2B5EF4-FFF2-40B4-BE49-F238E27FC236}">
                <a16:creationId xmlns:a16="http://schemas.microsoft.com/office/drawing/2014/main" id="{5E9427B5-0C0C-6B41-BCCE-5795FAD7DD55}"/>
              </a:ext>
            </a:extLst>
          </p:cNvPr>
          <p:cNvGrpSpPr/>
          <p:nvPr/>
        </p:nvGrpSpPr>
        <p:grpSpPr>
          <a:xfrm>
            <a:off x="8861584" y="5881803"/>
            <a:ext cx="1836099" cy="623706"/>
            <a:chOff x="5702164" y="11206637"/>
            <a:chExt cx="3672197" cy="1247410"/>
          </a:xfrm>
        </p:grpSpPr>
        <p:sp>
          <p:nvSpPr>
            <p:cNvPr id="653" name="CuadroTexto 395">
              <a:extLst>
                <a:ext uri="{FF2B5EF4-FFF2-40B4-BE49-F238E27FC236}">
                  <a16:creationId xmlns:a16="http://schemas.microsoft.com/office/drawing/2014/main" id="{1BD5E9EC-0049-0041-9656-C3D5A7F79C8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54" name="Rectangle 40">
              <a:extLst>
                <a:ext uri="{FF2B5EF4-FFF2-40B4-BE49-F238E27FC236}">
                  <a16:creationId xmlns:a16="http://schemas.microsoft.com/office/drawing/2014/main" id="{E6BB2A13-401F-2645-866B-57FC4A3240FC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55" name="Group 38">
            <a:extLst>
              <a:ext uri="{FF2B5EF4-FFF2-40B4-BE49-F238E27FC236}">
                <a16:creationId xmlns:a16="http://schemas.microsoft.com/office/drawing/2014/main" id="{FAF008A5-D6A6-314A-8643-28028C3EF7EC}"/>
              </a:ext>
            </a:extLst>
          </p:cNvPr>
          <p:cNvGrpSpPr/>
          <p:nvPr/>
        </p:nvGrpSpPr>
        <p:grpSpPr>
          <a:xfrm>
            <a:off x="5782209" y="1440559"/>
            <a:ext cx="1310579" cy="536630"/>
            <a:chOff x="5999600" y="11104223"/>
            <a:chExt cx="2621158" cy="1073260"/>
          </a:xfrm>
        </p:grpSpPr>
        <p:sp>
          <p:nvSpPr>
            <p:cNvPr id="656" name="CuadroTexto 395">
              <a:extLst>
                <a:ext uri="{FF2B5EF4-FFF2-40B4-BE49-F238E27FC236}">
                  <a16:creationId xmlns:a16="http://schemas.microsoft.com/office/drawing/2014/main" id="{279F6D6D-EF8A-1F4F-BD24-DB2E065461F2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57" name="Rectangle 40">
              <a:extLst>
                <a:ext uri="{FF2B5EF4-FFF2-40B4-BE49-F238E27FC236}">
                  <a16:creationId xmlns:a16="http://schemas.microsoft.com/office/drawing/2014/main" id="{62EA719C-2BD3-464E-86F3-701FF434098E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58" name="Group 38">
            <a:extLst>
              <a:ext uri="{FF2B5EF4-FFF2-40B4-BE49-F238E27FC236}">
                <a16:creationId xmlns:a16="http://schemas.microsoft.com/office/drawing/2014/main" id="{9121790C-581E-3248-9A35-4E3F3180FE32}"/>
              </a:ext>
            </a:extLst>
          </p:cNvPr>
          <p:cNvGrpSpPr/>
          <p:nvPr/>
        </p:nvGrpSpPr>
        <p:grpSpPr>
          <a:xfrm>
            <a:off x="5791407" y="3515246"/>
            <a:ext cx="1310579" cy="536630"/>
            <a:chOff x="5999600" y="11104223"/>
            <a:chExt cx="2621158" cy="1073260"/>
          </a:xfrm>
        </p:grpSpPr>
        <p:sp>
          <p:nvSpPr>
            <p:cNvPr id="659" name="CuadroTexto 395">
              <a:extLst>
                <a:ext uri="{FF2B5EF4-FFF2-40B4-BE49-F238E27FC236}">
                  <a16:creationId xmlns:a16="http://schemas.microsoft.com/office/drawing/2014/main" id="{8025A385-7A98-264F-8125-F8782EF2907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60" name="Rectangle 40">
              <a:extLst>
                <a:ext uri="{FF2B5EF4-FFF2-40B4-BE49-F238E27FC236}">
                  <a16:creationId xmlns:a16="http://schemas.microsoft.com/office/drawing/2014/main" id="{F2E92FBB-AEC8-694A-A89C-48795497C72D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61" name="Group 38">
            <a:extLst>
              <a:ext uri="{FF2B5EF4-FFF2-40B4-BE49-F238E27FC236}">
                <a16:creationId xmlns:a16="http://schemas.microsoft.com/office/drawing/2014/main" id="{E3CCFB5B-6346-F54C-9FDA-C99AD064EE2F}"/>
              </a:ext>
            </a:extLst>
          </p:cNvPr>
          <p:cNvGrpSpPr/>
          <p:nvPr/>
        </p:nvGrpSpPr>
        <p:grpSpPr>
          <a:xfrm>
            <a:off x="5786564" y="5580792"/>
            <a:ext cx="1310579" cy="536630"/>
            <a:chOff x="5999600" y="11104223"/>
            <a:chExt cx="2621158" cy="1073260"/>
          </a:xfrm>
        </p:grpSpPr>
        <p:sp>
          <p:nvSpPr>
            <p:cNvPr id="662" name="CuadroTexto 395">
              <a:extLst>
                <a:ext uri="{FF2B5EF4-FFF2-40B4-BE49-F238E27FC236}">
                  <a16:creationId xmlns:a16="http://schemas.microsoft.com/office/drawing/2014/main" id="{440ECA54-22BC-9744-8A38-59BA40EA537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63" name="Rectangle 40">
              <a:extLst>
                <a:ext uri="{FF2B5EF4-FFF2-40B4-BE49-F238E27FC236}">
                  <a16:creationId xmlns:a16="http://schemas.microsoft.com/office/drawing/2014/main" id="{82CDDAC7-BEAE-9A48-AEBF-E7D52A5618BF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64" name="Group 38">
            <a:extLst>
              <a:ext uri="{FF2B5EF4-FFF2-40B4-BE49-F238E27FC236}">
                <a16:creationId xmlns:a16="http://schemas.microsoft.com/office/drawing/2014/main" id="{CBC58E70-A4E0-734C-AFB2-0231C80D21BD}"/>
              </a:ext>
            </a:extLst>
          </p:cNvPr>
          <p:cNvGrpSpPr/>
          <p:nvPr/>
        </p:nvGrpSpPr>
        <p:grpSpPr>
          <a:xfrm>
            <a:off x="2989759" y="3141105"/>
            <a:ext cx="1441470" cy="592928"/>
            <a:chOff x="5702164" y="11206637"/>
            <a:chExt cx="3672197" cy="1185854"/>
          </a:xfrm>
        </p:grpSpPr>
        <p:sp>
          <p:nvSpPr>
            <p:cNvPr id="665" name="CuadroTexto 395">
              <a:extLst>
                <a:ext uri="{FF2B5EF4-FFF2-40B4-BE49-F238E27FC236}">
                  <a16:creationId xmlns:a16="http://schemas.microsoft.com/office/drawing/2014/main" id="{69619768-0640-3041-AA70-9749BC10FFB8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66" name="Rectangle 40">
              <a:extLst>
                <a:ext uri="{FF2B5EF4-FFF2-40B4-BE49-F238E27FC236}">
                  <a16:creationId xmlns:a16="http://schemas.microsoft.com/office/drawing/2014/main" id="{996C417A-4F57-D045-8315-077E0614FB6C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07" name="Picture 106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31" y="6542207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2022-04-07T06:31:55Z</dcterms:created>
  <dcterms:modified xsi:type="dcterms:W3CDTF">2022-04-07T10:38:40Z</dcterms:modified>
</cp:coreProperties>
</file>