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407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14470" userDrawn="1">
          <p15:clr>
            <a:srgbClr val="A4A3A4"/>
          </p15:clr>
        </p15:guide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  <p15:guide id="55" pos="12526" userDrawn="1">
          <p15:clr>
            <a:srgbClr val="A4A3A4"/>
          </p15:clr>
        </p15:guide>
        <p15:guide id="56" orient="horz" pos="6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EFF1F8"/>
    <a:srgbClr val="373737"/>
    <a:srgbClr val="445469"/>
    <a:srgbClr val="000000"/>
    <a:srgbClr val="5A5A66"/>
    <a:srgbClr val="626162"/>
    <a:srgbClr val="C4D4E2"/>
    <a:srgbClr val="CFCFCF"/>
    <a:srgbClr val="6255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38338" autoAdjust="0"/>
  </p:normalViewPr>
  <p:slideViewPr>
    <p:cSldViewPr snapToGrid="0" snapToObjects="1">
      <p:cViewPr varScale="1">
        <p:scale>
          <a:sx n="32" d="100"/>
          <a:sy n="32" d="100"/>
        </p:scale>
        <p:origin x="716" y="36"/>
      </p:cViewPr>
      <p:guideLst>
        <p:guide pos="14470"/>
        <p:guide pos="7678"/>
        <p:guide orient="horz" pos="4320"/>
        <p:guide pos="12526"/>
        <p:guide orient="horz" pos="6984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0C41DD-390E-7B42-B926-8FC45E3FFF91}" type="doc">
      <dgm:prSet loTypeId="urn:microsoft.com/office/officeart/2008/layout/HexagonCluster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8E8FF7-98D4-E041-A1ED-311923C378E0}">
      <dgm:prSet phldrT="[Text]" custT="1"/>
      <dgm:spPr>
        <a:solidFill>
          <a:schemeClr val="accent6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en-US" sz="4800" b="0" i="0" dirty="0">
              <a:latin typeface="Roboto Medium" panose="02000000000000000000" pitchFamily="2" charset="0"/>
              <a:ea typeface="Roboto Medium" panose="02000000000000000000" pitchFamily="2" charset="0"/>
            </a:rPr>
            <a:t>Develop</a:t>
          </a:r>
          <a:endParaRPr lang="en-US" sz="5400" b="0" i="0" dirty="0">
            <a:latin typeface="Roboto Medium" panose="02000000000000000000" pitchFamily="2" charset="0"/>
            <a:ea typeface="Roboto Medium" panose="02000000000000000000" pitchFamily="2" charset="0"/>
          </a:endParaRPr>
        </a:p>
      </dgm:t>
    </dgm:pt>
    <dgm:pt modelId="{E9A4A07D-9D7C-2847-9EA0-5D1A73766EC7}" type="parTrans" cxnId="{B8ACC39C-8F66-BA4D-B0DF-A25907707B8A}">
      <dgm:prSet/>
      <dgm:spPr/>
      <dgm:t>
        <a:bodyPr/>
        <a:lstStyle/>
        <a:p>
          <a:endParaRPr lang="en-US"/>
        </a:p>
      </dgm:t>
    </dgm:pt>
    <dgm:pt modelId="{07427681-62E1-2447-804B-AF457FCACEC6}" type="sibTrans" cxnId="{B8ACC39C-8F66-BA4D-B0DF-A25907707B8A}">
      <dgm:prSet/>
      <dgm:spPr/>
      <dgm:t>
        <a:bodyPr/>
        <a:lstStyle/>
        <a:p>
          <a:endParaRPr lang="en-US"/>
        </a:p>
      </dgm:t>
    </dgm:pt>
    <dgm:pt modelId="{50369D33-EF07-2244-8B94-39B8AD4F4798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5"/>
        </a:solidFill>
        <a:ln>
          <a:noFill/>
        </a:ln>
      </dgm:spPr>
      <dgm:t>
        <a:bodyPr/>
        <a:lstStyle/>
        <a:p>
          <a:r>
            <a:rPr lang="en-US" sz="4800" b="0" i="0" dirty="0">
              <a:latin typeface="Roboto Medium" panose="02000000000000000000" pitchFamily="2" charset="0"/>
              <a:ea typeface="Roboto Medium" panose="02000000000000000000" pitchFamily="2" charset="0"/>
            </a:rPr>
            <a:t>Identify</a:t>
          </a:r>
          <a:endParaRPr lang="en-US" sz="5400" b="0" i="0" dirty="0">
            <a:latin typeface="Roboto Medium" panose="02000000000000000000" pitchFamily="2" charset="0"/>
            <a:ea typeface="Roboto Medium" panose="02000000000000000000" pitchFamily="2" charset="0"/>
          </a:endParaRPr>
        </a:p>
      </dgm:t>
    </dgm:pt>
    <dgm:pt modelId="{FBA3E645-2B23-9B45-9500-2386B7234DE6}" type="parTrans" cxnId="{C9DF0B75-F6D5-284F-B1F6-2F069602C56F}">
      <dgm:prSet/>
      <dgm:spPr/>
      <dgm:t>
        <a:bodyPr/>
        <a:lstStyle/>
        <a:p>
          <a:endParaRPr lang="en-US"/>
        </a:p>
      </dgm:t>
    </dgm:pt>
    <dgm:pt modelId="{C54FDEEB-09A9-7341-910C-E6913A9B4B19}" type="sibTrans" cxnId="{C9DF0B75-F6D5-284F-B1F6-2F069602C56F}">
      <dgm:prSet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6A3EEFDA-29F9-6542-A83C-337FD75A3D90}">
      <dgm:prSet phldrT="[Text]" custT="1"/>
      <dgm:spPr>
        <a:solidFill>
          <a:schemeClr val="accent4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en-US" sz="4800" b="0" i="0" dirty="0">
              <a:latin typeface="Roboto Medium" panose="02000000000000000000" pitchFamily="2" charset="0"/>
              <a:ea typeface="Roboto Medium" panose="02000000000000000000" pitchFamily="2" charset="0"/>
            </a:rPr>
            <a:t>Advertise</a:t>
          </a:r>
          <a:endParaRPr lang="en-US" sz="5200" b="0" i="0" dirty="0">
            <a:latin typeface="Roboto Medium" panose="02000000000000000000" pitchFamily="2" charset="0"/>
            <a:ea typeface="Roboto Medium" panose="02000000000000000000" pitchFamily="2" charset="0"/>
          </a:endParaRPr>
        </a:p>
      </dgm:t>
    </dgm:pt>
    <dgm:pt modelId="{8685ECC2-CA3E-6D4E-B8A8-EA48031E7E4F}" type="parTrans" cxnId="{49676738-25E5-4A40-8EC8-4E2FF478079C}">
      <dgm:prSet/>
      <dgm:spPr/>
      <dgm:t>
        <a:bodyPr/>
        <a:lstStyle/>
        <a:p>
          <a:endParaRPr lang="en-US"/>
        </a:p>
      </dgm:t>
    </dgm:pt>
    <dgm:pt modelId="{BBE61EDC-0BA0-8B4B-BFB9-628B92177B78}" type="sibTrans" cxnId="{49676738-25E5-4A40-8EC8-4E2FF478079C}">
      <dgm:prSet/>
      <dgm:spPr>
        <a:ln>
          <a:solidFill>
            <a:schemeClr val="accent4"/>
          </a:solidFill>
        </a:ln>
      </dgm:spPr>
      <dgm:t>
        <a:bodyPr/>
        <a:lstStyle/>
        <a:p>
          <a:endParaRPr lang="en-US"/>
        </a:p>
      </dgm:t>
    </dgm:pt>
    <dgm:pt modelId="{79262582-5A19-9649-AF1B-4A793E535B87}">
      <dgm:prSet custT="1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US" sz="4800" b="0" i="0" dirty="0">
              <a:latin typeface="Roboto Medium" panose="02000000000000000000" pitchFamily="2" charset="0"/>
              <a:ea typeface="Roboto Medium" panose="02000000000000000000" pitchFamily="2" charset="0"/>
            </a:rPr>
            <a:t>Analyze</a:t>
          </a:r>
          <a:endParaRPr lang="en-US" sz="6300" b="0" i="0" dirty="0">
            <a:latin typeface="Roboto Medium" panose="02000000000000000000" pitchFamily="2" charset="0"/>
            <a:ea typeface="Roboto Medium" panose="02000000000000000000" pitchFamily="2" charset="0"/>
          </a:endParaRPr>
        </a:p>
      </dgm:t>
    </dgm:pt>
    <dgm:pt modelId="{E54FAC5A-5C1C-BA48-AEA8-B99E6BFDE924}" type="parTrans" cxnId="{3393BC4F-8B67-4348-A11D-467994D90FD7}">
      <dgm:prSet/>
      <dgm:spPr/>
      <dgm:t>
        <a:bodyPr/>
        <a:lstStyle/>
        <a:p>
          <a:endParaRPr lang="en-US"/>
        </a:p>
      </dgm:t>
    </dgm:pt>
    <dgm:pt modelId="{1B0B449D-71E9-F549-BAB8-6B2F9DBF8B71}" type="sibTrans" cxnId="{3393BC4F-8B67-4348-A11D-467994D90FD7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US"/>
        </a:p>
      </dgm:t>
    </dgm:pt>
    <dgm:pt modelId="{D0145353-4D62-6641-98D4-15E0D8D4F66A}" type="pres">
      <dgm:prSet presAssocID="{010C41DD-390E-7B42-B926-8FC45E3FFF91}" presName="Name0" presStyleCnt="0">
        <dgm:presLayoutVars>
          <dgm:chMax val="21"/>
          <dgm:chPref val="21"/>
        </dgm:presLayoutVars>
      </dgm:prSet>
      <dgm:spPr/>
    </dgm:pt>
    <dgm:pt modelId="{40AB286F-6780-D94D-A2B5-D4D3F1FE91EA}" type="pres">
      <dgm:prSet presAssocID="{D88E8FF7-98D4-E041-A1ED-311923C378E0}" presName="text1" presStyleCnt="0"/>
      <dgm:spPr/>
    </dgm:pt>
    <dgm:pt modelId="{211C6DCD-FEBC-2747-AC6D-98AEE7E96580}" type="pres">
      <dgm:prSet presAssocID="{D88E8FF7-98D4-E041-A1ED-311923C378E0}" presName="textRepeatNode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23CC72AE-FA42-1943-9131-6729A48019E1}" type="pres">
      <dgm:prSet presAssocID="{D88E8FF7-98D4-E041-A1ED-311923C378E0}" presName="textaccent1" presStyleCnt="0"/>
      <dgm:spPr/>
    </dgm:pt>
    <dgm:pt modelId="{B3156B60-6D2F-5D42-BE8D-485BC4840BE7}" type="pres">
      <dgm:prSet presAssocID="{D88E8FF7-98D4-E041-A1ED-311923C378E0}" presName="accentRepeatNode" presStyleLbl="solidAlignAcc1" presStyleIdx="0" presStyleCnt="8"/>
      <dgm:spPr/>
    </dgm:pt>
    <dgm:pt modelId="{291D8E3D-54F5-B649-97B2-5E698428159E}" type="pres">
      <dgm:prSet presAssocID="{07427681-62E1-2447-804B-AF457FCACEC6}" presName="image1" presStyleCnt="0"/>
      <dgm:spPr/>
    </dgm:pt>
    <dgm:pt modelId="{016C4E39-A132-3F40-BAB4-E259FD0441D5}" type="pres">
      <dgm:prSet presAssocID="{07427681-62E1-2447-804B-AF457FCACEC6}" presName="imageRepeatNode" presStyleLbl="alignAcc1" presStyleIdx="0" presStyleCnt="4"/>
      <dgm:spPr/>
    </dgm:pt>
    <dgm:pt modelId="{B28E006B-894D-3D4D-A94C-15C0E01CA120}" type="pres">
      <dgm:prSet presAssocID="{07427681-62E1-2447-804B-AF457FCACEC6}" presName="imageaccent1" presStyleCnt="0"/>
      <dgm:spPr/>
    </dgm:pt>
    <dgm:pt modelId="{D9B2C791-331B-2D4F-8773-9A6C74C3C145}" type="pres">
      <dgm:prSet presAssocID="{07427681-62E1-2447-804B-AF457FCACEC6}" presName="accentRepeatNode" presStyleLbl="solidAlignAcc1" presStyleIdx="1" presStyleCnt="8"/>
      <dgm:spPr/>
    </dgm:pt>
    <dgm:pt modelId="{AC59BBB0-E056-4A48-BC7A-72BAC0B05C19}" type="pres">
      <dgm:prSet presAssocID="{79262582-5A19-9649-AF1B-4A793E535B87}" presName="text2" presStyleCnt="0"/>
      <dgm:spPr/>
    </dgm:pt>
    <dgm:pt modelId="{A3BEEC4F-249B-DC40-9AAC-1FBF63B41DD8}" type="pres">
      <dgm:prSet presAssocID="{79262582-5A19-9649-AF1B-4A793E535B87}" presName="textRepeatNode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3F7AFF07-96D0-574B-833E-1B6EE0CAFE8A}" type="pres">
      <dgm:prSet presAssocID="{79262582-5A19-9649-AF1B-4A793E535B87}" presName="textaccent2" presStyleCnt="0"/>
      <dgm:spPr/>
    </dgm:pt>
    <dgm:pt modelId="{ECB89869-4567-2249-92DE-FE4826804080}" type="pres">
      <dgm:prSet presAssocID="{79262582-5A19-9649-AF1B-4A793E535B87}" presName="accentRepeatNode" presStyleLbl="solidAlignAcc1" presStyleIdx="2" presStyleCnt="8"/>
      <dgm:spPr/>
    </dgm:pt>
    <dgm:pt modelId="{868B5554-A36A-634B-A68B-BBD82A5F372D}" type="pres">
      <dgm:prSet presAssocID="{1B0B449D-71E9-F549-BAB8-6B2F9DBF8B71}" presName="image2" presStyleCnt="0"/>
      <dgm:spPr/>
    </dgm:pt>
    <dgm:pt modelId="{4D035129-DCF7-6A4D-800C-23A5C434FE44}" type="pres">
      <dgm:prSet presAssocID="{1B0B449D-71E9-F549-BAB8-6B2F9DBF8B71}" presName="imageRepeatNode" presStyleLbl="alignAcc1" presStyleIdx="1" presStyleCnt="4"/>
      <dgm:spPr/>
    </dgm:pt>
    <dgm:pt modelId="{A9DE2917-6CC8-EF42-9C44-3997D2F19BD2}" type="pres">
      <dgm:prSet presAssocID="{1B0B449D-71E9-F549-BAB8-6B2F9DBF8B71}" presName="imageaccent2" presStyleCnt="0"/>
      <dgm:spPr/>
    </dgm:pt>
    <dgm:pt modelId="{43B5DA73-AE73-6947-BDA8-BFE0562AE1FB}" type="pres">
      <dgm:prSet presAssocID="{1B0B449D-71E9-F549-BAB8-6B2F9DBF8B71}" presName="accentRepeatNode" presStyleLbl="solidAlignAcc1" presStyleIdx="3" presStyleCnt="8"/>
      <dgm:spPr/>
    </dgm:pt>
    <dgm:pt modelId="{89AB18F3-676B-AE40-BCFE-BDE02C1F8E20}" type="pres">
      <dgm:prSet presAssocID="{50369D33-EF07-2244-8B94-39B8AD4F4798}" presName="text3" presStyleCnt="0"/>
      <dgm:spPr/>
    </dgm:pt>
    <dgm:pt modelId="{054EA59F-13CB-9B41-AD7B-58D0B3924D4C}" type="pres">
      <dgm:prSet presAssocID="{50369D33-EF07-2244-8B94-39B8AD4F4798}" presName="textRepeatNode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CB4090FE-2A3B-3F48-B0A5-F9F1DDE71A53}" type="pres">
      <dgm:prSet presAssocID="{50369D33-EF07-2244-8B94-39B8AD4F4798}" presName="textaccent3" presStyleCnt="0"/>
      <dgm:spPr/>
    </dgm:pt>
    <dgm:pt modelId="{E296967B-3308-1A47-8E5B-2B78201B9E4C}" type="pres">
      <dgm:prSet presAssocID="{50369D33-EF07-2244-8B94-39B8AD4F4798}" presName="accentRepeatNode" presStyleLbl="solidAlignAcc1" presStyleIdx="4" presStyleCnt="8"/>
      <dgm:spPr/>
    </dgm:pt>
    <dgm:pt modelId="{7B174440-CD3A-F24F-AC16-23215F50C7D6}" type="pres">
      <dgm:prSet presAssocID="{C54FDEEB-09A9-7341-910C-E6913A9B4B19}" presName="image3" presStyleCnt="0"/>
      <dgm:spPr/>
    </dgm:pt>
    <dgm:pt modelId="{0CC433E3-0F5A-694E-A3C5-2F941C566D7A}" type="pres">
      <dgm:prSet presAssocID="{C54FDEEB-09A9-7341-910C-E6913A9B4B19}" presName="imageRepeatNode" presStyleLbl="alignAcc1" presStyleIdx="2" presStyleCnt="4"/>
      <dgm:spPr/>
    </dgm:pt>
    <dgm:pt modelId="{6F625ABF-4811-F84F-9D95-25A7F9A554F3}" type="pres">
      <dgm:prSet presAssocID="{C54FDEEB-09A9-7341-910C-E6913A9B4B19}" presName="imageaccent3" presStyleCnt="0"/>
      <dgm:spPr/>
    </dgm:pt>
    <dgm:pt modelId="{F4043AEA-53F0-504C-B487-F7C6139804AB}" type="pres">
      <dgm:prSet presAssocID="{C54FDEEB-09A9-7341-910C-E6913A9B4B19}" presName="accentRepeatNode" presStyleLbl="solidAlignAcc1" presStyleIdx="5" presStyleCnt="8"/>
      <dgm:spPr/>
    </dgm:pt>
    <dgm:pt modelId="{214B8DFB-27DE-EA45-B6D8-9FF8AF996FE9}" type="pres">
      <dgm:prSet presAssocID="{6A3EEFDA-29F9-6542-A83C-337FD75A3D90}" presName="text4" presStyleCnt="0"/>
      <dgm:spPr/>
    </dgm:pt>
    <dgm:pt modelId="{06BF03E5-9859-AE41-AB14-592C5FA13F46}" type="pres">
      <dgm:prSet presAssocID="{6A3EEFDA-29F9-6542-A83C-337FD75A3D90}" presName="textRepeatNode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010AC610-D751-524D-9E48-892017AC20C0}" type="pres">
      <dgm:prSet presAssocID="{6A3EEFDA-29F9-6542-A83C-337FD75A3D90}" presName="textaccent4" presStyleCnt="0"/>
      <dgm:spPr/>
    </dgm:pt>
    <dgm:pt modelId="{32D888E9-40DD-E344-8589-8C59B96C5FE8}" type="pres">
      <dgm:prSet presAssocID="{6A3EEFDA-29F9-6542-A83C-337FD75A3D90}" presName="accentRepeatNode" presStyleLbl="solidAlignAcc1" presStyleIdx="6" presStyleCnt="8"/>
      <dgm:spPr/>
    </dgm:pt>
    <dgm:pt modelId="{F142D3EB-8C15-6C49-828C-8F65778A4F9D}" type="pres">
      <dgm:prSet presAssocID="{BBE61EDC-0BA0-8B4B-BFB9-628B92177B78}" presName="image4" presStyleCnt="0"/>
      <dgm:spPr/>
    </dgm:pt>
    <dgm:pt modelId="{39287B55-648E-E945-85B2-923C6BB0CF54}" type="pres">
      <dgm:prSet presAssocID="{BBE61EDC-0BA0-8B4B-BFB9-628B92177B78}" presName="imageRepeatNode" presStyleLbl="alignAcc1" presStyleIdx="3" presStyleCnt="4"/>
      <dgm:spPr/>
    </dgm:pt>
    <dgm:pt modelId="{563B3EF8-4532-D444-A766-41414C7F3621}" type="pres">
      <dgm:prSet presAssocID="{BBE61EDC-0BA0-8B4B-BFB9-628B92177B78}" presName="imageaccent4" presStyleCnt="0"/>
      <dgm:spPr/>
    </dgm:pt>
    <dgm:pt modelId="{82C98BF6-B7E3-A340-BCE9-9739116C3630}" type="pres">
      <dgm:prSet presAssocID="{BBE61EDC-0BA0-8B4B-BFB9-628B92177B78}" presName="accentRepeatNode" presStyleLbl="solidAlignAcc1" presStyleIdx="7" presStyleCnt="8"/>
      <dgm:spPr/>
    </dgm:pt>
  </dgm:ptLst>
  <dgm:cxnLst>
    <dgm:cxn modelId="{4533860A-AF96-664F-A52E-E522D332B16F}" type="presOf" srcId="{6A3EEFDA-29F9-6542-A83C-337FD75A3D90}" destId="{06BF03E5-9859-AE41-AB14-592C5FA13F46}" srcOrd="0" destOrd="0" presId="urn:microsoft.com/office/officeart/2008/layout/HexagonCluster"/>
    <dgm:cxn modelId="{36959F32-89D4-B34E-B541-E6D92B96F780}" type="presOf" srcId="{07427681-62E1-2447-804B-AF457FCACEC6}" destId="{016C4E39-A132-3F40-BAB4-E259FD0441D5}" srcOrd="0" destOrd="0" presId="urn:microsoft.com/office/officeart/2008/layout/HexagonCluster"/>
    <dgm:cxn modelId="{C027F735-33EB-0D4C-A48F-7EB9763AF16C}" type="presOf" srcId="{BBE61EDC-0BA0-8B4B-BFB9-628B92177B78}" destId="{39287B55-648E-E945-85B2-923C6BB0CF54}" srcOrd="0" destOrd="0" presId="urn:microsoft.com/office/officeart/2008/layout/HexagonCluster"/>
    <dgm:cxn modelId="{49676738-25E5-4A40-8EC8-4E2FF478079C}" srcId="{010C41DD-390E-7B42-B926-8FC45E3FFF91}" destId="{6A3EEFDA-29F9-6542-A83C-337FD75A3D90}" srcOrd="3" destOrd="0" parTransId="{8685ECC2-CA3E-6D4E-B8A8-EA48031E7E4F}" sibTransId="{BBE61EDC-0BA0-8B4B-BFB9-628B92177B78}"/>
    <dgm:cxn modelId="{3393BC4F-8B67-4348-A11D-467994D90FD7}" srcId="{010C41DD-390E-7B42-B926-8FC45E3FFF91}" destId="{79262582-5A19-9649-AF1B-4A793E535B87}" srcOrd="1" destOrd="0" parTransId="{E54FAC5A-5C1C-BA48-AEA8-B99E6BFDE924}" sibTransId="{1B0B449D-71E9-F549-BAB8-6B2F9DBF8B71}"/>
    <dgm:cxn modelId="{C9DF0B75-F6D5-284F-B1F6-2F069602C56F}" srcId="{010C41DD-390E-7B42-B926-8FC45E3FFF91}" destId="{50369D33-EF07-2244-8B94-39B8AD4F4798}" srcOrd="2" destOrd="0" parTransId="{FBA3E645-2B23-9B45-9500-2386B7234DE6}" sibTransId="{C54FDEEB-09A9-7341-910C-E6913A9B4B19}"/>
    <dgm:cxn modelId="{4686E77A-CE11-6F41-B67B-3C66CC723348}" type="presOf" srcId="{79262582-5A19-9649-AF1B-4A793E535B87}" destId="{A3BEEC4F-249B-DC40-9AAC-1FBF63B41DD8}" srcOrd="0" destOrd="0" presId="urn:microsoft.com/office/officeart/2008/layout/HexagonCluster"/>
    <dgm:cxn modelId="{19D8997B-51E7-694B-A4B7-089788014D17}" type="presOf" srcId="{D88E8FF7-98D4-E041-A1ED-311923C378E0}" destId="{211C6DCD-FEBC-2747-AC6D-98AEE7E96580}" srcOrd="0" destOrd="0" presId="urn:microsoft.com/office/officeart/2008/layout/HexagonCluster"/>
    <dgm:cxn modelId="{B8ACC39C-8F66-BA4D-B0DF-A25907707B8A}" srcId="{010C41DD-390E-7B42-B926-8FC45E3FFF91}" destId="{D88E8FF7-98D4-E041-A1ED-311923C378E0}" srcOrd="0" destOrd="0" parTransId="{E9A4A07D-9D7C-2847-9EA0-5D1A73766EC7}" sibTransId="{07427681-62E1-2447-804B-AF457FCACEC6}"/>
    <dgm:cxn modelId="{B0A1DCB1-6335-0F4D-B621-1C5498DBFC26}" type="presOf" srcId="{010C41DD-390E-7B42-B926-8FC45E3FFF91}" destId="{D0145353-4D62-6641-98D4-15E0D8D4F66A}" srcOrd="0" destOrd="0" presId="urn:microsoft.com/office/officeart/2008/layout/HexagonCluster"/>
    <dgm:cxn modelId="{65E156C0-480E-0649-85F0-71B4440AFC05}" type="presOf" srcId="{1B0B449D-71E9-F549-BAB8-6B2F9DBF8B71}" destId="{4D035129-DCF7-6A4D-800C-23A5C434FE44}" srcOrd="0" destOrd="0" presId="urn:microsoft.com/office/officeart/2008/layout/HexagonCluster"/>
    <dgm:cxn modelId="{E3351FDB-E168-224B-A916-E587BEA257E3}" type="presOf" srcId="{C54FDEEB-09A9-7341-910C-E6913A9B4B19}" destId="{0CC433E3-0F5A-694E-A3C5-2F941C566D7A}" srcOrd="0" destOrd="0" presId="urn:microsoft.com/office/officeart/2008/layout/HexagonCluster"/>
    <dgm:cxn modelId="{071423FC-4086-B94B-A9B9-736E1B7CFDC1}" type="presOf" srcId="{50369D33-EF07-2244-8B94-39B8AD4F4798}" destId="{054EA59F-13CB-9B41-AD7B-58D0B3924D4C}" srcOrd="0" destOrd="0" presId="urn:microsoft.com/office/officeart/2008/layout/HexagonCluster"/>
    <dgm:cxn modelId="{E89BB073-9918-C746-AC6B-50CA28108B0A}" type="presParOf" srcId="{D0145353-4D62-6641-98D4-15E0D8D4F66A}" destId="{40AB286F-6780-D94D-A2B5-D4D3F1FE91EA}" srcOrd="0" destOrd="0" presId="urn:microsoft.com/office/officeart/2008/layout/HexagonCluster"/>
    <dgm:cxn modelId="{3CCE9433-F6EE-344D-9B06-420732AB5BFE}" type="presParOf" srcId="{40AB286F-6780-D94D-A2B5-D4D3F1FE91EA}" destId="{211C6DCD-FEBC-2747-AC6D-98AEE7E96580}" srcOrd="0" destOrd="0" presId="urn:microsoft.com/office/officeart/2008/layout/HexagonCluster"/>
    <dgm:cxn modelId="{59715813-E9BE-684F-9521-78554495AFBC}" type="presParOf" srcId="{D0145353-4D62-6641-98D4-15E0D8D4F66A}" destId="{23CC72AE-FA42-1943-9131-6729A48019E1}" srcOrd="1" destOrd="0" presId="urn:microsoft.com/office/officeart/2008/layout/HexagonCluster"/>
    <dgm:cxn modelId="{6A926C74-A3E8-8048-A4F2-39B5F16D731F}" type="presParOf" srcId="{23CC72AE-FA42-1943-9131-6729A48019E1}" destId="{B3156B60-6D2F-5D42-BE8D-485BC4840BE7}" srcOrd="0" destOrd="0" presId="urn:microsoft.com/office/officeart/2008/layout/HexagonCluster"/>
    <dgm:cxn modelId="{5511F7D5-3B20-B240-B1B8-74D128F54958}" type="presParOf" srcId="{D0145353-4D62-6641-98D4-15E0D8D4F66A}" destId="{291D8E3D-54F5-B649-97B2-5E698428159E}" srcOrd="2" destOrd="0" presId="urn:microsoft.com/office/officeart/2008/layout/HexagonCluster"/>
    <dgm:cxn modelId="{799B1FEE-4E7D-954A-B224-B2DAA1A12D41}" type="presParOf" srcId="{291D8E3D-54F5-B649-97B2-5E698428159E}" destId="{016C4E39-A132-3F40-BAB4-E259FD0441D5}" srcOrd="0" destOrd="0" presId="urn:microsoft.com/office/officeart/2008/layout/HexagonCluster"/>
    <dgm:cxn modelId="{8C660B16-22AB-014D-A424-65BDDF798AFD}" type="presParOf" srcId="{D0145353-4D62-6641-98D4-15E0D8D4F66A}" destId="{B28E006B-894D-3D4D-A94C-15C0E01CA120}" srcOrd="3" destOrd="0" presId="urn:microsoft.com/office/officeart/2008/layout/HexagonCluster"/>
    <dgm:cxn modelId="{2E35EED7-6770-0149-B742-152ED0B6B7F4}" type="presParOf" srcId="{B28E006B-894D-3D4D-A94C-15C0E01CA120}" destId="{D9B2C791-331B-2D4F-8773-9A6C74C3C145}" srcOrd="0" destOrd="0" presId="urn:microsoft.com/office/officeart/2008/layout/HexagonCluster"/>
    <dgm:cxn modelId="{1C96432A-C0AD-CE45-B2D0-565B5416B07A}" type="presParOf" srcId="{D0145353-4D62-6641-98D4-15E0D8D4F66A}" destId="{AC59BBB0-E056-4A48-BC7A-72BAC0B05C19}" srcOrd="4" destOrd="0" presId="urn:microsoft.com/office/officeart/2008/layout/HexagonCluster"/>
    <dgm:cxn modelId="{F33DAA77-ADE3-3D4B-BCB0-3AD829B19144}" type="presParOf" srcId="{AC59BBB0-E056-4A48-BC7A-72BAC0B05C19}" destId="{A3BEEC4F-249B-DC40-9AAC-1FBF63B41DD8}" srcOrd="0" destOrd="0" presId="urn:microsoft.com/office/officeart/2008/layout/HexagonCluster"/>
    <dgm:cxn modelId="{99695687-AC35-3946-A640-2C5E5FA96EF6}" type="presParOf" srcId="{D0145353-4D62-6641-98D4-15E0D8D4F66A}" destId="{3F7AFF07-96D0-574B-833E-1B6EE0CAFE8A}" srcOrd="5" destOrd="0" presId="urn:microsoft.com/office/officeart/2008/layout/HexagonCluster"/>
    <dgm:cxn modelId="{30B823BD-0311-2E4B-A83F-DBB8A57BF6BB}" type="presParOf" srcId="{3F7AFF07-96D0-574B-833E-1B6EE0CAFE8A}" destId="{ECB89869-4567-2249-92DE-FE4826804080}" srcOrd="0" destOrd="0" presId="urn:microsoft.com/office/officeart/2008/layout/HexagonCluster"/>
    <dgm:cxn modelId="{A5128AA6-4D9C-9245-9A35-E76C1ECA832E}" type="presParOf" srcId="{D0145353-4D62-6641-98D4-15E0D8D4F66A}" destId="{868B5554-A36A-634B-A68B-BBD82A5F372D}" srcOrd="6" destOrd="0" presId="urn:microsoft.com/office/officeart/2008/layout/HexagonCluster"/>
    <dgm:cxn modelId="{FE36E24A-22DA-E041-9717-10393267F2A6}" type="presParOf" srcId="{868B5554-A36A-634B-A68B-BBD82A5F372D}" destId="{4D035129-DCF7-6A4D-800C-23A5C434FE44}" srcOrd="0" destOrd="0" presId="urn:microsoft.com/office/officeart/2008/layout/HexagonCluster"/>
    <dgm:cxn modelId="{49337C45-49AD-6741-B257-4C2938E8652B}" type="presParOf" srcId="{D0145353-4D62-6641-98D4-15E0D8D4F66A}" destId="{A9DE2917-6CC8-EF42-9C44-3997D2F19BD2}" srcOrd="7" destOrd="0" presId="urn:microsoft.com/office/officeart/2008/layout/HexagonCluster"/>
    <dgm:cxn modelId="{0D2C6D8B-5F18-1248-A4CA-207A46DD03F6}" type="presParOf" srcId="{A9DE2917-6CC8-EF42-9C44-3997D2F19BD2}" destId="{43B5DA73-AE73-6947-BDA8-BFE0562AE1FB}" srcOrd="0" destOrd="0" presId="urn:microsoft.com/office/officeart/2008/layout/HexagonCluster"/>
    <dgm:cxn modelId="{66954A6E-12A4-4C41-B1DC-173BC65E2E36}" type="presParOf" srcId="{D0145353-4D62-6641-98D4-15E0D8D4F66A}" destId="{89AB18F3-676B-AE40-BCFE-BDE02C1F8E20}" srcOrd="8" destOrd="0" presId="urn:microsoft.com/office/officeart/2008/layout/HexagonCluster"/>
    <dgm:cxn modelId="{BD0D7C36-2B2F-1D4B-A510-E1673D9B2EF3}" type="presParOf" srcId="{89AB18F3-676B-AE40-BCFE-BDE02C1F8E20}" destId="{054EA59F-13CB-9B41-AD7B-58D0B3924D4C}" srcOrd="0" destOrd="0" presId="urn:microsoft.com/office/officeart/2008/layout/HexagonCluster"/>
    <dgm:cxn modelId="{7CA8AAD3-85EE-F54B-A1F4-EDED27BC8C36}" type="presParOf" srcId="{D0145353-4D62-6641-98D4-15E0D8D4F66A}" destId="{CB4090FE-2A3B-3F48-B0A5-F9F1DDE71A53}" srcOrd="9" destOrd="0" presId="urn:microsoft.com/office/officeart/2008/layout/HexagonCluster"/>
    <dgm:cxn modelId="{EC3E5CE6-512E-0E4E-85A7-CE6C07CBBD58}" type="presParOf" srcId="{CB4090FE-2A3B-3F48-B0A5-F9F1DDE71A53}" destId="{E296967B-3308-1A47-8E5B-2B78201B9E4C}" srcOrd="0" destOrd="0" presId="urn:microsoft.com/office/officeart/2008/layout/HexagonCluster"/>
    <dgm:cxn modelId="{635493F6-AA9D-1D4A-86BE-565231CBB2F7}" type="presParOf" srcId="{D0145353-4D62-6641-98D4-15E0D8D4F66A}" destId="{7B174440-CD3A-F24F-AC16-23215F50C7D6}" srcOrd="10" destOrd="0" presId="urn:microsoft.com/office/officeart/2008/layout/HexagonCluster"/>
    <dgm:cxn modelId="{CFEA8643-2ABB-D942-BF7B-BC05A21B48E5}" type="presParOf" srcId="{7B174440-CD3A-F24F-AC16-23215F50C7D6}" destId="{0CC433E3-0F5A-694E-A3C5-2F941C566D7A}" srcOrd="0" destOrd="0" presId="urn:microsoft.com/office/officeart/2008/layout/HexagonCluster"/>
    <dgm:cxn modelId="{A3760E4B-399B-6D46-A776-57BD031F2AEB}" type="presParOf" srcId="{D0145353-4D62-6641-98D4-15E0D8D4F66A}" destId="{6F625ABF-4811-F84F-9D95-25A7F9A554F3}" srcOrd="11" destOrd="0" presId="urn:microsoft.com/office/officeart/2008/layout/HexagonCluster"/>
    <dgm:cxn modelId="{474B3CE6-C825-084F-90BF-40EAB7E28222}" type="presParOf" srcId="{6F625ABF-4811-F84F-9D95-25A7F9A554F3}" destId="{F4043AEA-53F0-504C-B487-F7C6139804AB}" srcOrd="0" destOrd="0" presId="urn:microsoft.com/office/officeart/2008/layout/HexagonCluster"/>
    <dgm:cxn modelId="{D260AFAB-321A-CC4A-AF41-7CAEBD690593}" type="presParOf" srcId="{D0145353-4D62-6641-98D4-15E0D8D4F66A}" destId="{214B8DFB-27DE-EA45-B6D8-9FF8AF996FE9}" srcOrd="12" destOrd="0" presId="urn:microsoft.com/office/officeart/2008/layout/HexagonCluster"/>
    <dgm:cxn modelId="{ED306698-8D41-1349-83CE-1183A1907C3A}" type="presParOf" srcId="{214B8DFB-27DE-EA45-B6D8-9FF8AF996FE9}" destId="{06BF03E5-9859-AE41-AB14-592C5FA13F46}" srcOrd="0" destOrd="0" presId="urn:microsoft.com/office/officeart/2008/layout/HexagonCluster"/>
    <dgm:cxn modelId="{149B20ED-37F9-EE4C-8D8A-C64E95ACCF55}" type="presParOf" srcId="{D0145353-4D62-6641-98D4-15E0D8D4F66A}" destId="{010AC610-D751-524D-9E48-892017AC20C0}" srcOrd="13" destOrd="0" presId="urn:microsoft.com/office/officeart/2008/layout/HexagonCluster"/>
    <dgm:cxn modelId="{DB6EB158-EBE0-CE42-BAE8-149C0BCAB576}" type="presParOf" srcId="{010AC610-D751-524D-9E48-892017AC20C0}" destId="{32D888E9-40DD-E344-8589-8C59B96C5FE8}" srcOrd="0" destOrd="0" presId="urn:microsoft.com/office/officeart/2008/layout/HexagonCluster"/>
    <dgm:cxn modelId="{6A2AF093-4E92-BE40-9CF3-FC4E1FE866C2}" type="presParOf" srcId="{D0145353-4D62-6641-98D4-15E0D8D4F66A}" destId="{F142D3EB-8C15-6C49-828C-8F65778A4F9D}" srcOrd="14" destOrd="0" presId="urn:microsoft.com/office/officeart/2008/layout/HexagonCluster"/>
    <dgm:cxn modelId="{D0DDD646-4909-B142-81F4-E0E94EE66289}" type="presParOf" srcId="{F142D3EB-8C15-6C49-828C-8F65778A4F9D}" destId="{39287B55-648E-E945-85B2-923C6BB0CF54}" srcOrd="0" destOrd="0" presId="urn:microsoft.com/office/officeart/2008/layout/HexagonCluster"/>
    <dgm:cxn modelId="{DD828059-E03C-8F4E-8866-46EF7854EC2B}" type="presParOf" srcId="{D0145353-4D62-6641-98D4-15E0D8D4F66A}" destId="{563B3EF8-4532-D444-A766-41414C7F3621}" srcOrd="15" destOrd="0" presId="urn:microsoft.com/office/officeart/2008/layout/HexagonCluster"/>
    <dgm:cxn modelId="{9F5C55D0-52FF-8B48-B5A9-19952E165AA6}" type="presParOf" srcId="{563B3EF8-4532-D444-A766-41414C7F3621}" destId="{82C98BF6-B7E3-A340-BCE9-9739116C3630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1C6DCD-FEBC-2747-AC6D-98AEE7E96580}">
      <dsp:nvSpPr>
        <dsp:cNvPr id="0" name=""/>
        <dsp:cNvSpPr/>
      </dsp:nvSpPr>
      <dsp:spPr>
        <a:xfrm>
          <a:off x="3513574" y="7217031"/>
          <a:ext cx="4138979" cy="3552836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0960" rIns="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0" i="0" kern="1200" dirty="0">
              <a:latin typeface="Roboto Medium" panose="02000000000000000000" pitchFamily="2" charset="0"/>
              <a:ea typeface="Roboto Medium" panose="02000000000000000000" pitchFamily="2" charset="0"/>
            </a:rPr>
            <a:t>Develop</a:t>
          </a:r>
          <a:endParaRPr lang="en-US" sz="5400" b="0" i="0" kern="1200" dirty="0">
            <a:latin typeface="Roboto Medium" panose="02000000000000000000" pitchFamily="2" charset="0"/>
            <a:ea typeface="Roboto Medium" panose="02000000000000000000" pitchFamily="2" charset="0"/>
          </a:endParaRPr>
        </a:p>
      </dsp:txBody>
      <dsp:txXfrm>
        <a:off x="4154559" y="7767242"/>
        <a:ext cx="2857009" cy="2452414"/>
      </dsp:txXfrm>
    </dsp:sp>
    <dsp:sp modelId="{B3156B60-6D2F-5D42-BE8D-485BC4840BE7}">
      <dsp:nvSpPr>
        <dsp:cNvPr id="0" name=""/>
        <dsp:cNvSpPr/>
      </dsp:nvSpPr>
      <dsp:spPr>
        <a:xfrm>
          <a:off x="3643031" y="8786998"/>
          <a:ext cx="483184" cy="4166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6C4E39-A132-3F40-BAB4-E259FD0441D5}">
      <dsp:nvSpPr>
        <dsp:cNvPr id="0" name=""/>
        <dsp:cNvSpPr/>
      </dsp:nvSpPr>
      <dsp:spPr>
        <a:xfrm>
          <a:off x="0" y="5285774"/>
          <a:ext cx="4138979" cy="355283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B2C791-331B-2D4F-8773-9A6C74C3C145}">
      <dsp:nvSpPr>
        <dsp:cNvPr id="0" name=""/>
        <dsp:cNvSpPr/>
      </dsp:nvSpPr>
      <dsp:spPr>
        <a:xfrm>
          <a:off x="2802472" y="8345943"/>
          <a:ext cx="483184" cy="4166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BEEC4F-249B-DC40-9AAC-1FBF63B41DD8}">
      <dsp:nvSpPr>
        <dsp:cNvPr id="0" name=""/>
        <dsp:cNvSpPr/>
      </dsp:nvSpPr>
      <dsp:spPr>
        <a:xfrm>
          <a:off x="7023502" y="5258560"/>
          <a:ext cx="4138979" cy="3552836"/>
        </a:xfrm>
        <a:prstGeom prst="hexagon">
          <a:avLst>
            <a:gd name="adj" fmla="val 25000"/>
            <a:gd name="vf" fmla="val 115470"/>
          </a:avLst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0960" rIns="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0" i="0" kern="1200" dirty="0">
              <a:latin typeface="Roboto Medium" panose="02000000000000000000" pitchFamily="2" charset="0"/>
              <a:ea typeface="Roboto Medium" panose="02000000000000000000" pitchFamily="2" charset="0"/>
            </a:rPr>
            <a:t>Analyze</a:t>
          </a:r>
          <a:endParaRPr lang="en-US" sz="6300" b="0" i="0" kern="1200" dirty="0">
            <a:latin typeface="Roboto Medium" panose="02000000000000000000" pitchFamily="2" charset="0"/>
            <a:ea typeface="Roboto Medium" panose="02000000000000000000" pitchFamily="2" charset="0"/>
          </a:endParaRPr>
        </a:p>
      </dsp:txBody>
      <dsp:txXfrm>
        <a:off x="7664487" y="5808771"/>
        <a:ext cx="2857009" cy="2452414"/>
      </dsp:txXfrm>
    </dsp:sp>
    <dsp:sp modelId="{ECB89869-4567-2249-92DE-FE4826804080}">
      <dsp:nvSpPr>
        <dsp:cNvPr id="0" name=""/>
        <dsp:cNvSpPr/>
      </dsp:nvSpPr>
      <dsp:spPr>
        <a:xfrm>
          <a:off x="9858795" y="8314975"/>
          <a:ext cx="483184" cy="4166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035129-DCF7-6A4D-800C-23A5C434FE44}">
      <dsp:nvSpPr>
        <dsp:cNvPr id="0" name=""/>
        <dsp:cNvSpPr/>
      </dsp:nvSpPr>
      <dsp:spPr>
        <a:xfrm>
          <a:off x="10551663" y="7211400"/>
          <a:ext cx="4138979" cy="355283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B5DA73-AE73-6947-BDA8-BFE0562AE1FB}">
      <dsp:nvSpPr>
        <dsp:cNvPr id="0" name=""/>
        <dsp:cNvSpPr/>
      </dsp:nvSpPr>
      <dsp:spPr>
        <a:xfrm>
          <a:off x="10646477" y="8802951"/>
          <a:ext cx="483184" cy="4166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4EA59F-13CB-9B41-AD7B-58D0B3924D4C}">
      <dsp:nvSpPr>
        <dsp:cNvPr id="0" name=""/>
        <dsp:cNvSpPr/>
      </dsp:nvSpPr>
      <dsp:spPr>
        <a:xfrm>
          <a:off x="3513574" y="3344194"/>
          <a:ext cx="4138979" cy="3552836"/>
        </a:xfrm>
        <a:prstGeom prst="hexagon">
          <a:avLst>
            <a:gd name="adj" fmla="val 25000"/>
            <a:gd name="vf" fmla="val 115470"/>
          </a:avLst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0960" rIns="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0" i="0" kern="1200" dirty="0">
              <a:latin typeface="Roboto Medium" panose="02000000000000000000" pitchFamily="2" charset="0"/>
              <a:ea typeface="Roboto Medium" panose="02000000000000000000" pitchFamily="2" charset="0"/>
            </a:rPr>
            <a:t>Identify</a:t>
          </a:r>
          <a:endParaRPr lang="en-US" sz="5400" b="0" i="0" kern="1200" dirty="0">
            <a:latin typeface="Roboto Medium" panose="02000000000000000000" pitchFamily="2" charset="0"/>
            <a:ea typeface="Roboto Medium" panose="02000000000000000000" pitchFamily="2" charset="0"/>
          </a:endParaRPr>
        </a:p>
      </dsp:txBody>
      <dsp:txXfrm>
        <a:off x="4154559" y="3894405"/>
        <a:ext cx="2857009" cy="2452414"/>
      </dsp:txXfrm>
    </dsp:sp>
    <dsp:sp modelId="{E296967B-3308-1A47-8E5B-2B78201B9E4C}">
      <dsp:nvSpPr>
        <dsp:cNvPr id="0" name=""/>
        <dsp:cNvSpPr/>
      </dsp:nvSpPr>
      <dsp:spPr>
        <a:xfrm>
          <a:off x="6330633" y="3417391"/>
          <a:ext cx="483184" cy="4166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C433E3-0F5A-694E-A3C5-2F941C566D7A}">
      <dsp:nvSpPr>
        <dsp:cNvPr id="0" name=""/>
        <dsp:cNvSpPr/>
      </dsp:nvSpPr>
      <dsp:spPr>
        <a:xfrm>
          <a:off x="7023502" y="1385723"/>
          <a:ext cx="4138979" cy="355283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043AEA-53F0-504C-B487-F7C6139804AB}">
      <dsp:nvSpPr>
        <dsp:cNvPr id="0" name=""/>
        <dsp:cNvSpPr/>
      </dsp:nvSpPr>
      <dsp:spPr>
        <a:xfrm>
          <a:off x="7118316" y="2960383"/>
          <a:ext cx="483184" cy="4166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BF03E5-9859-AE41-AB14-592C5FA13F46}">
      <dsp:nvSpPr>
        <dsp:cNvPr id="0" name=""/>
        <dsp:cNvSpPr/>
      </dsp:nvSpPr>
      <dsp:spPr>
        <a:xfrm>
          <a:off x="10551663" y="3338564"/>
          <a:ext cx="4138979" cy="355283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0960" rIns="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0" i="0" kern="1200" dirty="0">
              <a:latin typeface="Roboto Medium" panose="02000000000000000000" pitchFamily="2" charset="0"/>
              <a:ea typeface="Roboto Medium" panose="02000000000000000000" pitchFamily="2" charset="0"/>
            </a:rPr>
            <a:t>Advertise</a:t>
          </a:r>
          <a:endParaRPr lang="en-US" sz="5200" b="0" i="0" kern="1200" dirty="0">
            <a:latin typeface="Roboto Medium" panose="02000000000000000000" pitchFamily="2" charset="0"/>
            <a:ea typeface="Roboto Medium" panose="02000000000000000000" pitchFamily="2" charset="0"/>
          </a:endParaRPr>
        </a:p>
      </dsp:txBody>
      <dsp:txXfrm>
        <a:off x="11192648" y="3888775"/>
        <a:ext cx="2857009" cy="2452414"/>
      </dsp:txXfrm>
    </dsp:sp>
    <dsp:sp modelId="{32D888E9-40DD-E344-8589-8C59B96C5FE8}">
      <dsp:nvSpPr>
        <dsp:cNvPr id="0" name=""/>
        <dsp:cNvSpPr/>
      </dsp:nvSpPr>
      <dsp:spPr>
        <a:xfrm>
          <a:off x="14110822" y="4906654"/>
          <a:ext cx="483184" cy="4166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287B55-648E-E945-85B2-923C6BB0CF54}">
      <dsp:nvSpPr>
        <dsp:cNvPr id="0" name=""/>
        <dsp:cNvSpPr/>
      </dsp:nvSpPr>
      <dsp:spPr>
        <a:xfrm>
          <a:off x="14094412" y="5291404"/>
          <a:ext cx="4138979" cy="355283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C98BF6-B7E3-A340-BCE9-9739116C3630}">
      <dsp:nvSpPr>
        <dsp:cNvPr id="0" name=""/>
        <dsp:cNvSpPr/>
      </dsp:nvSpPr>
      <dsp:spPr>
        <a:xfrm>
          <a:off x="14929501" y="5354278"/>
          <a:ext cx="483184" cy="4166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5/23/2022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495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09F8D0F-680C-F74B-8D4E-67B4F84229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8848390"/>
              </p:ext>
            </p:extLst>
          </p:nvPr>
        </p:nvGraphicFramePr>
        <p:xfrm>
          <a:off x="3072129" y="1801948"/>
          <a:ext cx="18233392" cy="12155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5" name="Group 44">
            <a:extLst>
              <a:ext uri="{FF2B5EF4-FFF2-40B4-BE49-F238E27FC236}">
                <a16:creationId xmlns:a16="http://schemas.microsoft.com/office/drawing/2014/main" id="{CE1CBE09-B2EA-B642-B00A-AEDB4DDDF512}"/>
              </a:ext>
            </a:extLst>
          </p:cNvPr>
          <p:cNvGrpSpPr/>
          <p:nvPr/>
        </p:nvGrpSpPr>
        <p:grpSpPr>
          <a:xfrm>
            <a:off x="17984655" y="4815294"/>
            <a:ext cx="3904311" cy="1682233"/>
            <a:chOff x="19191663" y="3681438"/>
            <a:chExt cx="3904311" cy="168223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BB911C9-E603-894D-B1A8-163AE8A3E4EC}"/>
                </a:ext>
              </a:extLst>
            </p:cNvPr>
            <p:cNvSpPr txBox="1"/>
            <p:nvPr/>
          </p:nvSpPr>
          <p:spPr>
            <a:xfrm>
              <a:off x="19191663" y="4274783"/>
              <a:ext cx="3904311" cy="1088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080"/>
                </a:lnSpc>
              </a:pPr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there.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7D9CCA5E-B253-C343-A3DB-2150C4EB81FC}"/>
                </a:ext>
              </a:extLst>
            </p:cNvPr>
            <p:cNvSpPr/>
            <p:nvPr/>
          </p:nvSpPr>
          <p:spPr>
            <a:xfrm>
              <a:off x="19191664" y="3681438"/>
              <a:ext cx="390431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Montserrat" charset="0"/>
                </a:rPr>
                <a:t>Your Title</a:t>
              </a:r>
              <a:endParaRPr lang="en-US" sz="54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15A137B-0D7D-4643-A305-72069D25EB0A}"/>
              </a:ext>
            </a:extLst>
          </p:cNvPr>
          <p:cNvGrpSpPr/>
          <p:nvPr/>
        </p:nvGrpSpPr>
        <p:grpSpPr>
          <a:xfrm flipH="1">
            <a:off x="2458204" y="4815294"/>
            <a:ext cx="3904311" cy="1682233"/>
            <a:chOff x="19191663" y="3681438"/>
            <a:chExt cx="3904311" cy="168223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A74EB37-BA03-AD47-ACE3-8156F186D235}"/>
                </a:ext>
              </a:extLst>
            </p:cNvPr>
            <p:cNvSpPr txBox="1"/>
            <p:nvPr/>
          </p:nvSpPr>
          <p:spPr>
            <a:xfrm>
              <a:off x="19191663" y="4274783"/>
              <a:ext cx="3904311" cy="1088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4080"/>
                </a:lnSpc>
              </a:pPr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there.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8FB255A4-582F-9244-82A9-B6813A7FC282}"/>
                </a:ext>
              </a:extLst>
            </p:cNvPr>
            <p:cNvSpPr/>
            <p:nvPr/>
          </p:nvSpPr>
          <p:spPr>
            <a:xfrm>
              <a:off x="19191664" y="3681438"/>
              <a:ext cx="390431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dirty="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Montserrat" charset="0"/>
                </a:rPr>
                <a:t>Your Title</a:t>
              </a:r>
              <a:endParaRPr lang="en-US" sz="54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43E5E2A-B134-8640-982B-C3E29BB08259}"/>
              </a:ext>
            </a:extLst>
          </p:cNvPr>
          <p:cNvGrpSpPr/>
          <p:nvPr/>
        </p:nvGrpSpPr>
        <p:grpSpPr>
          <a:xfrm flipH="1">
            <a:off x="2458204" y="11185614"/>
            <a:ext cx="3904311" cy="1682233"/>
            <a:chOff x="19191663" y="3681438"/>
            <a:chExt cx="3904311" cy="168223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C3216FE-C0C4-6844-87F0-6C3617B32550}"/>
                </a:ext>
              </a:extLst>
            </p:cNvPr>
            <p:cNvSpPr txBox="1"/>
            <p:nvPr/>
          </p:nvSpPr>
          <p:spPr>
            <a:xfrm>
              <a:off x="19191663" y="4274783"/>
              <a:ext cx="3904311" cy="1088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4080"/>
                </a:lnSpc>
              </a:pPr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there.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0F4F0492-9F2A-1847-A90E-409516266BC8}"/>
                </a:ext>
              </a:extLst>
            </p:cNvPr>
            <p:cNvSpPr/>
            <p:nvPr/>
          </p:nvSpPr>
          <p:spPr>
            <a:xfrm>
              <a:off x="19191664" y="3681438"/>
              <a:ext cx="390431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dirty="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Montserrat" charset="0"/>
                </a:rPr>
                <a:t>Your Title</a:t>
              </a:r>
              <a:endParaRPr lang="en-US" sz="54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308B35A-0EF5-6949-9FE5-150D4882C9C7}"/>
              </a:ext>
            </a:extLst>
          </p:cNvPr>
          <p:cNvGrpSpPr/>
          <p:nvPr/>
        </p:nvGrpSpPr>
        <p:grpSpPr>
          <a:xfrm flipH="1">
            <a:off x="10236669" y="11185614"/>
            <a:ext cx="3904311" cy="1682233"/>
            <a:chOff x="19191663" y="3681438"/>
            <a:chExt cx="3904311" cy="168223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64A2845-6779-9B4F-8C2E-82D99F30940B}"/>
                </a:ext>
              </a:extLst>
            </p:cNvPr>
            <p:cNvSpPr txBox="1"/>
            <p:nvPr/>
          </p:nvSpPr>
          <p:spPr>
            <a:xfrm>
              <a:off x="19191663" y="4274783"/>
              <a:ext cx="3904311" cy="1088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4080"/>
                </a:lnSpc>
              </a:pPr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there.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1A5D281A-5A51-8047-88F1-B2FAA40A226A}"/>
                </a:ext>
              </a:extLst>
            </p:cNvPr>
            <p:cNvSpPr/>
            <p:nvPr/>
          </p:nvSpPr>
          <p:spPr>
            <a:xfrm>
              <a:off x="19191664" y="3681438"/>
              <a:ext cx="390431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Montserrat" charset="0"/>
                </a:rPr>
                <a:t>Your Title</a:t>
              </a:r>
              <a:endParaRPr lang="en-US" sz="54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sp>
        <p:nvSpPr>
          <p:cNvPr id="19" name="CuadroTexto 350">
            <a:extLst>
              <a:ext uri="{FF2B5EF4-FFF2-40B4-BE49-F238E27FC236}">
                <a16:creationId xmlns:a16="http://schemas.microsoft.com/office/drawing/2014/main" id="{A6C720A0-2151-B040-AFB6-50DDE19F0E30}"/>
              </a:ext>
            </a:extLst>
          </p:cNvPr>
          <p:cNvSpPr txBox="1"/>
          <p:nvPr/>
        </p:nvSpPr>
        <p:spPr>
          <a:xfrm>
            <a:off x="7039851" y="1022190"/>
            <a:ext cx="102980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Organizational Charts</a:t>
            </a:r>
          </a:p>
        </p:txBody>
      </p:sp>
    </p:spTree>
    <p:extLst>
      <p:ext uri="{BB962C8B-B14F-4D97-AF65-F5344CB8AC3E}">
        <p14:creationId xmlns:p14="http://schemas.microsoft.com/office/powerpoint/2010/main" val="501483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94">
      <a:dk1>
        <a:srgbClr val="999999"/>
      </a:dk1>
      <a:lt1>
        <a:srgbClr val="FFFFFF"/>
      </a:lt1>
      <a:dk2>
        <a:srgbClr val="364556"/>
      </a:dk2>
      <a:lt2>
        <a:srgbClr val="FFFFFF"/>
      </a:lt2>
      <a:accent1>
        <a:srgbClr val="5F3E7E"/>
      </a:accent1>
      <a:accent2>
        <a:srgbClr val="EAD2AB"/>
      </a:accent2>
      <a:accent3>
        <a:srgbClr val="FE9A75"/>
      </a:accent3>
      <a:accent4>
        <a:srgbClr val="30604E"/>
      </a:accent4>
      <a:accent5>
        <a:srgbClr val="DCB940"/>
      </a:accent5>
      <a:accent6>
        <a:srgbClr val="5F3E7E"/>
      </a:accent6>
      <a:hlink>
        <a:srgbClr val="9FD368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112503</TotalTime>
  <Words>47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 Heavy</vt:lpstr>
      <vt:lpstr>Lato Light</vt:lpstr>
      <vt:lpstr>Montserrat Light</vt:lpstr>
      <vt:lpstr>Roboto Medium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samreen</cp:lastModifiedBy>
  <cp:revision>18481</cp:revision>
  <cp:lastPrinted>2022-05-23T05:18:21Z</cp:lastPrinted>
  <dcterms:created xsi:type="dcterms:W3CDTF">2014-11-12T21:47:38Z</dcterms:created>
  <dcterms:modified xsi:type="dcterms:W3CDTF">2022-05-23T05:19:18Z</dcterms:modified>
  <cp:category/>
</cp:coreProperties>
</file>