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sldIdLst>
    <p:sldId id="302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C6C99-EB64-4F99-896D-B8D577829729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3B799-8A64-49DB-888B-883AE4790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42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64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1B6B-0D94-49DC-90E2-5728813F36A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4FD0-AAB4-4EA6-9A87-1CC0833A8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96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1B6B-0D94-49DC-90E2-5728813F36A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4FD0-AAB4-4EA6-9A87-1CC0833A8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88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1B6B-0D94-49DC-90E2-5728813F36A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4FD0-AAB4-4EA6-9A87-1CC0833A8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63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614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1B6B-0D94-49DC-90E2-5728813F36A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4FD0-AAB4-4EA6-9A87-1CC0833A8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5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1B6B-0D94-49DC-90E2-5728813F36A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4FD0-AAB4-4EA6-9A87-1CC0833A8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2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1B6B-0D94-49DC-90E2-5728813F36A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4FD0-AAB4-4EA6-9A87-1CC0833A8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6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1B6B-0D94-49DC-90E2-5728813F36A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4FD0-AAB4-4EA6-9A87-1CC0833A8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1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1B6B-0D94-49DC-90E2-5728813F36A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4FD0-AAB4-4EA6-9A87-1CC0833A8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7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1B6B-0D94-49DC-90E2-5728813F36A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4FD0-AAB4-4EA6-9A87-1CC0833A8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8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1B6B-0D94-49DC-90E2-5728813F36A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4FD0-AAB4-4EA6-9A87-1CC0833A8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5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C1B6B-0D94-49DC-90E2-5728813F36A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24FD0-AAB4-4EA6-9A87-1CC0833A8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5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C1B6B-0D94-49DC-90E2-5728813F36AF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24FD0-AAB4-4EA6-9A87-1CC0833A8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1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Freeform 1">
            <a:extLst>
              <a:ext uri="{FF2B5EF4-FFF2-40B4-BE49-F238E27FC236}">
                <a16:creationId xmlns:a16="http://schemas.microsoft.com/office/drawing/2014/main" id="{D78179E4-3238-A94B-AF9E-E81012185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152" y="4413272"/>
            <a:ext cx="1321018" cy="1092519"/>
          </a:xfrm>
          <a:custGeom>
            <a:avLst/>
            <a:gdLst>
              <a:gd name="T0" fmla="*/ 0 w 2446"/>
              <a:gd name="T1" fmla="*/ 1990 h 2024"/>
              <a:gd name="T2" fmla="*/ 1131 w 2446"/>
              <a:gd name="T3" fmla="*/ 0 h 2024"/>
              <a:gd name="T4" fmla="*/ 2445 w 2446"/>
              <a:gd name="T5" fmla="*/ 2023 h 2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46" h="2024">
                <a:moveTo>
                  <a:pt x="0" y="1990"/>
                </a:moveTo>
                <a:lnTo>
                  <a:pt x="1131" y="0"/>
                </a:lnTo>
                <a:lnTo>
                  <a:pt x="2445" y="2023"/>
                </a:lnTo>
              </a:path>
            </a:pathLst>
          </a:custGeom>
          <a:noFill/>
          <a:ln w="38100" cap="flat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08" name="Freeform 2">
            <a:extLst>
              <a:ext uri="{FF2B5EF4-FFF2-40B4-BE49-F238E27FC236}">
                <a16:creationId xmlns:a16="http://schemas.microsoft.com/office/drawing/2014/main" id="{6DB933B7-EA2D-BA4B-8858-C4DEA4259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5983" y="4413272"/>
            <a:ext cx="1316257" cy="1092519"/>
          </a:xfrm>
          <a:custGeom>
            <a:avLst/>
            <a:gdLst>
              <a:gd name="T0" fmla="*/ 0 w 2437"/>
              <a:gd name="T1" fmla="*/ 1990 h 2024"/>
              <a:gd name="T2" fmla="*/ 1132 w 2437"/>
              <a:gd name="T3" fmla="*/ 0 h 2024"/>
              <a:gd name="T4" fmla="*/ 2436 w 2437"/>
              <a:gd name="T5" fmla="*/ 2023 h 20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37" h="2024">
                <a:moveTo>
                  <a:pt x="0" y="1990"/>
                </a:moveTo>
                <a:lnTo>
                  <a:pt x="1132" y="0"/>
                </a:lnTo>
                <a:lnTo>
                  <a:pt x="2436" y="2023"/>
                </a:lnTo>
              </a:path>
            </a:pathLst>
          </a:custGeom>
          <a:noFill/>
          <a:ln w="38100" cap="flat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09" name="Line 3">
            <a:extLst>
              <a:ext uri="{FF2B5EF4-FFF2-40B4-BE49-F238E27FC236}">
                <a16:creationId xmlns:a16="http://schemas.microsoft.com/office/drawing/2014/main" id="{3632D251-736A-1548-BB23-4F995BF459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66103" y="2016398"/>
            <a:ext cx="2380" cy="3110938"/>
          </a:xfrm>
          <a:prstGeom prst="line">
            <a:avLst/>
          </a:prstGeom>
          <a:noFill/>
          <a:ln w="38100" cap="flat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10" name="Line 4">
            <a:extLst>
              <a:ext uri="{FF2B5EF4-FFF2-40B4-BE49-F238E27FC236}">
                <a16:creationId xmlns:a16="http://schemas.microsoft.com/office/drawing/2014/main" id="{C4D8A2D7-F90C-7840-A151-55682979AF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40181" y="2016398"/>
            <a:ext cx="2380" cy="3110938"/>
          </a:xfrm>
          <a:prstGeom prst="line">
            <a:avLst/>
          </a:prstGeom>
          <a:noFill/>
          <a:ln w="38100" cap="flat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11" name="Freeform 5">
            <a:extLst>
              <a:ext uri="{FF2B5EF4-FFF2-40B4-BE49-F238E27FC236}">
                <a16:creationId xmlns:a16="http://schemas.microsoft.com/office/drawing/2014/main" id="{7B737645-028A-124B-912D-11A966469B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247" y="3082733"/>
            <a:ext cx="4391492" cy="985408"/>
          </a:xfrm>
          <a:custGeom>
            <a:avLst/>
            <a:gdLst>
              <a:gd name="T0" fmla="*/ 8134 w 8135"/>
              <a:gd name="T1" fmla="*/ 1824 h 1825"/>
              <a:gd name="T2" fmla="*/ 8134 w 8135"/>
              <a:gd name="T3" fmla="*/ 0 h 1825"/>
              <a:gd name="T4" fmla="*/ 0 w 8135"/>
              <a:gd name="T5" fmla="*/ 0 h 1825"/>
              <a:gd name="T6" fmla="*/ 0 w 8135"/>
              <a:gd name="T7" fmla="*/ 1824 h 1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35" h="1825">
                <a:moveTo>
                  <a:pt x="8134" y="1824"/>
                </a:moveTo>
                <a:lnTo>
                  <a:pt x="8134" y="0"/>
                </a:lnTo>
                <a:lnTo>
                  <a:pt x="0" y="0"/>
                </a:lnTo>
                <a:lnTo>
                  <a:pt x="0" y="1824"/>
                </a:lnTo>
              </a:path>
            </a:pathLst>
          </a:custGeom>
          <a:noFill/>
          <a:ln w="38100" cap="flat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12" name="Line 6">
            <a:extLst>
              <a:ext uri="{FF2B5EF4-FFF2-40B4-BE49-F238E27FC236}">
                <a16:creationId xmlns:a16="http://schemas.microsoft.com/office/drawing/2014/main" id="{91264569-5DB3-F04F-BA86-6A408F7A38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1" y="2006877"/>
            <a:ext cx="2380" cy="3539376"/>
          </a:xfrm>
          <a:prstGeom prst="line">
            <a:avLst/>
          </a:prstGeom>
          <a:noFill/>
          <a:ln w="38100" cap="flat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13" name="Line 7">
            <a:extLst>
              <a:ext uri="{FF2B5EF4-FFF2-40B4-BE49-F238E27FC236}">
                <a16:creationId xmlns:a16="http://schemas.microsoft.com/office/drawing/2014/main" id="{237A51C7-DBA0-AB46-AE25-42F04C90F11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9253" y="2006877"/>
            <a:ext cx="8768704" cy="2380"/>
          </a:xfrm>
          <a:prstGeom prst="line">
            <a:avLst/>
          </a:prstGeom>
          <a:noFill/>
          <a:ln w="38100" cap="flat">
            <a:solidFill>
              <a:schemeClr val="tx1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 sz="900"/>
          </a:p>
        </p:txBody>
      </p:sp>
      <p:sp>
        <p:nvSpPr>
          <p:cNvPr id="121" name="Freeform 15">
            <a:extLst>
              <a:ext uri="{FF2B5EF4-FFF2-40B4-BE49-F238E27FC236}">
                <a16:creationId xmlns:a16="http://schemas.microsoft.com/office/drawing/2014/main" id="{1842F1D0-F042-8D43-89B6-CEA235E4B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819" y="2961342"/>
            <a:ext cx="1323399" cy="1328159"/>
          </a:xfrm>
          <a:custGeom>
            <a:avLst/>
            <a:gdLst>
              <a:gd name="T0" fmla="*/ 2131 w 2454"/>
              <a:gd name="T1" fmla="*/ 2460 h 2461"/>
              <a:gd name="T2" fmla="*/ 2131 w 2454"/>
              <a:gd name="T3" fmla="*/ 2460 h 2461"/>
              <a:gd name="T4" fmla="*/ 322 w 2454"/>
              <a:gd name="T5" fmla="*/ 2460 h 2461"/>
              <a:gd name="T6" fmla="*/ 0 w 2454"/>
              <a:gd name="T7" fmla="*/ 2138 h 2461"/>
              <a:gd name="T8" fmla="*/ 0 w 2454"/>
              <a:gd name="T9" fmla="*/ 330 h 2461"/>
              <a:gd name="T10" fmla="*/ 322 w 2454"/>
              <a:gd name="T11" fmla="*/ 0 h 2461"/>
              <a:gd name="T12" fmla="*/ 2131 w 2454"/>
              <a:gd name="T13" fmla="*/ 0 h 2461"/>
              <a:gd name="T14" fmla="*/ 2453 w 2454"/>
              <a:gd name="T15" fmla="*/ 330 h 2461"/>
              <a:gd name="T16" fmla="*/ 2453 w 2454"/>
              <a:gd name="T17" fmla="*/ 2138 h 2461"/>
              <a:gd name="T18" fmla="*/ 2131 w 2454"/>
              <a:gd name="T19" fmla="*/ 2460 h 2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54" h="2461">
                <a:moveTo>
                  <a:pt x="2131" y="2460"/>
                </a:moveTo>
                <a:lnTo>
                  <a:pt x="2131" y="2460"/>
                </a:lnTo>
                <a:cubicBezTo>
                  <a:pt x="322" y="2460"/>
                  <a:pt x="322" y="2460"/>
                  <a:pt x="322" y="2460"/>
                </a:cubicBezTo>
                <a:cubicBezTo>
                  <a:pt x="141" y="2460"/>
                  <a:pt x="0" y="2311"/>
                  <a:pt x="0" y="2138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149"/>
                  <a:pt x="141" y="0"/>
                  <a:pt x="322" y="0"/>
                </a:cubicBezTo>
                <a:cubicBezTo>
                  <a:pt x="2131" y="0"/>
                  <a:pt x="2131" y="0"/>
                  <a:pt x="2131" y="0"/>
                </a:cubicBezTo>
                <a:cubicBezTo>
                  <a:pt x="2313" y="0"/>
                  <a:pt x="2453" y="149"/>
                  <a:pt x="2453" y="330"/>
                </a:cubicBezTo>
                <a:cubicBezTo>
                  <a:pt x="2453" y="2138"/>
                  <a:pt x="2453" y="2138"/>
                  <a:pt x="2453" y="2138"/>
                </a:cubicBezTo>
                <a:cubicBezTo>
                  <a:pt x="2453" y="2311"/>
                  <a:pt x="2313" y="2460"/>
                  <a:pt x="2131" y="246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67" name="Freeform 58">
            <a:extLst>
              <a:ext uri="{FF2B5EF4-FFF2-40B4-BE49-F238E27FC236}">
                <a16:creationId xmlns:a16="http://schemas.microsoft.com/office/drawing/2014/main" id="{CE4CD3A5-F70C-6D41-8ED3-5FD292AFF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819" y="4503720"/>
            <a:ext cx="1323399" cy="1328159"/>
          </a:xfrm>
          <a:custGeom>
            <a:avLst/>
            <a:gdLst>
              <a:gd name="T0" fmla="*/ 2131 w 2454"/>
              <a:gd name="T1" fmla="*/ 2461 h 2462"/>
              <a:gd name="T2" fmla="*/ 2131 w 2454"/>
              <a:gd name="T3" fmla="*/ 2461 h 2462"/>
              <a:gd name="T4" fmla="*/ 322 w 2454"/>
              <a:gd name="T5" fmla="*/ 2461 h 2462"/>
              <a:gd name="T6" fmla="*/ 0 w 2454"/>
              <a:gd name="T7" fmla="*/ 2131 h 2462"/>
              <a:gd name="T8" fmla="*/ 0 w 2454"/>
              <a:gd name="T9" fmla="*/ 331 h 2462"/>
              <a:gd name="T10" fmla="*/ 322 w 2454"/>
              <a:gd name="T11" fmla="*/ 0 h 2462"/>
              <a:gd name="T12" fmla="*/ 2131 w 2454"/>
              <a:gd name="T13" fmla="*/ 0 h 2462"/>
              <a:gd name="T14" fmla="*/ 2453 w 2454"/>
              <a:gd name="T15" fmla="*/ 331 h 2462"/>
              <a:gd name="T16" fmla="*/ 2453 w 2454"/>
              <a:gd name="T17" fmla="*/ 2131 h 2462"/>
              <a:gd name="T18" fmla="*/ 2131 w 2454"/>
              <a:gd name="T19" fmla="*/ 2461 h 2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54" h="2462">
                <a:moveTo>
                  <a:pt x="2131" y="2461"/>
                </a:moveTo>
                <a:lnTo>
                  <a:pt x="2131" y="2461"/>
                </a:lnTo>
                <a:cubicBezTo>
                  <a:pt x="322" y="2461"/>
                  <a:pt x="322" y="2461"/>
                  <a:pt x="322" y="2461"/>
                </a:cubicBezTo>
                <a:cubicBezTo>
                  <a:pt x="141" y="2461"/>
                  <a:pt x="0" y="2313"/>
                  <a:pt x="0" y="2131"/>
                </a:cubicBezTo>
                <a:cubicBezTo>
                  <a:pt x="0" y="331"/>
                  <a:pt x="0" y="331"/>
                  <a:pt x="0" y="331"/>
                </a:cubicBezTo>
                <a:cubicBezTo>
                  <a:pt x="0" y="149"/>
                  <a:pt x="141" y="0"/>
                  <a:pt x="322" y="0"/>
                </a:cubicBezTo>
                <a:cubicBezTo>
                  <a:pt x="2131" y="0"/>
                  <a:pt x="2131" y="0"/>
                  <a:pt x="2131" y="0"/>
                </a:cubicBezTo>
                <a:cubicBezTo>
                  <a:pt x="2313" y="0"/>
                  <a:pt x="2453" y="149"/>
                  <a:pt x="2453" y="331"/>
                </a:cubicBezTo>
                <a:cubicBezTo>
                  <a:pt x="2453" y="2131"/>
                  <a:pt x="2453" y="2131"/>
                  <a:pt x="2453" y="2131"/>
                </a:cubicBezTo>
                <a:cubicBezTo>
                  <a:pt x="2453" y="2313"/>
                  <a:pt x="2313" y="2461"/>
                  <a:pt x="2131" y="2461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22" name="Freeform 103">
            <a:extLst>
              <a:ext uri="{FF2B5EF4-FFF2-40B4-BE49-F238E27FC236}">
                <a16:creationId xmlns:a16="http://schemas.microsoft.com/office/drawing/2014/main" id="{4FAA5485-5DE4-9F4A-8CD3-86C42BE19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2023" y="2961342"/>
            <a:ext cx="1328159" cy="1328159"/>
          </a:xfrm>
          <a:custGeom>
            <a:avLst/>
            <a:gdLst>
              <a:gd name="T0" fmla="*/ 2131 w 2462"/>
              <a:gd name="T1" fmla="*/ 2460 h 2461"/>
              <a:gd name="T2" fmla="*/ 2131 w 2462"/>
              <a:gd name="T3" fmla="*/ 2460 h 2461"/>
              <a:gd name="T4" fmla="*/ 330 w 2462"/>
              <a:gd name="T5" fmla="*/ 2460 h 2461"/>
              <a:gd name="T6" fmla="*/ 0 w 2462"/>
              <a:gd name="T7" fmla="*/ 2138 h 2461"/>
              <a:gd name="T8" fmla="*/ 0 w 2462"/>
              <a:gd name="T9" fmla="*/ 330 h 2461"/>
              <a:gd name="T10" fmla="*/ 330 w 2462"/>
              <a:gd name="T11" fmla="*/ 0 h 2461"/>
              <a:gd name="T12" fmla="*/ 2131 w 2462"/>
              <a:gd name="T13" fmla="*/ 0 h 2461"/>
              <a:gd name="T14" fmla="*/ 2461 w 2462"/>
              <a:gd name="T15" fmla="*/ 330 h 2461"/>
              <a:gd name="T16" fmla="*/ 2461 w 2462"/>
              <a:gd name="T17" fmla="*/ 2138 h 2461"/>
              <a:gd name="T18" fmla="*/ 2131 w 2462"/>
              <a:gd name="T19" fmla="*/ 2460 h 2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62" h="2461">
                <a:moveTo>
                  <a:pt x="2131" y="2460"/>
                </a:moveTo>
                <a:lnTo>
                  <a:pt x="2131" y="2460"/>
                </a:lnTo>
                <a:cubicBezTo>
                  <a:pt x="330" y="2460"/>
                  <a:pt x="330" y="2460"/>
                  <a:pt x="330" y="2460"/>
                </a:cubicBezTo>
                <a:cubicBezTo>
                  <a:pt x="149" y="2460"/>
                  <a:pt x="0" y="2311"/>
                  <a:pt x="0" y="2138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149"/>
                  <a:pt x="149" y="0"/>
                  <a:pt x="330" y="0"/>
                </a:cubicBezTo>
                <a:cubicBezTo>
                  <a:pt x="2131" y="0"/>
                  <a:pt x="2131" y="0"/>
                  <a:pt x="2131" y="0"/>
                </a:cubicBezTo>
                <a:cubicBezTo>
                  <a:pt x="2312" y="0"/>
                  <a:pt x="2461" y="149"/>
                  <a:pt x="2461" y="330"/>
                </a:cubicBezTo>
                <a:cubicBezTo>
                  <a:pt x="2461" y="2138"/>
                  <a:pt x="2461" y="2138"/>
                  <a:pt x="2461" y="2138"/>
                </a:cubicBezTo>
                <a:cubicBezTo>
                  <a:pt x="2461" y="2311"/>
                  <a:pt x="2312" y="2460"/>
                  <a:pt x="2131" y="2460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276" name="Freeform 147">
            <a:extLst>
              <a:ext uri="{FF2B5EF4-FFF2-40B4-BE49-F238E27FC236}">
                <a16:creationId xmlns:a16="http://schemas.microsoft.com/office/drawing/2014/main" id="{61DE29C2-91F6-3C49-9499-5A3F7B417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927" y="3380259"/>
            <a:ext cx="1330540" cy="1328159"/>
          </a:xfrm>
          <a:custGeom>
            <a:avLst/>
            <a:gdLst>
              <a:gd name="T0" fmla="*/ 2131 w 2463"/>
              <a:gd name="T1" fmla="*/ 2460 h 2461"/>
              <a:gd name="T2" fmla="*/ 2131 w 2463"/>
              <a:gd name="T3" fmla="*/ 2460 h 2461"/>
              <a:gd name="T4" fmla="*/ 331 w 2463"/>
              <a:gd name="T5" fmla="*/ 2460 h 2461"/>
              <a:gd name="T6" fmla="*/ 0 w 2463"/>
              <a:gd name="T7" fmla="*/ 2130 h 2461"/>
              <a:gd name="T8" fmla="*/ 0 w 2463"/>
              <a:gd name="T9" fmla="*/ 321 h 2461"/>
              <a:gd name="T10" fmla="*/ 331 w 2463"/>
              <a:gd name="T11" fmla="*/ 0 h 2461"/>
              <a:gd name="T12" fmla="*/ 2131 w 2463"/>
              <a:gd name="T13" fmla="*/ 0 h 2461"/>
              <a:gd name="T14" fmla="*/ 2462 w 2463"/>
              <a:gd name="T15" fmla="*/ 321 h 2461"/>
              <a:gd name="T16" fmla="*/ 2462 w 2463"/>
              <a:gd name="T17" fmla="*/ 2130 h 2461"/>
              <a:gd name="T18" fmla="*/ 2131 w 2463"/>
              <a:gd name="T19" fmla="*/ 2460 h 2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63" h="2461">
                <a:moveTo>
                  <a:pt x="2131" y="2460"/>
                </a:moveTo>
                <a:lnTo>
                  <a:pt x="2131" y="2460"/>
                </a:lnTo>
                <a:cubicBezTo>
                  <a:pt x="331" y="2460"/>
                  <a:pt x="331" y="2460"/>
                  <a:pt x="331" y="2460"/>
                </a:cubicBezTo>
                <a:cubicBezTo>
                  <a:pt x="149" y="2460"/>
                  <a:pt x="0" y="2312"/>
                  <a:pt x="0" y="2130"/>
                </a:cubicBezTo>
                <a:cubicBezTo>
                  <a:pt x="0" y="321"/>
                  <a:pt x="0" y="321"/>
                  <a:pt x="0" y="321"/>
                </a:cubicBezTo>
                <a:cubicBezTo>
                  <a:pt x="0" y="149"/>
                  <a:pt x="149" y="0"/>
                  <a:pt x="331" y="0"/>
                </a:cubicBezTo>
                <a:cubicBezTo>
                  <a:pt x="2131" y="0"/>
                  <a:pt x="2131" y="0"/>
                  <a:pt x="2131" y="0"/>
                </a:cubicBezTo>
                <a:cubicBezTo>
                  <a:pt x="2313" y="0"/>
                  <a:pt x="2462" y="149"/>
                  <a:pt x="2462" y="321"/>
                </a:cubicBezTo>
                <a:cubicBezTo>
                  <a:pt x="2462" y="2130"/>
                  <a:pt x="2462" y="2130"/>
                  <a:pt x="2462" y="2130"/>
                </a:cubicBezTo>
                <a:cubicBezTo>
                  <a:pt x="2462" y="2312"/>
                  <a:pt x="2313" y="2460"/>
                  <a:pt x="2131" y="246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35" name="Freeform 196">
            <a:extLst>
              <a:ext uri="{FF2B5EF4-FFF2-40B4-BE49-F238E27FC236}">
                <a16:creationId xmlns:a16="http://schemas.microsoft.com/office/drawing/2014/main" id="{97290E2F-02B3-D142-84BA-174F14CBF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1921" y="3380259"/>
            <a:ext cx="1328159" cy="1328159"/>
          </a:xfrm>
          <a:custGeom>
            <a:avLst/>
            <a:gdLst>
              <a:gd name="T0" fmla="*/ 2130 w 2461"/>
              <a:gd name="T1" fmla="*/ 2460 h 2461"/>
              <a:gd name="T2" fmla="*/ 2130 w 2461"/>
              <a:gd name="T3" fmla="*/ 2460 h 2461"/>
              <a:gd name="T4" fmla="*/ 331 w 2461"/>
              <a:gd name="T5" fmla="*/ 2460 h 2461"/>
              <a:gd name="T6" fmla="*/ 0 w 2461"/>
              <a:gd name="T7" fmla="*/ 2130 h 2461"/>
              <a:gd name="T8" fmla="*/ 0 w 2461"/>
              <a:gd name="T9" fmla="*/ 321 h 2461"/>
              <a:gd name="T10" fmla="*/ 331 w 2461"/>
              <a:gd name="T11" fmla="*/ 0 h 2461"/>
              <a:gd name="T12" fmla="*/ 2130 w 2461"/>
              <a:gd name="T13" fmla="*/ 0 h 2461"/>
              <a:gd name="T14" fmla="*/ 2460 w 2461"/>
              <a:gd name="T15" fmla="*/ 321 h 2461"/>
              <a:gd name="T16" fmla="*/ 2460 w 2461"/>
              <a:gd name="T17" fmla="*/ 2130 h 2461"/>
              <a:gd name="T18" fmla="*/ 2130 w 2461"/>
              <a:gd name="T19" fmla="*/ 2460 h 2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61" h="2461">
                <a:moveTo>
                  <a:pt x="2130" y="2460"/>
                </a:moveTo>
                <a:lnTo>
                  <a:pt x="2130" y="2460"/>
                </a:lnTo>
                <a:cubicBezTo>
                  <a:pt x="331" y="2460"/>
                  <a:pt x="331" y="2460"/>
                  <a:pt x="331" y="2460"/>
                </a:cubicBezTo>
                <a:cubicBezTo>
                  <a:pt x="149" y="2460"/>
                  <a:pt x="0" y="2312"/>
                  <a:pt x="0" y="2130"/>
                </a:cubicBezTo>
                <a:cubicBezTo>
                  <a:pt x="0" y="321"/>
                  <a:pt x="0" y="321"/>
                  <a:pt x="0" y="321"/>
                </a:cubicBezTo>
                <a:cubicBezTo>
                  <a:pt x="0" y="149"/>
                  <a:pt x="149" y="0"/>
                  <a:pt x="331" y="0"/>
                </a:cubicBezTo>
                <a:cubicBezTo>
                  <a:pt x="2130" y="0"/>
                  <a:pt x="2130" y="0"/>
                  <a:pt x="2130" y="0"/>
                </a:cubicBezTo>
                <a:cubicBezTo>
                  <a:pt x="2312" y="0"/>
                  <a:pt x="2460" y="149"/>
                  <a:pt x="2460" y="321"/>
                </a:cubicBezTo>
                <a:cubicBezTo>
                  <a:pt x="2460" y="2130"/>
                  <a:pt x="2460" y="2130"/>
                  <a:pt x="2460" y="2130"/>
                </a:cubicBezTo>
                <a:cubicBezTo>
                  <a:pt x="2460" y="2312"/>
                  <a:pt x="2312" y="2460"/>
                  <a:pt x="2130" y="246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391" name="Freeform 242">
            <a:extLst>
              <a:ext uri="{FF2B5EF4-FFF2-40B4-BE49-F238E27FC236}">
                <a16:creationId xmlns:a16="http://schemas.microsoft.com/office/drawing/2014/main" id="{6306DD0F-B620-1C4C-B135-5926E6250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3618" y="3380259"/>
            <a:ext cx="1328159" cy="1328159"/>
          </a:xfrm>
          <a:custGeom>
            <a:avLst/>
            <a:gdLst>
              <a:gd name="T0" fmla="*/ 2139 w 2462"/>
              <a:gd name="T1" fmla="*/ 2460 h 2461"/>
              <a:gd name="T2" fmla="*/ 2139 w 2462"/>
              <a:gd name="T3" fmla="*/ 2460 h 2461"/>
              <a:gd name="T4" fmla="*/ 330 w 2462"/>
              <a:gd name="T5" fmla="*/ 2460 h 2461"/>
              <a:gd name="T6" fmla="*/ 0 w 2462"/>
              <a:gd name="T7" fmla="*/ 2130 h 2461"/>
              <a:gd name="T8" fmla="*/ 0 w 2462"/>
              <a:gd name="T9" fmla="*/ 321 h 2461"/>
              <a:gd name="T10" fmla="*/ 330 w 2462"/>
              <a:gd name="T11" fmla="*/ 0 h 2461"/>
              <a:gd name="T12" fmla="*/ 2139 w 2462"/>
              <a:gd name="T13" fmla="*/ 0 h 2461"/>
              <a:gd name="T14" fmla="*/ 2461 w 2462"/>
              <a:gd name="T15" fmla="*/ 321 h 2461"/>
              <a:gd name="T16" fmla="*/ 2461 w 2462"/>
              <a:gd name="T17" fmla="*/ 2130 h 2461"/>
              <a:gd name="T18" fmla="*/ 2139 w 2462"/>
              <a:gd name="T19" fmla="*/ 2460 h 24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62" h="2461">
                <a:moveTo>
                  <a:pt x="2139" y="2460"/>
                </a:moveTo>
                <a:lnTo>
                  <a:pt x="2139" y="2460"/>
                </a:lnTo>
                <a:cubicBezTo>
                  <a:pt x="330" y="2460"/>
                  <a:pt x="330" y="2460"/>
                  <a:pt x="330" y="2460"/>
                </a:cubicBezTo>
                <a:cubicBezTo>
                  <a:pt x="149" y="2460"/>
                  <a:pt x="0" y="2312"/>
                  <a:pt x="0" y="2130"/>
                </a:cubicBezTo>
                <a:cubicBezTo>
                  <a:pt x="0" y="321"/>
                  <a:pt x="0" y="321"/>
                  <a:pt x="0" y="321"/>
                </a:cubicBezTo>
                <a:cubicBezTo>
                  <a:pt x="0" y="149"/>
                  <a:pt x="149" y="0"/>
                  <a:pt x="330" y="0"/>
                </a:cubicBezTo>
                <a:cubicBezTo>
                  <a:pt x="2139" y="0"/>
                  <a:pt x="2139" y="0"/>
                  <a:pt x="2139" y="0"/>
                </a:cubicBezTo>
                <a:cubicBezTo>
                  <a:pt x="2312" y="0"/>
                  <a:pt x="2461" y="149"/>
                  <a:pt x="2461" y="321"/>
                </a:cubicBezTo>
                <a:cubicBezTo>
                  <a:pt x="2461" y="2130"/>
                  <a:pt x="2461" y="2130"/>
                  <a:pt x="2461" y="2130"/>
                </a:cubicBezTo>
                <a:cubicBezTo>
                  <a:pt x="2461" y="2312"/>
                  <a:pt x="2312" y="2460"/>
                  <a:pt x="2139" y="246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48" name="Freeform 288">
            <a:extLst>
              <a:ext uri="{FF2B5EF4-FFF2-40B4-BE49-F238E27FC236}">
                <a16:creationId xmlns:a16="http://schemas.microsoft.com/office/drawing/2014/main" id="{A136B21A-B4D6-7C46-A893-3B07F8A0C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2023" y="4503720"/>
            <a:ext cx="1328159" cy="1328159"/>
          </a:xfrm>
          <a:custGeom>
            <a:avLst/>
            <a:gdLst>
              <a:gd name="T0" fmla="*/ 2131 w 2462"/>
              <a:gd name="T1" fmla="*/ 2461 h 2462"/>
              <a:gd name="T2" fmla="*/ 2131 w 2462"/>
              <a:gd name="T3" fmla="*/ 2461 h 2462"/>
              <a:gd name="T4" fmla="*/ 330 w 2462"/>
              <a:gd name="T5" fmla="*/ 2461 h 2462"/>
              <a:gd name="T6" fmla="*/ 0 w 2462"/>
              <a:gd name="T7" fmla="*/ 2131 h 2462"/>
              <a:gd name="T8" fmla="*/ 0 w 2462"/>
              <a:gd name="T9" fmla="*/ 331 h 2462"/>
              <a:gd name="T10" fmla="*/ 330 w 2462"/>
              <a:gd name="T11" fmla="*/ 0 h 2462"/>
              <a:gd name="T12" fmla="*/ 2131 w 2462"/>
              <a:gd name="T13" fmla="*/ 0 h 2462"/>
              <a:gd name="T14" fmla="*/ 2461 w 2462"/>
              <a:gd name="T15" fmla="*/ 331 h 2462"/>
              <a:gd name="T16" fmla="*/ 2461 w 2462"/>
              <a:gd name="T17" fmla="*/ 2131 h 2462"/>
              <a:gd name="T18" fmla="*/ 2131 w 2462"/>
              <a:gd name="T19" fmla="*/ 2461 h 24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462" h="2462">
                <a:moveTo>
                  <a:pt x="2131" y="2461"/>
                </a:moveTo>
                <a:lnTo>
                  <a:pt x="2131" y="2461"/>
                </a:lnTo>
                <a:cubicBezTo>
                  <a:pt x="330" y="2461"/>
                  <a:pt x="330" y="2461"/>
                  <a:pt x="330" y="2461"/>
                </a:cubicBezTo>
                <a:cubicBezTo>
                  <a:pt x="149" y="2461"/>
                  <a:pt x="0" y="2313"/>
                  <a:pt x="0" y="2131"/>
                </a:cubicBezTo>
                <a:cubicBezTo>
                  <a:pt x="0" y="331"/>
                  <a:pt x="0" y="331"/>
                  <a:pt x="0" y="331"/>
                </a:cubicBezTo>
                <a:cubicBezTo>
                  <a:pt x="0" y="149"/>
                  <a:pt x="149" y="0"/>
                  <a:pt x="330" y="0"/>
                </a:cubicBezTo>
                <a:cubicBezTo>
                  <a:pt x="2131" y="0"/>
                  <a:pt x="2131" y="0"/>
                  <a:pt x="2131" y="0"/>
                </a:cubicBezTo>
                <a:cubicBezTo>
                  <a:pt x="2312" y="0"/>
                  <a:pt x="2461" y="149"/>
                  <a:pt x="2461" y="331"/>
                </a:cubicBezTo>
                <a:cubicBezTo>
                  <a:pt x="2461" y="2131"/>
                  <a:pt x="2461" y="2131"/>
                  <a:pt x="2461" y="2131"/>
                </a:cubicBezTo>
                <a:cubicBezTo>
                  <a:pt x="2461" y="2313"/>
                  <a:pt x="2312" y="2461"/>
                  <a:pt x="2131" y="2461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492" name="Freeform 332">
            <a:extLst>
              <a:ext uri="{FF2B5EF4-FFF2-40B4-BE49-F238E27FC236}">
                <a16:creationId xmlns:a16="http://schemas.microsoft.com/office/drawing/2014/main" id="{D50257E2-7359-A346-B2CC-847BB0766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9649" y="1526074"/>
            <a:ext cx="2032702" cy="1030632"/>
          </a:xfrm>
          <a:custGeom>
            <a:avLst/>
            <a:gdLst>
              <a:gd name="T0" fmla="*/ 3253 w 3766"/>
              <a:gd name="T1" fmla="*/ 1907 h 1908"/>
              <a:gd name="T2" fmla="*/ 3253 w 3766"/>
              <a:gd name="T3" fmla="*/ 1907 h 1908"/>
              <a:gd name="T4" fmla="*/ 503 w 3766"/>
              <a:gd name="T5" fmla="*/ 1907 h 1908"/>
              <a:gd name="T6" fmla="*/ 0 w 3766"/>
              <a:gd name="T7" fmla="*/ 1404 h 1908"/>
              <a:gd name="T8" fmla="*/ 0 w 3766"/>
              <a:gd name="T9" fmla="*/ 503 h 1908"/>
              <a:gd name="T10" fmla="*/ 503 w 3766"/>
              <a:gd name="T11" fmla="*/ 0 h 1908"/>
              <a:gd name="T12" fmla="*/ 3253 w 3766"/>
              <a:gd name="T13" fmla="*/ 0 h 1908"/>
              <a:gd name="T14" fmla="*/ 3765 w 3766"/>
              <a:gd name="T15" fmla="*/ 503 h 1908"/>
              <a:gd name="T16" fmla="*/ 3765 w 3766"/>
              <a:gd name="T17" fmla="*/ 1404 h 1908"/>
              <a:gd name="T18" fmla="*/ 3253 w 3766"/>
              <a:gd name="T19" fmla="*/ 1907 h 1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766" h="1908">
                <a:moveTo>
                  <a:pt x="3253" y="1907"/>
                </a:moveTo>
                <a:lnTo>
                  <a:pt x="3253" y="1907"/>
                </a:lnTo>
                <a:cubicBezTo>
                  <a:pt x="503" y="1907"/>
                  <a:pt x="503" y="1907"/>
                  <a:pt x="503" y="1907"/>
                </a:cubicBezTo>
                <a:cubicBezTo>
                  <a:pt x="223" y="1907"/>
                  <a:pt x="0" y="1684"/>
                  <a:pt x="0" y="1404"/>
                </a:cubicBezTo>
                <a:cubicBezTo>
                  <a:pt x="0" y="503"/>
                  <a:pt x="0" y="503"/>
                  <a:pt x="0" y="503"/>
                </a:cubicBezTo>
                <a:cubicBezTo>
                  <a:pt x="0" y="223"/>
                  <a:pt x="223" y="0"/>
                  <a:pt x="503" y="0"/>
                </a:cubicBezTo>
                <a:cubicBezTo>
                  <a:pt x="3253" y="0"/>
                  <a:pt x="3253" y="0"/>
                  <a:pt x="3253" y="0"/>
                </a:cubicBezTo>
                <a:cubicBezTo>
                  <a:pt x="3533" y="0"/>
                  <a:pt x="3765" y="223"/>
                  <a:pt x="3765" y="503"/>
                </a:cubicBezTo>
                <a:cubicBezTo>
                  <a:pt x="3765" y="1404"/>
                  <a:pt x="3765" y="1404"/>
                  <a:pt x="3765" y="1404"/>
                </a:cubicBezTo>
                <a:cubicBezTo>
                  <a:pt x="3765" y="1684"/>
                  <a:pt x="3533" y="1907"/>
                  <a:pt x="3253" y="190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46" name="Freeform 375">
            <a:extLst>
              <a:ext uri="{FF2B5EF4-FFF2-40B4-BE49-F238E27FC236}">
                <a16:creationId xmlns:a16="http://schemas.microsoft.com/office/drawing/2014/main" id="{4BB796EC-A555-6140-9F53-0B4E039F5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9751" y="1507033"/>
            <a:ext cx="2032702" cy="1030632"/>
          </a:xfrm>
          <a:custGeom>
            <a:avLst/>
            <a:gdLst>
              <a:gd name="T0" fmla="*/ 3263 w 3768"/>
              <a:gd name="T1" fmla="*/ 1907 h 1908"/>
              <a:gd name="T2" fmla="*/ 3263 w 3768"/>
              <a:gd name="T3" fmla="*/ 1907 h 1908"/>
              <a:gd name="T4" fmla="*/ 513 w 3768"/>
              <a:gd name="T5" fmla="*/ 1907 h 1908"/>
              <a:gd name="T6" fmla="*/ 0 w 3768"/>
              <a:gd name="T7" fmla="*/ 1404 h 1908"/>
              <a:gd name="T8" fmla="*/ 0 w 3768"/>
              <a:gd name="T9" fmla="*/ 503 h 1908"/>
              <a:gd name="T10" fmla="*/ 513 w 3768"/>
              <a:gd name="T11" fmla="*/ 0 h 1908"/>
              <a:gd name="T12" fmla="*/ 3263 w 3768"/>
              <a:gd name="T13" fmla="*/ 0 h 1908"/>
              <a:gd name="T14" fmla="*/ 3767 w 3768"/>
              <a:gd name="T15" fmla="*/ 503 h 1908"/>
              <a:gd name="T16" fmla="*/ 3767 w 3768"/>
              <a:gd name="T17" fmla="*/ 1404 h 1908"/>
              <a:gd name="T18" fmla="*/ 3263 w 3768"/>
              <a:gd name="T19" fmla="*/ 1907 h 1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768" h="1908">
                <a:moveTo>
                  <a:pt x="3263" y="1907"/>
                </a:moveTo>
                <a:lnTo>
                  <a:pt x="3263" y="1907"/>
                </a:lnTo>
                <a:cubicBezTo>
                  <a:pt x="513" y="1907"/>
                  <a:pt x="513" y="1907"/>
                  <a:pt x="513" y="1907"/>
                </a:cubicBezTo>
                <a:cubicBezTo>
                  <a:pt x="232" y="1907"/>
                  <a:pt x="0" y="1684"/>
                  <a:pt x="0" y="1404"/>
                </a:cubicBezTo>
                <a:cubicBezTo>
                  <a:pt x="0" y="503"/>
                  <a:pt x="0" y="503"/>
                  <a:pt x="0" y="503"/>
                </a:cubicBezTo>
                <a:cubicBezTo>
                  <a:pt x="0" y="223"/>
                  <a:pt x="232" y="0"/>
                  <a:pt x="513" y="0"/>
                </a:cubicBezTo>
                <a:cubicBezTo>
                  <a:pt x="3263" y="0"/>
                  <a:pt x="3263" y="0"/>
                  <a:pt x="3263" y="0"/>
                </a:cubicBezTo>
                <a:cubicBezTo>
                  <a:pt x="3544" y="0"/>
                  <a:pt x="3767" y="223"/>
                  <a:pt x="3767" y="503"/>
                </a:cubicBezTo>
                <a:cubicBezTo>
                  <a:pt x="3767" y="1404"/>
                  <a:pt x="3767" y="1404"/>
                  <a:pt x="3767" y="1404"/>
                </a:cubicBezTo>
                <a:cubicBezTo>
                  <a:pt x="3767" y="1684"/>
                  <a:pt x="3544" y="1907"/>
                  <a:pt x="3263" y="1907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589" name="Freeform 418">
            <a:extLst>
              <a:ext uri="{FF2B5EF4-FFF2-40B4-BE49-F238E27FC236}">
                <a16:creationId xmlns:a16="http://schemas.microsoft.com/office/drawing/2014/main" id="{49E737FB-B2DA-404E-93D8-E3D0377F4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548" y="1507033"/>
            <a:ext cx="2027942" cy="1030632"/>
          </a:xfrm>
          <a:custGeom>
            <a:avLst/>
            <a:gdLst>
              <a:gd name="T0" fmla="*/ 3254 w 3759"/>
              <a:gd name="T1" fmla="*/ 1907 h 1908"/>
              <a:gd name="T2" fmla="*/ 3254 w 3759"/>
              <a:gd name="T3" fmla="*/ 1907 h 1908"/>
              <a:gd name="T4" fmla="*/ 504 w 3759"/>
              <a:gd name="T5" fmla="*/ 1907 h 1908"/>
              <a:gd name="T6" fmla="*/ 0 w 3759"/>
              <a:gd name="T7" fmla="*/ 1404 h 1908"/>
              <a:gd name="T8" fmla="*/ 0 w 3759"/>
              <a:gd name="T9" fmla="*/ 503 h 1908"/>
              <a:gd name="T10" fmla="*/ 504 w 3759"/>
              <a:gd name="T11" fmla="*/ 0 h 1908"/>
              <a:gd name="T12" fmla="*/ 3254 w 3759"/>
              <a:gd name="T13" fmla="*/ 0 h 1908"/>
              <a:gd name="T14" fmla="*/ 3758 w 3759"/>
              <a:gd name="T15" fmla="*/ 503 h 1908"/>
              <a:gd name="T16" fmla="*/ 3758 w 3759"/>
              <a:gd name="T17" fmla="*/ 1404 h 1908"/>
              <a:gd name="T18" fmla="*/ 3254 w 3759"/>
              <a:gd name="T19" fmla="*/ 1907 h 1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759" h="1908">
                <a:moveTo>
                  <a:pt x="3254" y="1907"/>
                </a:moveTo>
                <a:lnTo>
                  <a:pt x="3254" y="1907"/>
                </a:lnTo>
                <a:cubicBezTo>
                  <a:pt x="504" y="1907"/>
                  <a:pt x="504" y="1907"/>
                  <a:pt x="504" y="1907"/>
                </a:cubicBezTo>
                <a:cubicBezTo>
                  <a:pt x="223" y="1907"/>
                  <a:pt x="0" y="1684"/>
                  <a:pt x="0" y="1404"/>
                </a:cubicBezTo>
                <a:cubicBezTo>
                  <a:pt x="0" y="503"/>
                  <a:pt x="0" y="503"/>
                  <a:pt x="0" y="503"/>
                </a:cubicBezTo>
                <a:cubicBezTo>
                  <a:pt x="0" y="223"/>
                  <a:pt x="223" y="0"/>
                  <a:pt x="504" y="0"/>
                </a:cubicBezTo>
                <a:cubicBezTo>
                  <a:pt x="3254" y="0"/>
                  <a:pt x="3254" y="0"/>
                  <a:pt x="3254" y="0"/>
                </a:cubicBezTo>
                <a:cubicBezTo>
                  <a:pt x="3535" y="0"/>
                  <a:pt x="3758" y="223"/>
                  <a:pt x="3758" y="503"/>
                </a:cubicBezTo>
                <a:cubicBezTo>
                  <a:pt x="3758" y="1404"/>
                  <a:pt x="3758" y="1404"/>
                  <a:pt x="3758" y="1404"/>
                </a:cubicBezTo>
                <a:cubicBezTo>
                  <a:pt x="3758" y="1684"/>
                  <a:pt x="3535" y="1907"/>
                  <a:pt x="3254" y="190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17" name="Freeform 506">
            <a:extLst>
              <a:ext uri="{FF2B5EF4-FFF2-40B4-BE49-F238E27FC236}">
                <a16:creationId xmlns:a16="http://schemas.microsoft.com/office/drawing/2014/main" id="{4252061A-E032-E34B-9BA6-A453D69D7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2187" y="5208263"/>
            <a:ext cx="545070" cy="545070"/>
          </a:xfrm>
          <a:custGeom>
            <a:avLst/>
            <a:gdLst>
              <a:gd name="T0" fmla="*/ 1007 w 1008"/>
              <a:gd name="T1" fmla="*/ 504 h 1009"/>
              <a:gd name="T2" fmla="*/ 1007 w 1008"/>
              <a:gd name="T3" fmla="*/ 504 h 1009"/>
              <a:gd name="T4" fmla="*/ 503 w 1008"/>
              <a:gd name="T5" fmla="*/ 1008 h 1009"/>
              <a:gd name="T6" fmla="*/ 0 w 1008"/>
              <a:gd name="T7" fmla="*/ 504 h 1009"/>
              <a:gd name="T8" fmla="*/ 503 w 1008"/>
              <a:gd name="T9" fmla="*/ 0 h 1009"/>
              <a:gd name="T10" fmla="*/ 1007 w 1008"/>
              <a:gd name="T11" fmla="*/ 504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8" h="1009">
                <a:moveTo>
                  <a:pt x="1007" y="504"/>
                </a:moveTo>
                <a:lnTo>
                  <a:pt x="1007" y="504"/>
                </a:lnTo>
                <a:cubicBezTo>
                  <a:pt x="1007" y="785"/>
                  <a:pt x="776" y="1008"/>
                  <a:pt x="503" y="1008"/>
                </a:cubicBezTo>
                <a:cubicBezTo>
                  <a:pt x="223" y="1008"/>
                  <a:pt x="0" y="785"/>
                  <a:pt x="0" y="504"/>
                </a:cubicBezTo>
                <a:cubicBezTo>
                  <a:pt x="0" y="232"/>
                  <a:pt x="223" y="0"/>
                  <a:pt x="503" y="0"/>
                </a:cubicBezTo>
                <a:cubicBezTo>
                  <a:pt x="776" y="0"/>
                  <a:pt x="1007" y="232"/>
                  <a:pt x="1007" y="50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763" name="Freeform 552">
            <a:extLst>
              <a:ext uri="{FF2B5EF4-FFF2-40B4-BE49-F238E27FC236}">
                <a16:creationId xmlns:a16="http://schemas.microsoft.com/office/drawing/2014/main" id="{02C450BC-5E50-364A-B878-2534CC278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4644" y="5208263"/>
            <a:ext cx="540308" cy="545070"/>
          </a:xfrm>
          <a:custGeom>
            <a:avLst/>
            <a:gdLst>
              <a:gd name="T0" fmla="*/ 1000 w 1001"/>
              <a:gd name="T1" fmla="*/ 504 h 1009"/>
              <a:gd name="T2" fmla="*/ 1000 w 1001"/>
              <a:gd name="T3" fmla="*/ 504 h 1009"/>
              <a:gd name="T4" fmla="*/ 496 w 1001"/>
              <a:gd name="T5" fmla="*/ 1008 h 1009"/>
              <a:gd name="T6" fmla="*/ 0 w 1001"/>
              <a:gd name="T7" fmla="*/ 504 h 1009"/>
              <a:gd name="T8" fmla="*/ 496 w 1001"/>
              <a:gd name="T9" fmla="*/ 0 h 1009"/>
              <a:gd name="T10" fmla="*/ 1000 w 1001"/>
              <a:gd name="T11" fmla="*/ 504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1" h="1009">
                <a:moveTo>
                  <a:pt x="1000" y="504"/>
                </a:moveTo>
                <a:lnTo>
                  <a:pt x="1000" y="504"/>
                </a:lnTo>
                <a:cubicBezTo>
                  <a:pt x="1000" y="785"/>
                  <a:pt x="777" y="1008"/>
                  <a:pt x="496" y="1008"/>
                </a:cubicBezTo>
                <a:cubicBezTo>
                  <a:pt x="224" y="1008"/>
                  <a:pt x="0" y="785"/>
                  <a:pt x="0" y="504"/>
                </a:cubicBezTo>
                <a:cubicBezTo>
                  <a:pt x="0" y="232"/>
                  <a:pt x="224" y="0"/>
                  <a:pt x="496" y="0"/>
                </a:cubicBezTo>
                <a:cubicBezTo>
                  <a:pt x="777" y="0"/>
                  <a:pt x="1000" y="232"/>
                  <a:pt x="1000" y="504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06" name="Freeform 595">
            <a:extLst>
              <a:ext uri="{FF2B5EF4-FFF2-40B4-BE49-F238E27FC236}">
                <a16:creationId xmlns:a16="http://schemas.microsoft.com/office/drawing/2014/main" id="{B3235457-91E8-9647-96A1-6DB9F201E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0358" y="5208263"/>
            <a:ext cx="540308" cy="545070"/>
          </a:xfrm>
          <a:custGeom>
            <a:avLst/>
            <a:gdLst>
              <a:gd name="T0" fmla="*/ 1000 w 1001"/>
              <a:gd name="T1" fmla="*/ 504 h 1009"/>
              <a:gd name="T2" fmla="*/ 1000 w 1001"/>
              <a:gd name="T3" fmla="*/ 504 h 1009"/>
              <a:gd name="T4" fmla="*/ 496 w 1001"/>
              <a:gd name="T5" fmla="*/ 1008 h 1009"/>
              <a:gd name="T6" fmla="*/ 0 w 1001"/>
              <a:gd name="T7" fmla="*/ 504 h 1009"/>
              <a:gd name="T8" fmla="*/ 496 w 1001"/>
              <a:gd name="T9" fmla="*/ 0 h 1009"/>
              <a:gd name="T10" fmla="*/ 1000 w 1001"/>
              <a:gd name="T11" fmla="*/ 504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1" h="1009">
                <a:moveTo>
                  <a:pt x="1000" y="504"/>
                </a:moveTo>
                <a:lnTo>
                  <a:pt x="1000" y="504"/>
                </a:lnTo>
                <a:cubicBezTo>
                  <a:pt x="1000" y="785"/>
                  <a:pt x="777" y="1008"/>
                  <a:pt x="496" y="1008"/>
                </a:cubicBezTo>
                <a:cubicBezTo>
                  <a:pt x="224" y="1008"/>
                  <a:pt x="0" y="785"/>
                  <a:pt x="0" y="504"/>
                </a:cubicBezTo>
                <a:cubicBezTo>
                  <a:pt x="0" y="232"/>
                  <a:pt x="224" y="0"/>
                  <a:pt x="496" y="0"/>
                </a:cubicBezTo>
                <a:cubicBezTo>
                  <a:pt x="777" y="0"/>
                  <a:pt x="1000" y="232"/>
                  <a:pt x="1000" y="50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48" name="Freeform 637">
            <a:extLst>
              <a:ext uri="{FF2B5EF4-FFF2-40B4-BE49-F238E27FC236}">
                <a16:creationId xmlns:a16="http://schemas.microsoft.com/office/drawing/2014/main" id="{CAE54EFF-D96D-7F4F-8F27-3626F0B69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1317" y="5208263"/>
            <a:ext cx="540309" cy="545070"/>
          </a:xfrm>
          <a:custGeom>
            <a:avLst/>
            <a:gdLst>
              <a:gd name="T0" fmla="*/ 998 w 999"/>
              <a:gd name="T1" fmla="*/ 504 h 1009"/>
              <a:gd name="T2" fmla="*/ 998 w 999"/>
              <a:gd name="T3" fmla="*/ 504 h 1009"/>
              <a:gd name="T4" fmla="*/ 503 w 999"/>
              <a:gd name="T5" fmla="*/ 1008 h 1009"/>
              <a:gd name="T6" fmla="*/ 0 w 999"/>
              <a:gd name="T7" fmla="*/ 504 h 1009"/>
              <a:gd name="T8" fmla="*/ 503 w 999"/>
              <a:gd name="T9" fmla="*/ 0 h 1009"/>
              <a:gd name="T10" fmla="*/ 998 w 999"/>
              <a:gd name="T11" fmla="*/ 504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99" h="1009">
                <a:moveTo>
                  <a:pt x="998" y="504"/>
                </a:moveTo>
                <a:lnTo>
                  <a:pt x="998" y="504"/>
                </a:lnTo>
                <a:cubicBezTo>
                  <a:pt x="998" y="785"/>
                  <a:pt x="775" y="1008"/>
                  <a:pt x="503" y="1008"/>
                </a:cubicBezTo>
                <a:cubicBezTo>
                  <a:pt x="223" y="1008"/>
                  <a:pt x="0" y="785"/>
                  <a:pt x="0" y="504"/>
                </a:cubicBezTo>
                <a:cubicBezTo>
                  <a:pt x="0" y="232"/>
                  <a:pt x="223" y="0"/>
                  <a:pt x="503" y="0"/>
                </a:cubicBezTo>
                <a:cubicBezTo>
                  <a:pt x="775" y="0"/>
                  <a:pt x="998" y="232"/>
                  <a:pt x="998" y="504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1" name="Freeform 680">
            <a:extLst>
              <a:ext uri="{FF2B5EF4-FFF2-40B4-BE49-F238E27FC236}">
                <a16:creationId xmlns:a16="http://schemas.microsoft.com/office/drawing/2014/main" id="{A6F5CB02-8697-DA4A-B312-DD34148D0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0433" y="5208263"/>
            <a:ext cx="545068" cy="545070"/>
          </a:xfrm>
          <a:custGeom>
            <a:avLst/>
            <a:gdLst>
              <a:gd name="T0" fmla="*/ 1008 w 1009"/>
              <a:gd name="T1" fmla="*/ 504 h 1009"/>
              <a:gd name="T2" fmla="*/ 1008 w 1009"/>
              <a:gd name="T3" fmla="*/ 504 h 1009"/>
              <a:gd name="T4" fmla="*/ 504 w 1009"/>
              <a:gd name="T5" fmla="*/ 1008 h 1009"/>
              <a:gd name="T6" fmla="*/ 0 w 1009"/>
              <a:gd name="T7" fmla="*/ 504 h 1009"/>
              <a:gd name="T8" fmla="*/ 504 w 1009"/>
              <a:gd name="T9" fmla="*/ 0 h 1009"/>
              <a:gd name="T10" fmla="*/ 1008 w 1009"/>
              <a:gd name="T11" fmla="*/ 504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9" h="1009">
                <a:moveTo>
                  <a:pt x="1008" y="504"/>
                </a:moveTo>
                <a:lnTo>
                  <a:pt x="1008" y="504"/>
                </a:lnTo>
                <a:cubicBezTo>
                  <a:pt x="1008" y="785"/>
                  <a:pt x="777" y="1008"/>
                  <a:pt x="504" y="1008"/>
                </a:cubicBezTo>
                <a:cubicBezTo>
                  <a:pt x="223" y="1008"/>
                  <a:pt x="0" y="785"/>
                  <a:pt x="0" y="504"/>
                </a:cubicBezTo>
                <a:cubicBezTo>
                  <a:pt x="0" y="232"/>
                  <a:pt x="223" y="0"/>
                  <a:pt x="504" y="0"/>
                </a:cubicBezTo>
                <a:cubicBezTo>
                  <a:pt x="777" y="0"/>
                  <a:pt x="1008" y="232"/>
                  <a:pt x="1008" y="504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2" name="Freeform 681">
            <a:extLst>
              <a:ext uri="{FF2B5EF4-FFF2-40B4-BE49-F238E27FC236}">
                <a16:creationId xmlns:a16="http://schemas.microsoft.com/office/drawing/2014/main" id="{0306450A-7EC6-DD41-86EC-EE3E8DB86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762" y="1883106"/>
            <a:ext cx="478422" cy="361793"/>
          </a:xfrm>
          <a:custGeom>
            <a:avLst/>
            <a:gdLst>
              <a:gd name="T0" fmla="*/ 826 w 885"/>
              <a:gd name="T1" fmla="*/ 669 h 670"/>
              <a:gd name="T2" fmla="*/ 826 w 885"/>
              <a:gd name="T3" fmla="*/ 669 h 670"/>
              <a:gd name="T4" fmla="*/ 66 w 885"/>
              <a:gd name="T5" fmla="*/ 669 h 670"/>
              <a:gd name="T6" fmla="*/ 0 w 885"/>
              <a:gd name="T7" fmla="*/ 612 h 670"/>
              <a:gd name="T8" fmla="*/ 0 w 885"/>
              <a:gd name="T9" fmla="*/ 58 h 670"/>
              <a:gd name="T10" fmla="*/ 66 w 885"/>
              <a:gd name="T11" fmla="*/ 0 h 670"/>
              <a:gd name="T12" fmla="*/ 826 w 885"/>
              <a:gd name="T13" fmla="*/ 0 h 670"/>
              <a:gd name="T14" fmla="*/ 884 w 885"/>
              <a:gd name="T15" fmla="*/ 58 h 670"/>
              <a:gd name="T16" fmla="*/ 884 w 885"/>
              <a:gd name="T17" fmla="*/ 612 h 670"/>
              <a:gd name="T18" fmla="*/ 826 w 885"/>
              <a:gd name="T19" fmla="*/ 669 h 670"/>
              <a:gd name="T20" fmla="*/ 66 w 885"/>
              <a:gd name="T21" fmla="*/ 42 h 670"/>
              <a:gd name="T22" fmla="*/ 66 w 885"/>
              <a:gd name="T23" fmla="*/ 42 h 670"/>
              <a:gd name="T24" fmla="*/ 41 w 885"/>
              <a:gd name="T25" fmla="*/ 58 h 670"/>
              <a:gd name="T26" fmla="*/ 41 w 885"/>
              <a:gd name="T27" fmla="*/ 612 h 670"/>
              <a:gd name="T28" fmla="*/ 66 w 885"/>
              <a:gd name="T29" fmla="*/ 628 h 670"/>
              <a:gd name="T30" fmla="*/ 826 w 885"/>
              <a:gd name="T31" fmla="*/ 628 h 670"/>
              <a:gd name="T32" fmla="*/ 842 w 885"/>
              <a:gd name="T33" fmla="*/ 612 h 670"/>
              <a:gd name="T34" fmla="*/ 842 w 885"/>
              <a:gd name="T35" fmla="*/ 58 h 670"/>
              <a:gd name="T36" fmla="*/ 826 w 885"/>
              <a:gd name="T37" fmla="*/ 42 h 670"/>
              <a:gd name="T38" fmla="*/ 66 w 885"/>
              <a:gd name="T39" fmla="*/ 42 h 6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85" h="670">
                <a:moveTo>
                  <a:pt x="826" y="669"/>
                </a:moveTo>
                <a:lnTo>
                  <a:pt x="826" y="669"/>
                </a:lnTo>
                <a:cubicBezTo>
                  <a:pt x="66" y="669"/>
                  <a:pt x="66" y="669"/>
                  <a:pt x="66" y="669"/>
                </a:cubicBezTo>
                <a:cubicBezTo>
                  <a:pt x="33" y="669"/>
                  <a:pt x="0" y="645"/>
                  <a:pt x="0" y="612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25"/>
                  <a:pt x="33" y="0"/>
                  <a:pt x="66" y="0"/>
                </a:cubicBezTo>
                <a:cubicBezTo>
                  <a:pt x="826" y="0"/>
                  <a:pt x="826" y="0"/>
                  <a:pt x="826" y="0"/>
                </a:cubicBezTo>
                <a:cubicBezTo>
                  <a:pt x="859" y="0"/>
                  <a:pt x="884" y="25"/>
                  <a:pt x="884" y="58"/>
                </a:cubicBezTo>
                <a:cubicBezTo>
                  <a:pt x="884" y="612"/>
                  <a:pt x="884" y="612"/>
                  <a:pt x="884" y="612"/>
                </a:cubicBezTo>
                <a:cubicBezTo>
                  <a:pt x="884" y="645"/>
                  <a:pt x="859" y="669"/>
                  <a:pt x="826" y="669"/>
                </a:cubicBezTo>
                <a:close/>
                <a:moveTo>
                  <a:pt x="66" y="42"/>
                </a:moveTo>
                <a:lnTo>
                  <a:pt x="66" y="42"/>
                </a:lnTo>
                <a:cubicBezTo>
                  <a:pt x="58" y="42"/>
                  <a:pt x="41" y="50"/>
                  <a:pt x="41" y="58"/>
                </a:cubicBezTo>
                <a:cubicBezTo>
                  <a:pt x="41" y="612"/>
                  <a:pt x="41" y="612"/>
                  <a:pt x="41" y="612"/>
                </a:cubicBezTo>
                <a:cubicBezTo>
                  <a:pt x="41" y="620"/>
                  <a:pt x="58" y="628"/>
                  <a:pt x="66" y="628"/>
                </a:cubicBezTo>
                <a:cubicBezTo>
                  <a:pt x="826" y="628"/>
                  <a:pt x="826" y="628"/>
                  <a:pt x="826" y="628"/>
                </a:cubicBezTo>
                <a:cubicBezTo>
                  <a:pt x="834" y="628"/>
                  <a:pt x="842" y="620"/>
                  <a:pt x="842" y="612"/>
                </a:cubicBezTo>
                <a:cubicBezTo>
                  <a:pt x="842" y="58"/>
                  <a:pt x="842" y="58"/>
                  <a:pt x="842" y="58"/>
                </a:cubicBezTo>
                <a:cubicBezTo>
                  <a:pt x="842" y="50"/>
                  <a:pt x="834" y="42"/>
                  <a:pt x="826" y="42"/>
                </a:cubicBezTo>
                <a:lnTo>
                  <a:pt x="66" y="4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3" name="Freeform 682">
            <a:extLst>
              <a:ext uri="{FF2B5EF4-FFF2-40B4-BE49-F238E27FC236}">
                <a16:creationId xmlns:a16="http://schemas.microsoft.com/office/drawing/2014/main" id="{5821319E-3A6E-C04D-BAA3-0ADC70CC0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5950" y="2109226"/>
            <a:ext cx="107109" cy="76167"/>
          </a:xfrm>
          <a:custGeom>
            <a:avLst/>
            <a:gdLst>
              <a:gd name="T0" fmla="*/ 174 w 200"/>
              <a:gd name="T1" fmla="*/ 140 h 141"/>
              <a:gd name="T2" fmla="*/ 174 w 200"/>
              <a:gd name="T3" fmla="*/ 140 h 141"/>
              <a:gd name="T4" fmla="*/ 17 w 200"/>
              <a:gd name="T5" fmla="*/ 140 h 141"/>
              <a:gd name="T6" fmla="*/ 0 w 200"/>
              <a:gd name="T7" fmla="*/ 123 h 141"/>
              <a:gd name="T8" fmla="*/ 0 w 200"/>
              <a:gd name="T9" fmla="*/ 16 h 141"/>
              <a:gd name="T10" fmla="*/ 17 w 200"/>
              <a:gd name="T11" fmla="*/ 0 h 141"/>
              <a:gd name="T12" fmla="*/ 174 w 200"/>
              <a:gd name="T13" fmla="*/ 0 h 141"/>
              <a:gd name="T14" fmla="*/ 199 w 200"/>
              <a:gd name="T15" fmla="*/ 16 h 141"/>
              <a:gd name="T16" fmla="*/ 199 w 200"/>
              <a:gd name="T17" fmla="*/ 123 h 141"/>
              <a:gd name="T18" fmla="*/ 174 w 200"/>
              <a:gd name="T19" fmla="*/ 140 h 141"/>
              <a:gd name="T20" fmla="*/ 33 w 200"/>
              <a:gd name="T21" fmla="*/ 99 h 141"/>
              <a:gd name="T22" fmla="*/ 33 w 200"/>
              <a:gd name="T23" fmla="*/ 99 h 141"/>
              <a:gd name="T24" fmla="*/ 157 w 200"/>
              <a:gd name="T25" fmla="*/ 99 h 141"/>
              <a:gd name="T26" fmla="*/ 157 w 200"/>
              <a:gd name="T27" fmla="*/ 41 h 141"/>
              <a:gd name="T28" fmla="*/ 33 w 200"/>
              <a:gd name="T29" fmla="*/ 41 h 141"/>
              <a:gd name="T30" fmla="*/ 33 w 200"/>
              <a:gd name="T31" fmla="*/ 99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0" h="141">
                <a:moveTo>
                  <a:pt x="174" y="140"/>
                </a:moveTo>
                <a:lnTo>
                  <a:pt x="174" y="140"/>
                </a:lnTo>
                <a:cubicBezTo>
                  <a:pt x="17" y="140"/>
                  <a:pt x="17" y="140"/>
                  <a:pt x="17" y="140"/>
                </a:cubicBezTo>
                <a:cubicBezTo>
                  <a:pt x="9" y="140"/>
                  <a:pt x="0" y="132"/>
                  <a:pt x="0" y="12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9" y="0"/>
                  <a:pt x="17" y="0"/>
                </a:cubicBezTo>
                <a:cubicBezTo>
                  <a:pt x="174" y="0"/>
                  <a:pt x="174" y="0"/>
                  <a:pt x="174" y="0"/>
                </a:cubicBezTo>
                <a:cubicBezTo>
                  <a:pt x="182" y="0"/>
                  <a:pt x="199" y="8"/>
                  <a:pt x="199" y="16"/>
                </a:cubicBezTo>
                <a:cubicBezTo>
                  <a:pt x="199" y="123"/>
                  <a:pt x="199" y="123"/>
                  <a:pt x="199" y="123"/>
                </a:cubicBezTo>
                <a:cubicBezTo>
                  <a:pt x="199" y="132"/>
                  <a:pt x="182" y="140"/>
                  <a:pt x="174" y="140"/>
                </a:cubicBezTo>
                <a:close/>
                <a:moveTo>
                  <a:pt x="33" y="99"/>
                </a:moveTo>
                <a:lnTo>
                  <a:pt x="33" y="99"/>
                </a:lnTo>
                <a:cubicBezTo>
                  <a:pt x="157" y="99"/>
                  <a:pt x="157" y="99"/>
                  <a:pt x="157" y="99"/>
                </a:cubicBezTo>
                <a:cubicBezTo>
                  <a:pt x="157" y="41"/>
                  <a:pt x="157" y="41"/>
                  <a:pt x="157" y="41"/>
                </a:cubicBezTo>
                <a:cubicBezTo>
                  <a:pt x="33" y="41"/>
                  <a:pt x="33" y="41"/>
                  <a:pt x="33" y="41"/>
                </a:cubicBezTo>
                <a:lnTo>
                  <a:pt x="33" y="9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4" name="Freeform 683">
            <a:extLst>
              <a:ext uri="{FF2B5EF4-FFF2-40B4-BE49-F238E27FC236}">
                <a16:creationId xmlns:a16="http://schemas.microsoft.com/office/drawing/2014/main" id="{66F35C13-3557-BA44-A745-5A6103CE9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8887" y="1766475"/>
            <a:ext cx="376074" cy="111871"/>
          </a:xfrm>
          <a:custGeom>
            <a:avLst/>
            <a:gdLst>
              <a:gd name="T0" fmla="*/ 25 w 695"/>
              <a:gd name="T1" fmla="*/ 207 h 208"/>
              <a:gd name="T2" fmla="*/ 25 w 695"/>
              <a:gd name="T3" fmla="*/ 207 h 208"/>
              <a:gd name="T4" fmla="*/ 9 w 695"/>
              <a:gd name="T5" fmla="*/ 190 h 208"/>
              <a:gd name="T6" fmla="*/ 17 w 695"/>
              <a:gd name="T7" fmla="*/ 166 h 208"/>
              <a:gd name="T8" fmla="*/ 611 w 695"/>
              <a:gd name="T9" fmla="*/ 9 h 208"/>
              <a:gd name="T10" fmla="*/ 653 w 695"/>
              <a:gd name="T11" fmla="*/ 25 h 208"/>
              <a:gd name="T12" fmla="*/ 694 w 695"/>
              <a:gd name="T13" fmla="*/ 174 h 208"/>
              <a:gd name="T14" fmla="*/ 678 w 695"/>
              <a:gd name="T15" fmla="*/ 199 h 208"/>
              <a:gd name="T16" fmla="*/ 653 w 695"/>
              <a:gd name="T17" fmla="*/ 190 h 208"/>
              <a:gd name="T18" fmla="*/ 620 w 695"/>
              <a:gd name="T19" fmla="*/ 50 h 208"/>
              <a:gd name="T20" fmla="*/ 33 w 695"/>
              <a:gd name="T21" fmla="*/ 207 h 208"/>
              <a:gd name="T22" fmla="*/ 25 w 695"/>
              <a:gd name="T23" fmla="*/ 207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95" h="208">
                <a:moveTo>
                  <a:pt x="25" y="207"/>
                </a:moveTo>
                <a:lnTo>
                  <a:pt x="25" y="207"/>
                </a:lnTo>
                <a:cubicBezTo>
                  <a:pt x="17" y="207"/>
                  <a:pt x="9" y="199"/>
                  <a:pt x="9" y="190"/>
                </a:cubicBezTo>
                <a:cubicBezTo>
                  <a:pt x="0" y="182"/>
                  <a:pt x="9" y="166"/>
                  <a:pt x="17" y="166"/>
                </a:cubicBezTo>
                <a:cubicBezTo>
                  <a:pt x="611" y="9"/>
                  <a:pt x="611" y="9"/>
                  <a:pt x="611" y="9"/>
                </a:cubicBezTo>
                <a:cubicBezTo>
                  <a:pt x="628" y="0"/>
                  <a:pt x="653" y="9"/>
                  <a:pt x="653" y="25"/>
                </a:cubicBezTo>
                <a:cubicBezTo>
                  <a:pt x="694" y="174"/>
                  <a:pt x="694" y="174"/>
                  <a:pt x="694" y="174"/>
                </a:cubicBezTo>
                <a:cubicBezTo>
                  <a:pt x="694" y="190"/>
                  <a:pt x="694" y="199"/>
                  <a:pt x="678" y="199"/>
                </a:cubicBezTo>
                <a:cubicBezTo>
                  <a:pt x="669" y="207"/>
                  <a:pt x="661" y="199"/>
                  <a:pt x="653" y="190"/>
                </a:cubicBezTo>
                <a:cubicBezTo>
                  <a:pt x="620" y="50"/>
                  <a:pt x="620" y="50"/>
                  <a:pt x="620" y="50"/>
                </a:cubicBezTo>
                <a:cubicBezTo>
                  <a:pt x="33" y="207"/>
                  <a:pt x="33" y="207"/>
                  <a:pt x="33" y="207"/>
                </a:cubicBezTo>
                <a:cubicBezTo>
                  <a:pt x="25" y="207"/>
                  <a:pt x="25" y="207"/>
                  <a:pt x="25" y="20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5" name="Freeform 684">
            <a:extLst>
              <a:ext uri="{FF2B5EF4-FFF2-40B4-BE49-F238E27FC236}">
                <a16:creationId xmlns:a16="http://schemas.microsoft.com/office/drawing/2014/main" id="{97A38438-ACAC-F24B-8F93-F230D2762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1220" y="1821221"/>
            <a:ext cx="183276" cy="57125"/>
          </a:xfrm>
          <a:custGeom>
            <a:avLst/>
            <a:gdLst>
              <a:gd name="T0" fmla="*/ 25 w 340"/>
              <a:gd name="T1" fmla="*/ 107 h 108"/>
              <a:gd name="T2" fmla="*/ 25 w 340"/>
              <a:gd name="T3" fmla="*/ 107 h 108"/>
              <a:gd name="T4" fmla="*/ 8 w 340"/>
              <a:gd name="T5" fmla="*/ 90 h 108"/>
              <a:gd name="T6" fmla="*/ 16 w 340"/>
              <a:gd name="T7" fmla="*/ 66 h 108"/>
              <a:gd name="T8" fmla="*/ 248 w 340"/>
              <a:gd name="T9" fmla="*/ 0 h 108"/>
              <a:gd name="T10" fmla="*/ 264 w 340"/>
              <a:gd name="T11" fmla="*/ 8 h 108"/>
              <a:gd name="T12" fmla="*/ 281 w 340"/>
              <a:gd name="T13" fmla="*/ 16 h 108"/>
              <a:gd name="T14" fmla="*/ 297 w 340"/>
              <a:gd name="T15" fmla="*/ 33 h 108"/>
              <a:gd name="T16" fmla="*/ 322 w 340"/>
              <a:gd name="T17" fmla="*/ 41 h 108"/>
              <a:gd name="T18" fmla="*/ 330 w 340"/>
              <a:gd name="T19" fmla="*/ 74 h 108"/>
              <a:gd name="T20" fmla="*/ 314 w 340"/>
              <a:gd name="T21" fmla="*/ 99 h 108"/>
              <a:gd name="T22" fmla="*/ 289 w 340"/>
              <a:gd name="T23" fmla="*/ 90 h 108"/>
              <a:gd name="T24" fmla="*/ 289 w 340"/>
              <a:gd name="T25" fmla="*/ 74 h 108"/>
              <a:gd name="T26" fmla="*/ 248 w 340"/>
              <a:gd name="T27" fmla="*/ 49 h 108"/>
              <a:gd name="T28" fmla="*/ 33 w 340"/>
              <a:gd name="T29" fmla="*/ 107 h 108"/>
              <a:gd name="T30" fmla="*/ 25 w 340"/>
              <a:gd name="T31" fmla="*/ 107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40" h="108">
                <a:moveTo>
                  <a:pt x="25" y="107"/>
                </a:moveTo>
                <a:lnTo>
                  <a:pt x="25" y="107"/>
                </a:lnTo>
                <a:cubicBezTo>
                  <a:pt x="16" y="107"/>
                  <a:pt x="8" y="99"/>
                  <a:pt x="8" y="90"/>
                </a:cubicBezTo>
                <a:cubicBezTo>
                  <a:pt x="0" y="82"/>
                  <a:pt x="8" y="66"/>
                  <a:pt x="16" y="66"/>
                </a:cubicBezTo>
                <a:cubicBezTo>
                  <a:pt x="248" y="0"/>
                  <a:pt x="248" y="0"/>
                  <a:pt x="248" y="0"/>
                </a:cubicBezTo>
                <a:cubicBezTo>
                  <a:pt x="256" y="0"/>
                  <a:pt x="264" y="0"/>
                  <a:pt x="264" y="8"/>
                </a:cubicBezTo>
                <a:cubicBezTo>
                  <a:pt x="273" y="8"/>
                  <a:pt x="273" y="8"/>
                  <a:pt x="281" y="16"/>
                </a:cubicBezTo>
                <a:cubicBezTo>
                  <a:pt x="281" y="24"/>
                  <a:pt x="289" y="33"/>
                  <a:pt x="297" y="33"/>
                </a:cubicBezTo>
                <a:cubicBezTo>
                  <a:pt x="306" y="24"/>
                  <a:pt x="322" y="33"/>
                  <a:pt x="322" y="41"/>
                </a:cubicBezTo>
                <a:cubicBezTo>
                  <a:pt x="330" y="74"/>
                  <a:pt x="330" y="74"/>
                  <a:pt x="330" y="74"/>
                </a:cubicBezTo>
                <a:cubicBezTo>
                  <a:pt x="339" y="90"/>
                  <a:pt x="330" y="99"/>
                  <a:pt x="314" y="99"/>
                </a:cubicBezTo>
                <a:cubicBezTo>
                  <a:pt x="306" y="107"/>
                  <a:pt x="297" y="99"/>
                  <a:pt x="289" y="90"/>
                </a:cubicBezTo>
                <a:cubicBezTo>
                  <a:pt x="289" y="74"/>
                  <a:pt x="289" y="74"/>
                  <a:pt x="289" y="74"/>
                </a:cubicBezTo>
                <a:cubicBezTo>
                  <a:pt x="273" y="66"/>
                  <a:pt x="256" y="57"/>
                  <a:pt x="248" y="49"/>
                </a:cubicBezTo>
                <a:cubicBezTo>
                  <a:pt x="33" y="107"/>
                  <a:pt x="33" y="107"/>
                  <a:pt x="33" y="107"/>
                </a:cubicBezTo>
                <a:cubicBezTo>
                  <a:pt x="25" y="107"/>
                  <a:pt x="25" y="107"/>
                  <a:pt x="25" y="10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6" name="Freeform 685">
            <a:extLst>
              <a:ext uri="{FF2B5EF4-FFF2-40B4-BE49-F238E27FC236}">
                <a16:creationId xmlns:a16="http://schemas.microsoft.com/office/drawing/2014/main" id="{2B870112-EE2A-7B4C-89DD-E95E96FC2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647" y="1883106"/>
            <a:ext cx="2380" cy="2380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7" name="Freeform 686">
            <a:extLst>
              <a:ext uri="{FF2B5EF4-FFF2-40B4-BE49-F238E27FC236}">
                <a16:creationId xmlns:a16="http://schemas.microsoft.com/office/drawing/2014/main" id="{3D6E1835-0CC8-6046-9AB1-0D121FF4D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647" y="1883106"/>
            <a:ext cx="2380" cy="2380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8" name="Freeform 687">
            <a:extLst>
              <a:ext uri="{FF2B5EF4-FFF2-40B4-BE49-F238E27FC236}">
                <a16:creationId xmlns:a16="http://schemas.microsoft.com/office/drawing/2014/main" id="{8774EEB7-D838-504A-8582-0442DE927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637" y="1883106"/>
            <a:ext cx="2380" cy="2380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899" name="Freeform 688">
            <a:extLst>
              <a:ext uri="{FF2B5EF4-FFF2-40B4-BE49-F238E27FC236}">
                <a16:creationId xmlns:a16="http://schemas.microsoft.com/office/drawing/2014/main" id="{4E515416-5B56-9F4B-9460-E363CA30A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637" y="1883106"/>
            <a:ext cx="2380" cy="2380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D3D3D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0" name="Freeform 689">
            <a:extLst>
              <a:ext uri="{FF2B5EF4-FFF2-40B4-BE49-F238E27FC236}">
                <a16:creationId xmlns:a16="http://schemas.microsoft.com/office/drawing/2014/main" id="{57300F07-BF7A-564E-BF33-CF4982F59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2805" y="1761715"/>
            <a:ext cx="407017" cy="556970"/>
          </a:xfrm>
          <a:custGeom>
            <a:avLst/>
            <a:gdLst>
              <a:gd name="T0" fmla="*/ 719 w 753"/>
              <a:gd name="T1" fmla="*/ 1033 h 1034"/>
              <a:gd name="T2" fmla="*/ 719 w 753"/>
              <a:gd name="T3" fmla="*/ 1033 h 1034"/>
              <a:gd name="T4" fmla="*/ 34 w 753"/>
              <a:gd name="T5" fmla="*/ 1033 h 1034"/>
              <a:gd name="T6" fmla="*/ 0 w 753"/>
              <a:gd name="T7" fmla="*/ 1000 h 1034"/>
              <a:gd name="T8" fmla="*/ 0 w 753"/>
              <a:gd name="T9" fmla="*/ 33 h 1034"/>
              <a:gd name="T10" fmla="*/ 34 w 753"/>
              <a:gd name="T11" fmla="*/ 0 h 1034"/>
              <a:gd name="T12" fmla="*/ 719 w 753"/>
              <a:gd name="T13" fmla="*/ 0 h 1034"/>
              <a:gd name="T14" fmla="*/ 752 w 753"/>
              <a:gd name="T15" fmla="*/ 33 h 1034"/>
              <a:gd name="T16" fmla="*/ 752 w 753"/>
              <a:gd name="T17" fmla="*/ 1000 h 1034"/>
              <a:gd name="T18" fmla="*/ 719 w 753"/>
              <a:gd name="T19" fmla="*/ 1033 h 1034"/>
              <a:gd name="T20" fmla="*/ 42 w 753"/>
              <a:gd name="T21" fmla="*/ 991 h 1034"/>
              <a:gd name="T22" fmla="*/ 42 w 753"/>
              <a:gd name="T23" fmla="*/ 991 h 1034"/>
              <a:gd name="T24" fmla="*/ 711 w 753"/>
              <a:gd name="T25" fmla="*/ 991 h 1034"/>
              <a:gd name="T26" fmla="*/ 711 w 753"/>
              <a:gd name="T27" fmla="*/ 42 h 1034"/>
              <a:gd name="T28" fmla="*/ 42 w 753"/>
              <a:gd name="T29" fmla="*/ 42 h 1034"/>
              <a:gd name="T30" fmla="*/ 42 w 753"/>
              <a:gd name="T31" fmla="*/ 991 h 10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53" h="1034">
                <a:moveTo>
                  <a:pt x="719" y="1033"/>
                </a:moveTo>
                <a:lnTo>
                  <a:pt x="719" y="1033"/>
                </a:lnTo>
                <a:cubicBezTo>
                  <a:pt x="34" y="1033"/>
                  <a:pt x="34" y="1033"/>
                  <a:pt x="34" y="1033"/>
                </a:cubicBezTo>
                <a:cubicBezTo>
                  <a:pt x="9" y="1033"/>
                  <a:pt x="0" y="1024"/>
                  <a:pt x="0" y="1000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17"/>
                  <a:pt x="9" y="0"/>
                  <a:pt x="34" y="0"/>
                </a:cubicBezTo>
                <a:cubicBezTo>
                  <a:pt x="719" y="0"/>
                  <a:pt x="719" y="0"/>
                  <a:pt x="719" y="0"/>
                </a:cubicBezTo>
                <a:cubicBezTo>
                  <a:pt x="736" y="0"/>
                  <a:pt x="752" y="17"/>
                  <a:pt x="752" y="33"/>
                </a:cubicBezTo>
                <a:cubicBezTo>
                  <a:pt x="752" y="1000"/>
                  <a:pt x="752" y="1000"/>
                  <a:pt x="752" y="1000"/>
                </a:cubicBezTo>
                <a:cubicBezTo>
                  <a:pt x="752" y="1024"/>
                  <a:pt x="736" y="1033"/>
                  <a:pt x="719" y="1033"/>
                </a:cubicBezTo>
                <a:close/>
                <a:moveTo>
                  <a:pt x="42" y="991"/>
                </a:moveTo>
                <a:lnTo>
                  <a:pt x="42" y="991"/>
                </a:lnTo>
                <a:cubicBezTo>
                  <a:pt x="711" y="991"/>
                  <a:pt x="711" y="991"/>
                  <a:pt x="711" y="991"/>
                </a:cubicBezTo>
                <a:cubicBezTo>
                  <a:pt x="711" y="42"/>
                  <a:pt x="711" y="42"/>
                  <a:pt x="711" y="42"/>
                </a:cubicBezTo>
                <a:cubicBezTo>
                  <a:pt x="42" y="42"/>
                  <a:pt x="42" y="42"/>
                  <a:pt x="42" y="42"/>
                </a:cubicBezTo>
                <a:lnTo>
                  <a:pt x="42" y="99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1" name="Freeform 690">
            <a:extLst>
              <a:ext uri="{FF2B5EF4-FFF2-40B4-BE49-F238E27FC236}">
                <a16:creationId xmlns:a16="http://schemas.microsoft.com/office/drawing/2014/main" id="{5D6229B9-C4DA-EE40-9823-ACBC904939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7968" y="2230617"/>
            <a:ext cx="23802" cy="19042"/>
          </a:xfrm>
          <a:custGeom>
            <a:avLst/>
            <a:gdLst>
              <a:gd name="T0" fmla="*/ 25 w 42"/>
              <a:gd name="T1" fmla="*/ 33 h 34"/>
              <a:gd name="T2" fmla="*/ 25 w 42"/>
              <a:gd name="T3" fmla="*/ 33 h 34"/>
              <a:gd name="T4" fmla="*/ 25 w 42"/>
              <a:gd name="T5" fmla="*/ 33 h 34"/>
              <a:gd name="T6" fmla="*/ 0 w 42"/>
              <a:gd name="T7" fmla="*/ 16 h 34"/>
              <a:gd name="T8" fmla="*/ 25 w 42"/>
              <a:gd name="T9" fmla="*/ 0 h 34"/>
              <a:gd name="T10" fmla="*/ 25 w 42"/>
              <a:gd name="T11" fmla="*/ 0 h 34"/>
              <a:gd name="T12" fmla="*/ 41 w 42"/>
              <a:gd name="T13" fmla="*/ 16 h 34"/>
              <a:gd name="T14" fmla="*/ 25 w 42"/>
              <a:gd name="T15" fmla="*/ 33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34">
                <a:moveTo>
                  <a:pt x="25" y="33"/>
                </a:moveTo>
                <a:lnTo>
                  <a:pt x="25" y="33"/>
                </a:lnTo>
                <a:lnTo>
                  <a:pt x="25" y="33"/>
                </a:lnTo>
                <a:cubicBezTo>
                  <a:pt x="8" y="33"/>
                  <a:pt x="0" y="24"/>
                  <a:pt x="0" y="16"/>
                </a:cubicBezTo>
                <a:cubicBezTo>
                  <a:pt x="0" y="8"/>
                  <a:pt x="8" y="0"/>
                  <a:pt x="25" y="0"/>
                </a:cubicBezTo>
                <a:lnTo>
                  <a:pt x="25" y="0"/>
                </a:lnTo>
                <a:cubicBezTo>
                  <a:pt x="33" y="0"/>
                  <a:pt x="41" y="8"/>
                  <a:pt x="41" y="16"/>
                </a:cubicBezTo>
                <a:cubicBezTo>
                  <a:pt x="41" y="24"/>
                  <a:pt x="33" y="33"/>
                  <a:pt x="25" y="3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2" name="Freeform 691">
            <a:extLst>
              <a:ext uri="{FF2B5EF4-FFF2-40B4-BE49-F238E27FC236}">
                <a16:creationId xmlns:a16="http://schemas.microsoft.com/office/drawing/2014/main" id="{F1B78FCF-5CC9-D54A-B4CF-FE5C2C8A8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8910" y="2230617"/>
            <a:ext cx="23802" cy="19042"/>
          </a:xfrm>
          <a:custGeom>
            <a:avLst/>
            <a:gdLst>
              <a:gd name="T0" fmla="*/ 16 w 42"/>
              <a:gd name="T1" fmla="*/ 33 h 34"/>
              <a:gd name="T2" fmla="*/ 16 w 42"/>
              <a:gd name="T3" fmla="*/ 33 h 34"/>
              <a:gd name="T4" fmla="*/ 16 w 42"/>
              <a:gd name="T5" fmla="*/ 33 h 34"/>
              <a:gd name="T6" fmla="*/ 0 w 42"/>
              <a:gd name="T7" fmla="*/ 16 h 34"/>
              <a:gd name="T8" fmla="*/ 16 w 42"/>
              <a:gd name="T9" fmla="*/ 0 h 34"/>
              <a:gd name="T10" fmla="*/ 16 w 42"/>
              <a:gd name="T11" fmla="*/ 0 h 34"/>
              <a:gd name="T12" fmla="*/ 41 w 42"/>
              <a:gd name="T13" fmla="*/ 16 h 34"/>
              <a:gd name="T14" fmla="*/ 16 w 42"/>
              <a:gd name="T15" fmla="*/ 33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34">
                <a:moveTo>
                  <a:pt x="16" y="33"/>
                </a:moveTo>
                <a:lnTo>
                  <a:pt x="16" y="33"/>
                </a:lnTo>
                <a:lnTo>
                  <a:pt x="16" y="33"/>
                </a:lnTo>
                <a:cubicBezTo>
                  <a:pt x="8" y="33"/>
                  <a:pt x="0" y="24"/>
                  <a:pt x="0" y="16"/>
                </a:cubicBezTo>
                <a:cubicBezTo>
                  <a:pt x="0" y="8"/>
                  <a:pt x="8" y="0"/>
                  <a:pt x="16" y="0"/>
                </a:cubicBezTo>
                <a:lnTo>
                  <a:pt x="16" y="0"/>
                </a:lnTo>
                <a:cubicBezTo>
                  <a:pt x="33" y="0"/>
                  <a:pt x="41" y="8"/>
                  <a:pt x="41" y="16"/>
                </a:cubicBezTo>
                <a:cubicBezTo>
                  <a:pt x="41" y="24"/>
                  <a:pt x="33" y="33"/>
                  <a:pt x="16" y="3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3" name="Freeform 692">
            <a:extLst>
              <a:ext uri="{FF2B5EF4-FFF2-40B4-BE49-F238E27FC236}">
                <a16:creationId xmlns:a16="http://schemas.microsoft.com/office/drawing/2014/main" id="{CF837BD1-2462-D046-B9FA-FA23157D7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5093" y="2230617"/>
            <a:ext cx="23802" cy="19042"/>
          </a:xfrm>
          <a:custGeom>
            <a:avLst/>
            <a:gdLst>
              <a:gd name="T0" fmla="*/ 25 w 43"/>
              <a:gd name="T1" fmla="*/ 33 h 34"/>
              <a:gd name="T2" fmla="*/ 25 w 43"/>
              <a:gd name="T3" fmla="*/ 33 h 34"/>
              <a:gd name="T4" fmla="*/ 25 w 43"/>
              <a:gd name="T5" fmla="*/ 33 h 34"/>
              <a:gd name="T6" fmla="*/ 0 w 43"/>
              <a:gd name="T7" fmla="*/ 16 h 34"/>
              <a:gd name="T8" fmla="*/ 25 w 43"/>
              <a:gd name="T9" fmla="*/ 0 h 34"/>
              <a:gd name="T10" fmla="*/ 25 w 43"/>
              <a:gd name="T11" fmla="*/ 0 h 34"/>
              <a:gd name="T12" fmla="*/ 42 w 43"/>
              <a:gd name="T13" fmla="*/ 16 h 34"/>
              <a:gd name="T14" fmla="*/ 25 w 43"/>
              <a:gd name="T15" fmla="*/ 33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" h="34">
                <a:moveTo>
                  <a:pt x="25" y="33"/>
                </a:moveTo>
                <a:lnTo>
                  <a:pt x="25" y="33"/>
                </a:lnTo>
                <a:lnTo>
                  <a:pt x="25" y="33"/>
                </a:lnTo>
                <a:cubicBezTo>
                  <a:pt x="9" y="33"/>
                  <a:pt x="0" y="24"/>
                  <a:pt x="0" y="16"/>
                </a:cubicBezTo>
                <a:cubicBezTo>
                  <a:pt x="0" y="8"/>
                  <a:pt x="9" y="0"/>
                  <a:pt x="25" y="0"/>
                </a:cubicBezTo>
                <a:lnTo>
                  <a:pt x="25" y="0"/>
                </a:lnTo>
                <a:cubicBezTo>
                  <a:pt x="33" y="0"/>
                  <a:pt x="42" y="8"/>
                  <a:pt x="42" y="16"/>
                </a:cubicBezTo>
                <a:cubicBezTo>
                  <a:pt x="42" y="24"/>
                  <a:pt x="33" y="33"/>
                  <a:pt x="25" y="3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4" name="Freeform 693">
            <a:extLst>
              <a:ext uri="{FF2B5EF4-FFF2-40B4-BE49-F238E27FC236}">
                <a16:creationId xmlns:a16="http://schemas.microsoft.com/office/drawing/2014/main" id="{FE009865-1AA2-F24E-B22C-16C3308D3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353" y="1828360"/>
            <a:ext cx="130911" cy="30944"/>
          </a:xfrm>
          <a:custGeom>
            <a:avLst/>
            <a:gdLst>
              <a:gd name="T0" fmla="*/ 75 w 241"/>
              <a:gd name="T1" fmla="*/ 50 h 59"/>
              <a:gd name="T2" fmla="*/ 75 w 241"/>
              <a:gd name="T3" fmla="*/ 50 h 59"/>
              <a:gd name="T4" fmla="*/ 66 w 241"/>
              <a:gd name="T5" fmla="*/ 50 h 59"/>
              <a:gd name="T6" fmla="*/ 42 w 241"/>
              <a:gd name="T7" fmla="*/ 25 h 59"/>
              <a:gd name="T8" fmla="*/ 25 w 241"/>
              <a:gd name="T9" fmla="*/ 50 h 59"/>
              <a:gd name="T10" fmla="*/ 0 w 241"/>
              <a:gd name="T11" fmla="*/ 50 h 59"/>
              <a:gd name="T12" fmla="*/ 0 w 241"/>
              <a:gd name="T13" fmla="*/ 33 h 59"/>
              <a:gd name="T14" fmla="*/ 33 w 241"/>
              <a:gd name="T15" fmla="*/ 0 h 59"/>
              <a:gd name="T16" fmla="*/ 50 w 241"/>
              <a:gd name="T17" fmla="*/ 0 h 59"/>
              <a:gd name="T18" fmla="*/ 75 w 241"/>
              <a:gd name="T19" fmla="*/ 25 h 59"/>
              <a:gd name="T20" fmla="*/ 91 w 241"/>
              <a:gd name="T21" fmla="*/ 0 h 59"/>
              <a:gd name="T22" fmla="*/ 116 w 241"/>
              <a:gd name="T23" fmla="*/ 0 h 59"/>
              <a:gd name="T24" fmla="*/ 132 w 241"/>
              <a:gd name="T25" fmla="*/ 25 h 59"/>
              <a:gd name="T26" fmla="*/ 157 w 241"/>
              <a:gd name="T27" fmla="*/ 0 h 59"/>
              <a:gd name="T28" fmla="*/ 174 w 241"/>
              <a:gd name="T29" fmla="*/ 0 h 59"/>
              <a:gd name="T30" fmla="*/ 198 w 241"/>
              <a:gd name="T31" fmla="*/ 25 h 59"/>
              <a:gd name="T32" fmla="*/ 215 w 241"/>
              <a:gd name="T33" fmla="*/ 0 h 59"/>
              <a:gd name="T34" fmla="*/ 232 w 241"/>
              <a:gd name="T35" fmla="*/ 0 h 59"/>
              <a:gd name="T36" fmla="*/ 232 w 241"/>
              <a:gd name="T37" fmla="*/ 17 h 59"/>
              <a:gd name="T38" fmla="*/ 207 w 241"/>
              <a:gd name="T39" fmla="*/ 50 h 59"/>
              <a:gd name="T40" fmla="*/ 182 w 241"/>
              <a:gd name="T41" fmla="*/ 50 h 59"/>
              <a:gd name="T42" fmla="*/ 165 w 241"/>
              <a:gd name="T43" fmla="*/ 25 h 59"/>
              <a:gd name="T44" fmla="*/ 141 w 241"/>
              <a:gd name="T45" fmla="*/ 50 h 59"/>
              <a:gd name="T46" fmla="*/ 124 w 241"/>
              <a:gd name="T47" fmla="*/ 50 h 59"/>
              <a:gd name="T48" fmla="*/ 108 w 241"/>
              <a:gd name="T49" fmla="*/ 25 h 59"/>
              <a:gd name="T50" fmla="*/ 83 w 241"/>
              <a:gd name="T51" fmla="*/ 50 h 59"/>
              <a:gd name="T52" fmla="*/ 75 w 241"/>
              <a:gd name="T53" fmla="*/ 50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41" h="59">
                <a:moveTo>
                  <a:pt x="75" y="50"/>
                </a:moveTo>
                <a:lnTo>
                  <a:pt x="75" y="50"/>
                </a:lnTo>
                <a:lnTo>
                  <a:pt x="66" y="50"/>
                </a:lnTo>
                <a:cubicBezTo>
                  <a:pt x="42" y="25"/>
                  <a:pt x="42" y="25"/>
                  <a:pt x="42" y="25"/>
                </a:cubicBezTo>
                <a:cubicBezTo>
                  <a:pt x="25" y="50"/>
                  <a:pt x="25" y="50"/>
                  <a:pt x="25" y="50"/>
                </a:cubicBezTo>
                <a:cubicBezTo>
                  <a:pt x="17" y="58"/>
                  <a:pt x="8" y="58"/>
                  <a:pt x="0" y="50"/>
                </a:cubicBezTo>
                <a:cubicBezTo>
                  <a:pt x="0" y="41"/>
                  <a:pt x="0" y="33"/>
                  <a:pt x="0" y="33"/>
                </a:cubicBezTo>
                <a:cubicBezTo>
                  <a:pt x="33" y="0"/>
                  <a:pt x="33" y="0"/>
                  <a:pt x="33" y="0"/>
                </a:cubicBezTo>
                <a:cubicBezTo>
                  <a:pt x="42" y="0"/>
                  <a:pt x="50" y="0"/>
                  <a:pt x="50" y="0"/>
                </a:cubicBezTo>
                <a:cubicBezTo>
                  <a:pt x="75" y="25"/>
                  <a:pt x="75" y="25"/>
                  <a:pt x="75" y="25"/>
                </a:cubicBezTo>
                <a:cubicBezTo>
                  <a:pt x="91" y="0"/>
                  <a:pt x="91" y="0"/>
                  <a:pt x="91" y="0"/>
                </a:cubicBezTo>
                <a:cubicBezTo>
                  <a:pt x="99" y="0"/>
                  <a:pt x="108" y="0"/>
                  <a:pt x="116" y="0"/>
                </a:cubicBezTo>
                <a:cubicBezTo>
                  <a:pt x="132" y="25"/>
                  <a:pt x="132" y="25"/>
                  <a:pt x="132" y="25"/>
                </a:cubicBezTo>
                <a:cubicBezTo>
                  <a:pt x="157" y="0"/>
                  <a:pt x="157" y="0"/>
                  <a:pt x="157" y="0"/>
                </a:cubicBezTo>
                <a:cubicBezTo>
                  <a:pt x="157" y="0"/>
                  <a:pt x="165" y="0"/>
                  <a:pt x="174" y="0"/>
                </a:cubicBezTo>
                <a:cubicBezTo>
                  <a:pt x="198" y="25"/>
                  <a:pt x="198" y="25"/>
                  <a:pt x="198" y="25"/>
                </a:cubicBezTo>
                <a:cubicBezTo>
                  <a:pt x="215" y="0"/>
                  <a:pt x="215" y="0"/>
                  <a:pt x="215" y="0"/>
                </a:cubicBezTo>
                <a:cubicBezTo>
                  <a:pt x="223" y="0"/>
                  <a:pt x="232" y="0"/>
                  <a:pt x="232" y="0"/>
                </a:cubicBezTo>
                <a:cubicBezTo>
                  <a:pt x="240" y="8"/>
                  <a:pt x="240" y="17"/>
                  <a:pt x="232" y="17"/>
                </a:cubicBezTo>
                <a:cubicBezTo>
                  <a:pt x="207" y="50"/>
                  <a:pt x="207" y="50"/>
                  <a:pt x="207" y="50"/>
                </a:cubicBezTo>
                <a:cubicBezTo>
                  <a:pt x="198" y="58"/>
                  <a:pt x="190" y="58"/>
                  <a:pt x="182" y="50"/>
                </a:cubicBezTo>
                <a:cubicBezTo>
                  <a:pt x="165" y="25"/>
                  <a:pt x="165" y="25"/>
                  <a:pt x="165" y="25"/>
                </a:cubicBezTo>
                <a:cubicBezTo>
                  <a:pt x="141" y="50"/>
                  <a:pt x="141" y="50"/>
                  <a:pt x="141" y="50"/>
                </a:cubicBezTo>
                <a:cubicBezTo>
                  <a:pt x="141" y="58"/>
                  <a:pt x="132" y="58"/>
                  <a:pt x="124" y="50"/>
                </a:cubicBezTo>
                <a:cubicBezTo>
                  <a:pt x="108" y="25"/>
                  <a:pt x="108" y="25"/>
                  <a:pt x="108" y="25"/>
                </a:cubicBezTo>
                <a:cubicBezTo>
                  <a:pt x="83" y="50"/>
                  <a:pt x="83" y="50"/>
                  <a:pt x="83" y="50"/>
                </a:cubicBezTo>
                <a:lnTo>
                  <a:pt x="75" y="5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5" name="Freeform 694">
            <a:extLst>
              <a:ext uri="{FF2B5EF4-FFF2-40B4-BE49-F238E27FC236}">
                <a16:creationId xmlns:a16="http://schemas.microsoft.com/office/drawing/2014/main" id="{B1838CEA-B804-4045-9007-893B7B602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8972" y="1918809"/>
            <a:ext cx="80927" cy="23802"/>
          </a:xfrm>
          <a:custGeom>
            <a:avLst/>
            <a:gdLst>
              <a:gd name="T0" fmla="*/ 25 w 150"/>
              <a:gd name="T1" fmla="*/ 42 h 43"/>
              <a:gd name="T2" fmla="*/ 25 w 150"/>
              <a:gd name="T3" fmla="*/ 42 h 43"/>
              <a:gd name="T4" fmla="*/ 0 w 150"/>
              <a:gd name="T5" fmla="*/ 17 h 43"/>
              <a:gd name="T6" fmla="*/ 25 w 150"/>
              <a:gd name="T7" fmla="*/ 0 h 43"/>
              <a:gd name="T8" fmla="*/ 124 w 150"/>
              <a:gd name="T9" fmla="*/ 0 h 43"/>
              <a:gd name="T10" fmla="*/ 149 w 150"/>
              <a:gd name="T11" fmla="*/ 17 h 43"/>
              <a:gd name="T12" fmla="*/ 124 w 150"/>
              <a:gd name="T13" fmla="*/ 42 h 43"/>
              <a:gd name="T14" fmla="*/ 25 w 150"/>
              <a:gd name="T15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50" h="43">
                <a:moveTo>
                  <a:pt x="25" y="42"/>
                </a:moveTo>
                <a:lnTo>
                  <a:pt x="25" y="42"/>
                </a:lnTo>
                <a:cubicBezTo>
                  <a:pt x="16" y="42"/>
                  <a:pt x="0" y="33"/>
                  <a:pt x="0" y="17"/>
                </a:cubicBezTo>
                <a:cubicBezTo>
                  <a:pt x="0" y="9"/>
                  <a:pt x="16" y="0"/>
                  <a:pt x="25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40" y="0"/>
                  <a:pt x="149" y="9"/>
                  <a:pt x="149" y="17"/>
                </a:cubicBezTo>
                <a:cubicBezTo>
                  <a:pt x="149" y="25"/>
                  <a:pt x="140" y="42"/>
                  <a:pt x="124" y="42"/>
                </a:cubicBezTo>
                <a:cubicBezTo>
                  <a:pt x="25" y="42"/>
                  <a:pt x="25" y="42"/>
                  <a:pt x="25" y="4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6" name="Freeform 695">
            <a:extLst>
              <a:ext uri="{FF2B5EF4-FFF2-40B4-BE49-F238E27FC236}">
                <a16:creationId xmlns:a16="http://schemas.microsoft.com/office/drawing/2014/main" id="{31BE613A-1674-B645-BFAA-62C262551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2728" y="2030679"/>
            <a:ext cx="76167" cy="23802"/>
          </a:xfrm>
          <a:custGeom>
            <a:avLst/>
            <a:gdLst>
              <a:gd name="T0" fmla="*/ 17 w 142"/>
              <a:gd name="T1" fmla="*/ 41 h 42"/>
              <a:gd name="T2" fmla="*/ 17 w 142"/>
              <a:gd name="T3" fmla="*/ 41 h 42"/>
              <a:gd name="T4" fmla="*/ 0 w 142"/>
              <a:gd name="T5" fmla="*/ 25 h 42"/>
              <a:gd name="T6" fmla="*/ 17 w 142"/>
              <a:gd name="T7" fmla="*/ 0 h 42"/>
              <a:gd name="T8" fmla="*/ 124 w 142"/>
              <a:gd name="T9" fmla="*/ 0 h 42"/>
              <a:gd name="T10" fmla="*/ 141 w 142"/>
              <a:gd name="T11" fmla="*/ 25 h 42"/>
              <a:gd name="T12" fmla="*/ 124 w 142"/>
              <a:gd name="T13" fmla="*/ 41 h 42"/>
              <a:gd name="T14" fmla="*/ 17 w 142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42">
                <a:moveTo>
                  <a:pt x="17" y="41"/>
                </a:moveTo>
                <a:lnTo>
                  <a:pt x="17" y="41"/>
                </a:lnTo>
                <a:cubicBezTo>
                  <a:pt x="8" y="41"/>
                  <a:pt x="0" y="33"/>
                  <a:pt x="0" y="25"/>
                </a:cubicBezTo>
                <a:cubicBezTo>
                  <a:pt x="0" y="8"/>
                  <a:pt x="8" y="0"/>
                  <a:pt x="17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32" y="0"/>
                  <a:pt x="141" y="8"/>
                  <a:pt x="141" y="25"/>
                </a:cubicBezTo>
                <a:cubicBezTo>
                  <a:pt x="141" y="33"/>
                  <a:pt x="132" y="41"/>
                  <a:pt x="124" y="41"/>
                </a:cubicBezTo>
                <a:cubicBezTo>
                  <a:pt x="17" y="41"/>
                  <a:pt x="17" y="41"/>
                  <a:pt x="17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7" name="Freeform 696">
            <a:extLst>
              <a:ext uri="{FF2B5EF4-FFF2-40B4-BE49-F238E27FC236}">
                <a16:creationId xmlns:a16="http://schemas.microsoft.com/office/drawing/2014/main" id="{6D9E410F-CC82-3D4F-958B-D1E2AE74A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2728" y="2087804"/>
            <a:ext cx="76167" cy="23802"/>
          </a:xfrm>
          <a:custGeom>
            <a:avLst/>
            <a:gdLst>
              <a:gd name="T0" fmla="*/ 17 w 142"/>
              <a:gd name="T1" fmla="*/ 42 h 43"/>
              <a:gd name="T2" fmla="*/ 17 w 142"/>
              <a:gd name="T3" fmla="*/ 42 h 43"/>
              <a:gd name="T4" fmla="*/ 0 w 142"/>
              <a:gd name="T5" fmla="*/ 17 h 43"/>
              <a:gd name="T6" fmla="*/ 17 w 142"/>
              <a:gd name="T7" fmla="*/ 0 h 43"/>
              <a:gd name="T8" fmla="*/ 124 w 142"/>
              <a:gd name="T9" fmla="*/ 0 h 43"/>
              <a:gd name="T10" fmla="*/ 124 w 142"/>
              <a:gd name="T11" fmla="*/ 0 h 43"/>
              <a:gd name="T12" fmla="*/ 141 w 142"/>
              <a:gd name="T13" fmla="*/ 17 h 43"/>
              <a:gd name="T14" fmla="*/ 124 w 142"/>
              <a:gd name="T15" fmla="*/ 42 h 43"/>
              <a:gd name="T16" fmla="*/ 17 w 142"/>
              <a:gd name="T17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" h="43">
                <a:moveTo>
                  <a:pt x="17" y="42"/>
                </a:moveTo>
                <a:lnTo>
                  <a:pt x="17" y="42"/>
                </a:lnTo>
                <a:cubicBezTo>
                  <a:pt x="8" y="42"/>
                  <a:pt x="0" y="33"/>
                  <a:pt x="0" y="17"/>
                </a:cubicBezTo>
                <a:cubicBezTo>
                  <a:pt x="0" y="8"/>
                  <a:pt x="8" y="0"/>
                  <a:pt x="17" y="0"/>
                </a:cubicBezTo>
                <a:cubicBezTo>
                  <a:pt x="124" y="0"/>
                  <a:pt x="124" y="0"/>
                  <a:pt x="124" y="0"/>
                </a:cubicBezTo>
                <a:lnTo>
                  <a:pt x="124" y="0"/>
                </a:lnTo>
                <a:cubicBezTo>
                  <a:pt x="132" y="0"/>
                  <a:pt x="141" y="8"/>
                  <a:pt x="141" y="17"/>
                </a:cubicBezTo>
                <a:cubicBezTo>
                  <a:pt x="141" y="33"/>
                  <a:pt x="132" y="42"/>
                  <a:pt x="124" y="42"/>
                </a:cubicBezTo>
                <a:cubicBezTo>
                  <a:pt x="17" y="42"/>
                  <a:pt x="17" y="42"/>
                  <a:pt x="17" y="4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8" name="Freeform 697">
            <a:extLst>
              <a:ext uri="{FF2B5EF4-FFF2-40B4-BE49-F238E27FC236}">
                <a16:creationId xmlns:a16="http://schemas.microsoft.com/office/drawing/2014/main" id="{7FE632E9-6A78-E544-809B-738026426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2728" y="2144930"/>
            <a:ext cx="76167" cy="23802"/>
          </a:xfrm>
          <a:custGeom>
            <a:avLst/>
            <a:gdLst>
              <a:gd name="T0" fmla="*/ 17 w 142"/>
              <a:gd name="T1" fmla="*/ 41 h 42"/>
              <a:gd name="T2" fmla="*/ 17 w 142"/>
              <a:gd name="T3" fmla="*/ 41 h 42"/>
              <a:gd name="T4" fmla="*/ 0 w 142"/>
              <a:gd name="T5" fmla="*/ 16 h 42"/>
              <a:gd name="T6" fmla="*/ 17 w 142"/>
              <a:gd name="T7" fmla="*/ 0 h 42"/>
              <a:gd name="T8" fmla="*/ 124 w 142"/>
              <a:gd name="T9" fmla="*/ 0 h 42"/>
              <a:gd name="T10" fmla="*/ 141 w 142"/>
              <a:gd name="T11" fmla="*/ 16 h 42"/>
              <a:gd name="T12" fmla="*/ 124 w 142"/>
              <a:gd name="T13" fmla="*/ 33 h 42"/>
              <a:gd name="T14" fmla="*/ 17 w 142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42">
                <a:moveTo>
                  <a:pt x="17" y="41"/>
                </a:moveTo>
                <a:lnTo>
                  <a:pt x="17" y="41"/>
                </a:lnTo>
                <a:cubicBezTo>
                  <a:pt x="8" y="41"/>
                  <a:pt x="0" y="33"/>
                  <a:pt x="0" y="16"/>
                </a:cubicBezTo>
                <a:cubicBezTo>
                  <a:pt x="0" y="8"/>
                  <a:pt x="8" y="0"/>
                  <a:pt x="17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32" y="0"/>
                  <a:pt x="141" y="8"/>
                  <a:pt x="141" y="16"/>
                </a:cubicBezTo>
                <a:cubicBezTo>
                  <a:pt x="141" y="24"/>
                  <a:pt x="132" y="33"/>
                  <a:pt x="124" y="33"/>
                </a:cubicBezTo>
                <a:cubicBezTo>
                  <a:pt x="17" y="41"/>
                  <a:pt x="17" y="41"/>
                  <a:pt x="17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09" name="Freeform 698">
            <a:extLst>
              <a:ext uri="{FF2B5EF4-FFF2-40B4-BE49-F238E27FC236}">
                <a16:creationId xmlns:a16="http://schemas.microsoft.com/office/drawing/2014/main" id="{4EFD996F-B442-D645-86E1-AACC29873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8972" y="2030679"/>
            <a:ext cx="138053" cy="23802"/>
          </a:xfrm>
          <a:custGeom>
            <a:avLst/>
            <a:gdLst>
              <a:gd name="T0" fmla="*/ 231 w 257"/>
              <a:gd name="T1" fmla="*/ 41 h 42"/>
              <a:gd name="T2" fmla="*/ 231 w 257"/>
              <a:gd name="T3" fmla="*/ 41 h 42"/>
              <a:gd name="T4" fmla="*/ 25 w 257"/>
              <a:gd name="T5" fmla="*/ 41 h 42"/>
              <a:gd name="T6" fmla="*/ 0 w 257"/>
              <a:gd name="T7" fmla="*/ 25 h 42"/>
              <a:gd name="T8" fmla="*/ 25 w 257"/>
              <a:gd name="T9" fmla="*/ 0 h 42"/>
              <a:gd name="T10" fmla="*/ 231 w 257"/>
              <a:gd name="T11" fmla="*/ 0 h 42"/>
              <a:gd name="T12" fmla="*/ 256 w 257"/>
              <a:gd name="T13" fmla="*/ 25 h 42"/>
              <a:gd name="T14" fmla="*/ 231 w 257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7" h="42">
                <a:moveTo>
                  <a:pt x="231" y="41"/>
                </a:moveTo>
                <a:lnTo>
                  <a:pt x="231" y="41"/>
                </a:lnTo>
                <a:cubicBezTo>
                  <a:pt x="25" y="41"/>
                  <a:pt x="25" y="41"/>
                  <a:pt x="25" y="41"/>
                </a:cubicBezTo>
                <a:cubicBezTo>
                  <a:pt x="8" y="41"/>
                  <a:pt x="0" y="33"/>
                  <a:pt x="0" y="25"/>
                </a:cubicBezTo>
                <a:cubicBezTo>
                  <a:pt x="0" y="8"/>
                  <a:pt x="8" y="0"/>
                  <a:pt x="25" y="0"/>
                </a:cubicBezTo>
                <a:cubicBezTo>
                  <a:pt x="231" y="0"/>
                  <a:pt x="231" y="0"/>
                  <a:pt x="231" y="0"/>
                </a:cubicBezTo>
                <a:cubicBezTo>
                  <a:pt x="248" y="0"/>
                  <a:pt x="256" y="8"/>
                  <a:pt x="256" y="25"/>
                </a:cubicBezTo>
                <a:cubicBezTo>
                  <a:pt x="256" y="33"/>
                  <a:pt x="248" y="41"/>
                  <a:pt x="231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0" name="Freeform 699">
            <a:extLst>
              <a:ext uri="{FF2B5EF4-FFF2-40B4-BE49-F238E27FC236}">
                <a16:creationId xmlns:a16="http://schemas.microsoft.com/office/drawing/2014/main" id="{2445E56B-5D2F-7445-829C-0BA10715C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8972" y="2087804"/>
            <a:ext cx="138053" cy="23802"/>
          </a:xfrm>
          <a:custGeom>
            <a:avLst/>
            <a:gdLst>
              <a:gd name="T0" fmla="*/ 231 w 257"/>
              <a:gd name="T1" fmla="*/ 42 h 43"/>
              <a:gd name="T2" fmla="*/ 231 w 257"/>
              <a:gd name="T3" fmla="*/ 42 h 43"/>
              <a:gd name="T4" fmla="*/ 25 w 257"/>
              <a:gd name="T5" fmla="*/ 42 h 43"/>
              <a:gd name="T6" fmla="*/ 0 w 257"/>
              <a:gd name="T7" fmla="*/ 17 h 43"/>
              <a:gd name="T8" fmla="*/ 25 w 257"/>
              <a:gd name="T9" fmla="*/ 0 h 43"/>
              <a:gd name="T10" fmla="*/ 231 w 257"/>
              <a:gd name="T11" fmla="*/ 0 h 43"/>
              <a:gd name="T12" fmla="*/ 256 w 257"/>
              <a:gd name="T13" fmla="*/ 17 h 43"/>
              <a:gd name="T14" fmla="*/ 231 w 257"/>
              <a:gd name="T15" fmla="*/ 42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7" h="43">
                <a:moveTo>
                  <a:pt x="231" y="42"/>
                </a:moveTo>
                <a:lnTo>
                  <a:pt x="231" y="42"/>
                </a:lnTo>
                <a:cubicBezTo>
                  <a:pt x="25" y="42"/>
                  <a:pt x="25" y="42"/>
                  <a:pt x="25" y="42"/>
                </a:cubicBezTo>
                <a:cubicBezTo>
                  <a:pt x="8" y="42"/>
                  <a:pt x="0" y="33"/>
                  <a:pt x="0" y="17"/>
                </a:cubicBezTo>
                <a:cubicBezTo>
                  <a:pt x="0" y="8"/>
                  <a:pt x="8" y="0"/>
                  <a:pt x="25" y="0"/>
                </a:cubicBezTo>
                <a:cubicBezTo>
                  <a:pt x="231" y="0"/>
                  <a:pt x="231" y="0"/>
                  <a:pt x="231" y="0"/>
                </a:cubicBezTo>
                <a:cubicBezTo>
                  <a:pt x="248" y="0"/>
                  <a:pt x="256" y="8"/>
                  <a:pt x="256" y="17"/>
                </a:cubicBezTo>
                <a:cubicBezTo>
                  <a:pt x="256" y="33"/>
                  <a:pt x="248" y="42"/>
                  <a:pt x="231" y="4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1" name="Freeform 700">
            <a:extLst>
              <a:ext uri="{FF2B5EF4-FFF2-40B4-BE49-F238E27FC236}">
                <a16:creationId xmlns:a16="http://schemas.microsoft.com/office/drawing/2014/main" id="{60D01E88-F3E3-5A4C-847E-E0255DD1D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8972" y="2144930"/>
            <a:ext cx="138053" cy="23802"/>
          </a:xfrm>
          <a:custGeom>
            <a:avLst/>
            <a:gdLst>
              <a:gd name="T0" fmla="*/ 231 w 257"/>
              <a:gd name="T1" fmla="*/ 41 h 42"/>
              <a:gd name="T2" fmla="*/ 231 w 257"/>
              <a:gd name="T3" fmla="*/ 41 h 42"/>
              <a:gd name="T4" fmla="*/ 25 w 257"/>
              <a:gd name="T5" fmla="*/ 41 h 42"/>
              <a:gd name="T6" fmla="*/ 0 w 257"/>
              <a:gd name="T7" fmla="*/ 24 h 42"/>
              <a:gd name="T8" fmla="*/ 25 w 257"/>
              <a:gd name="T9" fmla="*/ 0 h 42"/>
              <a:gd name="T10" fmla="*/ 231 w 257"/>
              <a:gd name="T11" fmla="*/ 0 h 42"/>
              <a:gd name="T12" fmla="*/ 256 w 257"/>
              <a:gd name="T13" fmla="*/ 24 h 42"/>
              <a:gd name="T14" fmla="*/ 231 w 257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7" h="42">
                <a:moveTo>
                  <a:pt x="231" y="41"/>
                </a:moveTo>
                <a:lnTo>
                  <a:pt x="231" y="41"/>
                </a:lnTo>
                <a:cubicBezTo>
                  <a:pt x="25" y="41"/>
                  <a:pt x="25" y="41"/>
                  <a:pt x="25" y="41"/>
                </a:cubicBezTo>
                <a:cubicBezTo>
                  <a:pt x="8" y="41"/>
                  <a:pt x="0" y="33"/>
                  <a:pt x="0" y="24"/>
                </a:cubicBezTo>
                <a:cubicBezTo>
                  <a:pt x="0" y="8"/>
                  <a:pt x="8" y="0"/>
                  <a:pt x="25" y="0"/>
                </a:cubicBezTo>
                <a:cubicBezTo>
                  <a:pt x="231" y="0"/>
                  <a:pt x="231" y="0"/>
                  <a:pt x="231" y="0"/>
                </a:cubicBezTo>
                <a:cubicBezTo>
                  <a:pt x="248" y="0"/>
                  <a:pt x="256" y="8"/>
                  <a:pt x="256" y="24"/>
                </a:cubicBezTo>
                <a:cubicBezTo>
                  <a:pt x="256" y="33"/>
                  <a:pt x="248" y="41"/>
                  <a:pt x="231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2" name="Freeform 701">
            <a:extLst>
              <a:ext uri="{FF2B5EF4-FFF2-40B4-BE49-F238E27FC236}">
                <a16:creationId xmlns:a16="http://schemas.microsoft.com/office/drawing/2014/main" id="{37A7555E-F4CF-EC44-8ED4-E727E0D3ED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1353" y="2204434"/>
            <a:ext cx="71407" cy="71407"/>
          </a:xfrm>
          <a:custGeom>
            <a:avLst/>
            <a:gdLst>
              <a:gd name="T0" fmla="*/ 116 w 133"/>
              <a:gd name="T1" fmla="*/ 132 h 133"/>
              <a:gd name="T2" fmla="*/ 116 w 133"/>
              <a:gd name="T3" fmla="*/ 132 h 133"/>
              <a:gd name="T4" fmla="*/ 17 w 133"/>
              <a:gd name="T5" fmla="*/ 132 h 133"/>
              <a:gd name="T6" fmla="*/ 0 w 133"/>
              <a:gd name="T7" fmla="*/ 116 h 133"/>
              <a:gd name="T8" fmla="*/ 0 w 133"/>
              <a:gd name="T9" fmla="*/ 17 h 133"/>
              <a:gd name="T10" fmla="*/ 17 w 133"/>
              <a:gd name="T11" fmla="*/ 0 h 133"/>
              <a:gd name="T12" fmla="*/ 116 w 133"/>
              <a:gd name="T13" fmla="*/ 0 h 133"/>
              <a:gd name="T14" fmla="*/ 132 w 133"/>
              <a:gd name="T15" fmla="*/ 17 h 133"/>
              <a:gd name="T16" fmla="*/ 132 w 133"/>
              <a:gd name="T17" fmla="*/ 116 h 133"/>
              <a:gd name="T18" fmla="*/ 116 w 133"/>
              <a:gd name="T19" fmla="*/ 132 h 133"/>
              <a:gd name="T20" fmla="*/ 25 w 133"/>
              <a:gd name="T21" fmla="*/ 107 h 133"/>
              <a:gd name="T22" fmla="*/ 25 w 133"/>
              <a:gd name="T23" fmla="*/ 107 h 133"/>
              <a:gd name="T24" fmla="*/ 108 w 133"/>
              <a:gd name="T25" fmla="*/ 107 h 133"/>
              <a:gd name="T26" fmla="*/ 108 w 133"/>
              <a:gd name="T27" fmla="*/ 25 h 133"/>
              <a:gd name="T28" fmla="*/ 25 w 133"/>
              <a:gd name="T29" fmla="*/ 25 h 133"/>
              <a:gd name="T30" fmla="*/ 25 w 133"/>
              <a:gd name="T31" fmla="*/ 107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3" h="133">
                <a:moveTo>
                  <a:pt x="116" y="132"/>
                </a:moveTo>
                <a:lnTo>
                  <a:pt x="116" y="132"/>
                </a:lnTo>
                <a:cubicBezTo>
                  <a:pt x="17" y="132"/>
                  <a:pt x="17" y="132"/>
                  <a:pt x="17" y="132"/>
                </a:cubicBezTo>
                <a:cubicBezTo>
                  <a:pt x="8" y="132"/>
                  <a:pt x="0" y="124"/>
                  <a:pt x="0" y="116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8" y="0"/>
                  <a:pt x="17" y="0"/>
                </a:cubicBezTo>
                <a:cubicBezTo>
                  <a:pt x="116" y="0"/>
                  <a:pt x="116" y="0"/>
                  <a:pt x="116" y="0"/>
                </a:cubicBezTo>
                <a:cubicBezTo>
                  <a:pt x="124" y="0"/>
                  <a:pt x="132" y="8"/>
                  <a:pt x="132" y="17"/>
                </a:cubicBezTo>
                <a:cubicBezTo>
                  <a:pt x="132" y="116"/>
                  <a:pt x="132" y="116"/>
                  <a:pt x="132" y="116"/>
                </a:cubicBezTo>
                <a:cubicBezTo>
                  <a:pt x="132" y="124"/>
                  <a:pt x="124" y="132"/>
                  <a:pt x="116" y="132"/>
                </a:cubicBezTo>
                <a:close/>
                <a:moveTo>
                  <a:pt x="25" y="107"/>
                </a:moveTo>
                <a:lnTo>
                  <a:pt x="25" y="107"/>
                </a:lnTo>
                <a:cubicBezTo>
                  <a:pt x="108" y="107"/>
                  <a:pt x="108" y="107"/>
                  <a:pt x="108" y="107"/>
                </a:cubicBezTo>
                <a:cubicBezTo>
                  <a:pt x="108" y="25"/>
                  <a:pt x="108" y="25"/>
                  <a:pt x="108" y="25"/>
                </a:cubicBezTo>
                <a:cubicBezTo>
                  <a:pt x="25" y="25"/>
                  <a:pt x="25" y="25"/>
                  <a:pt x="25" y="25"/>
                </a:cubicBezTo>
                <a:lnTo>
                  <a:pt x="25" y="1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3" name="Freeform 702">
            <a:extLst>
              <a:ext uri="{FF2B5EF4-FFF2-40B4-BE49-F238E27FC236}">
                <a16:creationId xmlns:a16="http://schemas.microsoft.com/office/drawing/2014/main" id="{EA0CD4F7-A2BA-454C-A178-196691064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2728" y="1802179"/>
            <a:ext cx="76167" cy="80927"/>
          </a:xfrm>
          <a:custGeom>
            <a:avLst/>
            <a:gdLst>
              <a:gd name="T0" fmla="*/ 75 w 142"/>
              <a:gd name="T1" fmla="*/ 148 h 149"/>
              <a:gd name="T2" fmla="*/ 75 w 142"/>
              <a:gd name="T3" fmla="*/ 148 h 149"/>
              <a:gd name="T4" fmla="*/ 0 w 142"/>
              <a:gd name="T5" fmla="*/ 74 h 149"/>
              <a:gd name="T6" fmla="*/ 75 w 142"/>
              <a:gd name="T7" fmla="*/ 0 h 149"/>
              <a:gd name="T8" fmla="*/ 141 w 142"/>
              <a:gd name="T9" fmla="*/ 74 h 149"/>
              <a:gd name="T10" fmla="*/ 75 w 142"/>
              <a:gd name="T11" fmla="*/ 148 h 149"/>
              <a:gd name="T12" fmla="*/ 75 w 142"/>
              <a:gd name="T13" fmla="*/ 41 h 149"/>
              <a:gd name="T14" fmla="*/ 75 w 142"/>
              <a:gd name="T15" fmla="*/ 41 h 149"/>
              <a:gd name="T16" fmla="*/ 41 w 142"/>
              <a:gd name="T17" fmla="*/ 74 h 149"/>
              <a:gd name="T18" fmla="*/ 75 w 142"/>
              <a:gd name="T19" fmla="*/ 107 h 149"/>
              <a:gd name="T20" fmla="*/ 108 w 142"/>
              <a:gd name="T21" fmla="*/ 74 h 149"/>
              <a:gd name="T22" fmla="*/ 75 w 142"/>
              <a:gd name="T23" fmla="*/ 41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42" h="149">
                <a:moveTo>
                  <a:pt x="75" y="148"/>
                </a:moveTo>
                <a:lnTo>
                  <a:pt x="75" y="148"/>
                </a:lnTo>
                <a:cubicBezTo>
                  <a:pt x="33" y="148"/>
                  <a:pt x="0" y="115"/>
                  <a:pt x="0" y="74"/>
                </a:cubicBezTo>
                <a:cubicBezTo>
                  <a:pt x="0" y="33"/>
                  <a:pt x="33" y="0"/>
                  <a:pt x="75" y="0"/>
                </a:cubicBezTo>
                <a:cubicBezTo>
                  <a:pt x="108" y="0"/>
                  <a:pt x="141" y="33"/>
                  <a:pt x="141" y="74"/>
                </a:cubicBezTo>
                <a:cubicBezTo>
                  <a:pt x="141" y="115"/>
                  <a:pt x="108" y="148"/>
                  <a:pt x="75" y="148"/>
                </a:cubicBezTo>
                <a:close/>
                <a:moveTo>
                  <a:pt x="75" y="41"/>
                </a:moveTo>
                <a:lnTo>
                  <a:pt x="75" y="41"/>
                </a:lnTo>
                <a:cubicBezTo>
                  <a:pt x="50" y="41"/>
                  <a:pt x="41" y="57"/>
                  <a:pt x="41" y="74"/>
                </a:cubicBezTo>
                <a:cubicBezTo>
                  <a:pt x="41" y="90"/>
                  <a:pt x="50" y="107"/>
                  <a:pt x="75" y="107"/>
                </a:cubicBezTo>
                <a:cubicBezTo>
                  <a:pt x="91" y="107"/>
                  <a:pt x="108" y="90"/>
                  <a:pt x="108" y="74"/>
                </a:cubicBezTo>
                <a:cubicBezTo>
                  <a:pt x="108" y="57"/>
                  <a:pt x="91" y="41"/>
                  <a:pt x="75" y="4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4" name="Freeform 703">
            <a:extLst>
              <a:ext uri="{FF2B5EF4-FFF2-40B4-BE49-F238E27FC236}">
                <a16:creationId xmlns:a16="http://schemas.microsoft.com/office/drawing/2014/main" id="{61D7133C-BDFB-4C43-A6B7-B6E0A7E40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1664" y="3089873"/>
            <a:ext cx="361793" cy="561730"/>
          </a:xfrm>
          <a:custGeom>
            <a:avLst/>
            <a:gdLst>
              <a:gd name="T0" fmla="*/ 17 w 670"/>
              <a:gd name="T1" fmla="*/ 1040 h 1041"/>
              <a:gd name="T2" fmla="*/ 0 w 670"/>
              <a:gd name="T3" fmla="*/ 1015 h 1041"/>
              <a:gd name="T4" fmla="*/ 0 w 670"/>
              <a:gd name="T5" fmla="*/ 33 h 1041"/>
              <a:gd name="T6" fmla="*/ 636 w 670"/>
              <a:gd name="T7" fmla="*/ 0 h 1041"/>
              <a:gd name="T8" fmla="*/ 669 w 670"/>
              <a:gd name="T9" fmla="*/ 974 h 1041"/>
              <a:gd name="T10" fmla="*/ 653 w 670"/>
              <a:gd name="T11" fmla="*/ 1040 h 1041"/>
              <a:gd name="T12" fmla="*/ 595 w 670"/>
              <a:gd name="T13" fmla="*/ 990 h 1041"/>
              <a:gd name="T14" fmla="*/ 545 w 670"/>
              <a:gd name="T15" fmla="*/ 1040 h 1041"/>
              <a:gd name="T16" fmla="*/ 529 w 670"/>
              <a:gd name="T17" fmla="*/ 1032 h 1041"/>
              <a:gd name="T18" fmla="*/ 455 w 670"/>
              <a:gd name="T19" fmla="*/ 1032 h 1041"/>
              <a:gd name="T20" fmla="*/ 438 w 670"/>
              <a:gd name="T21" fmla="*/ 1040 h 1041"/>
              <a:gd name="T22" fmla="*/ 388 w 670"/>
              <a:gd name="T23" fmla="*/ 990 h 1041"/>
              <a:gd name="T24" fmla="*/ 331 w 670"/>
              <a:gd name="T25" fmla="*/ 1040 h 1041"/>
              <a:gd name="T26" fmla="*/ 322 w 670"/>
              <a:gd name="T27" fmla="*/ 1032 h 1041"/>
              <a:gd name="T28" fmla="*/ 240 w 670"/>
              <a:gd name="T29" fmla="*/ 1032 h 1041"/>
              <a:gd name="T30" fmla="*/ 231 w 670"/>
              <a:gd name="T31" fmla="*/ 1040 h 1041"/>
              <a:gd name="T32" fmla="*/ 174 w 670"/>
              <a:gd name="T33" fmla="*/ 990 h 1041"/>
              <a:gd name="T34" fmla="*/ 124 w 670"/>
              <a:gd name="T35" fmla="*/ 1040 h 1041"/>
              <a:gd name="T36" fmla="*/ 108 w 670"/>
              <a:gd name="T37" fmla="*/ 1032 h 1041"/>
              <a:gd name="T38" fmla="*/ 33 w 670"/>
              <a:gd name="T39" fmla="*/ 1032 h 1041"/>
              <a:gd name="T40" fmla="*/ 488 w 670"/>
              <a:gd name="T41" fmla="*/ 941 h 1041"/>
              <a:gd name="T42" fmla="*/ 488 w 670"/>
              <a:gd name="T43" fmla="*/ 941 h 1041"/>
              <a:gd name="T44" fmla="*/ 545 w 670"/>
              <a:gd name="T45" fmla="*/ 990 h 1041"/>
              <a:gd name="T46" fmla="*/ 595 w 670"/>
              <a:gd name="T47" fmla="*/ 941 h 1041"/>
              <a:gd name="T48" fmla="*/ 612 w 670"/>
              <a:gd name="T49" fmla="*/ 949 h 1041"/>
              <a:gd name="T50" fmla="*/ 628 w 670"/>
              <a:gd name="T51" fmla="*/ 42 h 1041"/>
              <a:gd name="T52" fmla="*/ 42 w 670"/>
              <a:gd name="T53" fmla="*/ 966 h 1041"/>
              <a:gd name="T54" fmla="*/ 75 w 670"/>
              <a:gd name="T55" fmla="*/ 941 h 1041"/>
              <a:gd name="T56" fmla="*/ 83 w 670"/>
              <a:gd name="T57" fmla="*/ 949 h 1041"/>
              <a:gd name="T58" fmla="*/ 157 w 670"/>
              <a:gd name="T59" fmla="*/ 949 h 1041"/>
              <a:gd name="T60" fmla="*/ 174 w 670"/>
              <a:gd name="T61" fmla="*/ 941 h 1041"/>
              <a:gd name="T62" fmla="*/ 231 w 670"/>
              <a:gd name="T63" fmla="*/ 990 h 1041"/>
              <a:gd name="T64" fmla="*/ 281 w 670"/>
              <a:gd name="T65" fmla="*/ 941 h 1041"/>
              <a:gd name="T66" fmla="*/ 331 w 670"/>
              <a:gd name="T67" fmla="*/ 990 h 1041"/>
              <a:gd name="T68" fmla="*/ 388 w 670"/>
              <a:gd name="T69" fmla="*/ 941 h 1041"/>
              <a:gd name="T70" fmla="*/ 397 w 670"/>
              <a:gd name="T71" fmla="*/ 949 h 1041"/>
              <a:gd name="T72" fmla="*/ 471 w 670"/>
              <a:gd name="T73" fmla="*/ 94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70" h="1041">
                <a:moveTo>
                  <a:pt x="17" y="1040"/>
                </a:moveTo>
                <a:lnTo>
                  <a:pt x="17" y="1040"/>
                </a:lnTo>
                <a:cubicBezTo>
                  <a:pt x="17" y="1040"/>
                  <a:pt x="17" y="1040"/>
                  <a:pt x="9" y="1040"/>
                </a:cubicBezTo>
                <a:cubicBezTo>
                  <a:pt x="0" y="1032"/>
                  <a:pt x="0" y="1032"/>
                  <a:pt x="0" y="1015"/>
                </a:cubicBezTo>
                <a:cubicBezTo>
                  <a:pt x="0" y="974"/>
                  <a:pt x="0" y="974"/>
                  <a:pt x="0" y="974"/>
                </a:cubicBezTo>
                <a:cubicBezTo>
                  <a:pt x="0" y="33"/>
                  <a:pt x="0" y="33"/>
                  <a:pt x="0" y="33"/>
                </a:cubicBezTo>
                <a:cubicBezTo>
                  <a:pt x="0" y="9"/>
                  <a:pt x="9" y="0"/>
                  <a:pt x="33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53" y="0"/>
                  <a:pt x="669" y="9"/>
                  <a:pt x="669" y="33"/>
                </a:cubicBezTo>
                <a:cubicBezTo>
                  <a:pt x="669" y="974"/>
                  <a:pt x="669" y="974"/>
                  <a:pt x="669" y="974"/>
                </a:cubicBezTo>
                <a:cubicBezTo>
                  <a:pt x="669" y="1015"/>
                  <a:pt x="669" y="1015"/>
                  <a:pt x="669" y="1015"/>
                </a:cubicBezTo>
                <a:cubicBezTo>
                  <a:pt x="669" y="1032"/>
                  <a:pt x="661" y="1032"/>
                  <a:pt x="653" y="1040"/>
                </a:cubicBezTo>
                <a:cubicBezTo>
                  <a:pt x="645" y="1040"/>
                  <a:pt x="636" y="1040"/>
                  <a:pt x="636" y="1032"/>
                </a:cubicBezTo>
                <a:cubicBezTo>
                  <a:pt x="595" y="990"/>
                  <a:pt x="595" y="990"/>
                  <a:pt x="595" y="990"/>
                </a:cubicBezTo>
                <a:cubicBezTo>
                  <a:pt x="562" y="1032"/>
                  <a:pt x="562" y="1032"/>
                  <a:pt x="562" y="1032"/>
                </a:cubicBezTo>
                <a:cubicBezTo>
                  <a:pt x="554" y="1040"/>
                  <a:pt x="545" y="1040"/>
                  <a:pt x="545" y="1040"/>
                </a:cubicBezTo>
                <a:lnTo>
                  <a:pt x="545" y="1040"/>
                </a:lnTo>
                <a:cubicBezTo>
                  <a:pt x="537" y="1040"/>
                  <a:pt x="529" y="1040"/>
                  <a:pt x="529" y="1032"/>
                </a:cubicBezTo>
                <a:cubicBezTo>
                  <a:pt x="488" y="990"/>
                  <a:pt x="488" y="990"/>
                  <a:pt x="488" y="990"/>
                </a:cubicBezTo>
                <a:cubicBezTo>
                  <a:pt x="455" y="1032"/>
                  <a:pt x="455" y="1032"/>
                  <a:pt x="455" y="1032"/>
                </a:cubicBezTo>
                <a:cubicBezTo>
                  <a:pt x="446" y="1032"/>
                  <a:pt x="446" y="1040"/>
                  <a:pt x="438" y="1040"/>
                </a:cubicBezTo>
                <a:lnTo>
                  <a:pt x="438" y="1040"/>
                </a:lnTo>
                <a:cubicBezTo>
                  <a:pt x="430" y="1040"/>
                  <a:pt x="430" y="1032"/>
                  <a:pt x="421" y="1032"/>
                </a:cubicBezTo>
                <a:cubicBezTo>
                  <a:pt x="388" y="990"/>
                  <a:pt x="388" y="990"/>
                  <a:pt x="388" y="990"/>
                </a:cubicBezTo>
                <a:cubicBezTo>
                  <a:pt x="347" y="1032"/>
                  <a:pt x="347" y="1032"/>
                  <a:pt x="347" y="1032"/>
                </a:cubicBezTo>
                <a:cubicBezTo>
                  <a:pt x="347" y="1032"/>
                  <a:pt x="339" y="1040"/>
                  <a:pt x="331" y="1040"/>
                </a:cubicBezTo>
                <a:lnTo>
                  <a:pt x="331" y="1040"/>
                </a:lnTo>
                <a:lnTo>
                  <a:pt x="322" y="1032"/>
                </a:lnTo>
                <a:cubicBezTo>
                  <a:pt x="281" y="990"/>
                  <a:pt x="281" y="990"/>
                  <a:pt x="281" y="990"/>
                </a:cubicBezTo>
                <a:cubicBezTo>
                  <a:pt x="240" y="1032"/>
                  <a:pt x="240" y="1032"/>
                  <a:pt x="240" y="1032"/>
                </a:cubicBezTo>
                <a:lnTo>
                  <a:pt x="231" y="1040"/>
                </a:lnTo>
                <a:lnTo>
                  <a:pt x="231" y="1040"/>
                </a:lnTo>
                <a:cubicBezTo>
                  <a:pt x="223" y="1040"/>
                  <a:pt x="215" y="1032"/>
                  <a:pt x="215" y="1032"/>
                </a:cubicBezTo>
                <a:cubicBezTo>
                  <a:pt x="174" y="990"/>
                  <a:pt x="174" y="990"/>
                  <a:pt x="174" y="990"/>
                </a:cubicBezTo>
                <a:cubicBezTo>
                  <a:pt x="141" y="1032"/>
                  <a:pt x="141" y="1032"/>
                  <a:pt x="141" y="1032"/>
                </a:cubicBezTo>
                <a:cubicBezTo>
                  <a:pt x="132" y="1040"/>
                  <a:pt x="132" y="1040"/>
                  <a:pt x="124" y="1040"/>
                </a:cubicBezTo>
                <a:lnTo>
                  <a:pt x="124" y="1040"/>
                </a:lnTo>
                <a:cubicBezTo>
                  <a:pt x="116" y="1040"/>
                  <a:pt x="108" y="1040"/>
                  <a:pt x="108" y="1032"/>
                </a:cubicBezTo>
                <a:cubicBezTo>
                  <a:pt x="75" y="990"/>
                  <a:pt x="75" y="990"/>
                  <a:pt x="75" y="990"/>
                </a:cubicBezTo>
                <a:cubicBezTo>
                  <a:pt x="33" y="1032"/>
                  <a:pt x="33" y="1032"/>
                  <a:pt x="33" y="1032"/>
                </a:cubicBezTo>
                <a:cubicBezTo>
                  <a:pt x="33" y="1040"/>
                  <a:pt x="25" y="1040"/>
                  <a:pt x="17" y="1040"/>
                </a:cubicBezTo>
                <a:close/>
                <a:moveTo>
                  <a:pt x="488" y="941"/>
                </a:moveTo>
                <a:lnTo>
                  <a:pt x="488" y="941"/>
                </a:lnTo>
                <a:lnTo>
                  <a:pt x="488" y="941"/>
                </a:lnTo>
                <a:cubicBezTo>
                  <a:pt x="496" y="941"/>
                  <a:pt x="504" y="941"/>
                  <a:pt x="504" y="949"/>
                </a:cubicBezTo>
                <a:cubicBezTo>
                  <a:pt x="545" y="990"/>
                  <a:pt x="545" y="990"/>
                  <a:pt x="545" y="990"/>
                </a:cubicBezTo>
                <a:cubicBezTo>
                  <a:pt x="578" y="949"/>
                  <a:pt x="578" y="949"/>
                  <a:pt x="578" y="949"/>
                </a:cubicBezTo>
                <a:cubicBezTo>
                  <a:pt x="587" y="941"/>
                  <a:pt x="587" y="941"/>
                  <a:pt x="595" y="941"/>
                </a:cubicBezTo>
                <a:lnTo>
                  <a:pt x="595" y="941"/>
                </a:lnTo>
                <a:cubicBezTo>
                  <a:pt x="603" y="941"/>
                  <a:pt x="603" y="941"/>
                  <a:pt x="612" y="949"/>
                </a:cubicBezTo>
                <a:cubicBezTo>
                  <a:pt x="628" y="966"/>
                  <a:pt x="628" y="966"/>
                  <a:pt x="628" y="966"/>
                </a:cubicBezTo>
                <a:cubicBezTo>
                  <a:pt x="628" y="42"/>
                  <a:pt x="628" y="42"/>
                  <a:pt x="628" y="42"/>
                </a:cubicBezTo>
                <a:cubicBezTo>
                  <a:pt x="42" y="42"/>
                  <a:pt x="42" y="42"/>
                  <a:pt x="42" y="42"/>
                </a:cubicBezTo>
                <a:cubicBezTo>
                  <a:pt x="42" y="966"/>
                  <a:pt x="42" y="966"/>
                  <a:pt x="42" y="966"/>
                </a:cubicBezTo>
                <a:cubicBezTo>
                  <a:pt x="58" y="949"/>
                  <a:pt x="58" y="949"/>
                  <a:pt x="58" y="949"/>
                </a:cubicBezTo>
                <a:cubicBezTo>
                  <a:pt x="58" y="941"/>
                  <a:pt x="66" y="941"/>
                  <a:pt x="75" y="941"/>
                </a:cubicBezTo>
                <a:lnTo>
                  <a:pt x="75" y="941"/>
                </a:lnTo>
                <a:cubicBezTo>
                  <a:pt x="75" y="941"/>
                  <a:pt x="83" y="941"/>
                  <a:pt x="83" y="949"/>
                </a:cubicBezTo>
                <a:cubicBezTo>
                  <a:pt x="124" y="990"/>
                  <a:pt x="124" y="990"/>
                  <a:pt x="124" y="990"/>
                </a:cubicBezTo>
                <a:cubicBezTo>
                  <a:pt x="157" y="949"/>
                  <a:pt x="157" y="949"/>
                  <a:pt x="157" y="949"/>
                </a:cubicBezTo>
                <a:cubicBezTo>
                  <a:pt x="165" y="941"/>
                  <a:pt x="165" y="941"/>
                  <a:pt x="174" y="941"/>
                </a:cubicBezTo>
                <a:lnTo>
                  <a:pt x="174" y="941"/>
                </a:lnTo>
                <a:cubicBezTo>
                  <a:pt x="182" y="941"/>
                  <a:pt x="190" y="941"/>
                  <a:pt x="190" y="949"/>
                </a:cubicBezTo>
                <a:cubicBezTo>
                  <a:pt x="231" y="990"/>
                  <a:pt x="231" y="990"/>
                  <a:pt x="231" y="990"/>
                </a:cubicBezTo>
                <a:cubicBezTo>
                  <a:pt x="265" y="949"/>
                  <a:pt x="265" y="949"/>
                  <a:pt x="265" y="949"/>
                </a:cubicBezTo>
                <a:cubicBezTo>
                  <a:pt x="273" y="941"/>
                  <a:pt x="273" y="941"/>
                  <a:pt x="281" y="941"/>
                </a:cubicBezTo>
                <a:cubicBezTo>
                  <a:pt x="289" y="941"/>
                  <a:pt x="289" y="941"/>
                  <a:pt x="298" y="949"/>
                </a:cubicBezTo>
                <a:cubicBezTo>
                  <a:pt x="331" y="990"/>
                  <a:pt x="331" y="990"/>
                  <a:pt x="331" y="990"/>
                </a:cubicBezTo>
                <a:cubicBezTo>
                  <a:pt x="372" y="949"/>
                  <a:pt x="372" y="949"/>
                  <a:pt x="372" y="949"/>
                </a:cubicBezTo>
                <a:cubicBezTo>
                  <a:pt x="372" y="941"/>
                  <a:pt x="380" y="941"/>
                  <a:pt x="388" y="941"/>
                </a:cubicBezTo>
                <a:lnTo>
                  <a:pt x="388" y="941"/>
                </a:lnTo>
                <a:cubicBezTo>
                  <a:pt x="388" y="941"/>
                  <a:pt x="397" y="941"/>
                  <a:pt x="397" y="949"/>
                </a:cubicBezTo>
                <a:cubicBezTo>
                  <a:pt x="438" y="990"/>
                  <a:pt x="438" y="990"/>
                  <a:pt x="438" y="990"/>
                </a:cubicBezTo>
                <a:cubicBezTo>
                  <a:pt x="471" y="949"/>
                  <a:pt x="471" y="949"/>
                  <a:pt x="471" y="949"/>
                </a:cubicBezTo>
                <a:cubicBezTo>
                  <a:pt x="479" y="941"/>
                  <a:pt x="488" y="941"/>
                  <a:pt x="488" y="94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5" name="Freeform 704">
            <a:extLst>
              <a:ext uri="{FF2B5EF4-FFF2-40B4-BE49-F238E27FC236}">
                <a16:creationId xmlns:a16="http://schemas.microsoft.com/office/drawing/2014/main" id="{2A5624C3-D35A-4B4F-875B-5AB07218C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029" y="3130338"/>
            <a:ext cx="80927" cy="80927"/>
          </a:xfrm>
          <a:custGeom>
            <a:avLst/>
            <a:gdLst>
              <a:gd name="T0" fmla="*/ 75 w 150"/>
              <a:gd name="T1" fmla="*/ 148 h 149"/>
              <a:gd name="T2" fmla="*/ 75 w 150"/>
              <a:gd name="T3" fmla="*/ 148 h 149"/>
              <a:gd name="T4" fmla="*/ 0 w 150"/>
              <a:gd name="T5" fmla="*/ 74 h 149"/>
              <a:gd name="T6" fmla="*/ 75 w 150"/>
              <a:gd name="T7" fmla="*/ 0 h 149"/>
              <a:gd name="T8" fmla="*/ 149 w 150"/>
              <a:gd name="T9" fmla="*/ 74 h 149"/>
              <a:gd name="T10" fmla="*/ 75 w 150"/>
              <a:gd name="T11" fmla="*/ 148 h 149"/>
              <a:gd name="T12" fmla="*/ 75 w 150"/>
              <a:gd name="T13" fmla="*/ 41 h 149"/>
              <a:gd name="T14" fmla="*/ 75 w 150"/>
              <a:gd name="T15" fmla="*/ 41 h 149"/>
              <a:gd name="T16" fmla="*/ 42 w 150"/>
              <a:gd name="T17" fmla="*/ 74 h 149"/>
              <a:gd name="T18" fmla="*/ 75 w 150"/>
              <a:gd name="T19" fmla="*/ 107 h 149"/>
              <a:gd name="T20" fmla="*/ 108 w 150"/>
              <a:gd name="T21" fmla="*/ 74 h 149"/>
              <a:gd name="T22" fmla="*/ 75 w 150"/>
              <a:gd name="T23" fmla="*/ 41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0" h="149">
                <a:moveTo>
                  <a:pt x="75" y="148"/>
                </a:moveTo>
                <a:lnTo>
                  <a:pt x="75" y="148"/>
                </a:lnTo>
                <a:cubicBezTo>
                  <a:pt x="33" y="148"/>
                  <a:pt x="0" y="115"/>
                  <a:pt x="0" y="74"/>
                </a:cubicBezTo>
                <a:cubicBezTo>
                  <a:pt x="0" y="33"/>
                  <a:pt x="33" y="0"/>
                  <a:pt x="75" y="0"/>
                </a:cubicBezTo>
                <a:cubicBezTo>
                  <a:pt x="116" y="0"/>
                  <a:pt x="149" y="33"/>
                  <a:pt x="149" y="74"/>
                </a:cubicBezTo>
                <a:cubicBezTo>
                  <a:pt x="149" y="115"/>
                  <a:pt x="116" y="148"/>
                  <a:pt x="75" y="148"/>
                </a:cubicBezTo>
                <a:close/>
                <a:moveTo>
                  <a:pt x="75" y="41"/>
                </a:moveTo>
                <a:lnTo>
                  <a:pt x="75" y="41"/>
                </a:lnTo>
                <a:cubicBezTo>
                  <a:pt x="50" y="41"/>
                  <a:pt x="42" y="58"/>
                  <a:pt x="42" y="74"/>
                </a:cubicBezTo>
                <a:cubicBezTo>
                  <a:pt x="42" y="91"/>
                  <a:pt x="50" y="107"/>
                  <a:pt x="75" y="107"/>
                </a:cubicBezTo>
                <a:cubicBezTo>
                  <a:pt x="91" y="107"/>
                  <a:pt x="108" y="91"/>
                  <a:pt x="108" y="74"/>
                </a:cubicBezTo>
                <a:cubicBezTo>
                  <a:pt x="108" y="58"/>
                  <a:pt x="91" y="41"/>
                  <a:pt x="75" y="4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6" name="Freeform 705">
            <a:extLst>
              <a:ext uri="{FF2B5EF4-FFF2-40B4-BE49-F238E27FC236}">
                <a16:creationId xmlns:a16="http://schemas.microsoft.com/office/drawing/2014/main" id="{2E0FE8F9-639B-474A-B2E0-DE8B6F17B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660" y="3161280"/>
            <a:ext cx="133292" cy="23802"/>
          </a:xfrm>
          <a:custGeom>
            <a:avLst/>
            <a:gdLst>
              <a:gd name="T0" fmla="*/ 223 w 249"/>
              <a:gd name="T1" fmla="*/ 41 h 42"/>
              <a:gd name="T2" fmla="*/ 223 w 249"/>
              <a:gd name="T3" fmla="*/ 41 h 42"/>
              <a:gd name="T4" fmla="*/ 17 w 249"/>
              <a:gd name="T5" fmla="*/ 41 h 42"/>
              <a:gd name="T6" fmla="*/ 0 w 249"/>
              <a:gd name="T7" fmla="*/ 16 h 42"/>
              <a:gd name="T8" fmla="*/ 17 w 249"/>
              <a:gd name="T9" fmla="*/ 0 h 42"/>
              <a:gd name="T10" fmla="*/ 223 w 249"/>
              <a:gd name="T11" fmla="*/ 0 h 42"/>
              <a:gd name="T12" fmla="*/ 248 w 249"/>
              <a:gd name="T13" fmla="*/ 16 h 42"/>
              <a:gd name="T14" fmla="*/ 223 w 249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" h="42">
                <a:moveTo>
                  <a:pt x="223" y="41"/>
                </a:moveTo>
                <a:lnTo>
                  <a:pt x="223" y="41"/>
                </a:lnTo>
                <a:cubicBezTo>
                  <a:pt x="17" y="41"/>
                  <a:pt x="17" y="41"/>
                  <a:pt x="17" y="41"/>
                </a:cubicBezTo>
                <a:cubicBezTo>
                  <a:pt x="8" y="41"/>
                  <a:pt x="0" y="33"/>
                  <a:pt x="0" y="16"/>
                </a:cubicBezTo>
                <a:cubicBezTo>
                  <a:pt x="0" y="8"/>
                  <a:pt x="8" y="0"/>
                  <a:pt x="17" y="0"/>
                </a:cubicBezTo>
                <a:cubicBezTo>
                  <a:pt x="223" y="0"/>
                  <a:pt x="223" y="0"/>
                  <a:pt x="223" y="0"/>
                </a:cubicBezTo>
                <a:cubicBezTo>
                  <a:pt x="240" y="0"/>
                  <a:pt x="248" y="8"/>
                  <a:pt x="248" y="16"/>
                </a:cubicBezTo>
                <a:cubicBezTo>
                  <a:pt x="248" y="33"/>
                  <a:pt x="240" y="41"/>
                  <a:pt x="223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7" name="Freeform 706">
            <a:extLst>
              <a:ext uri="{FF2B5EF4-FFF2-40B4-BE49-F238E27FC236}">
                <a16:creationId xmlns:a16="http://schemas.microsoft.com/office/drawing/2014/main" id="{F881E142-1EE3-A44F-A484-AD8B5FA7B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029" y="3299332"/>
            <a:ext cx="138053" cy="23802"/>
          </a:xfrm>
          <a:custGeom>
            <a:avLst/>
            <a:gdLst>
              <a:gd name="T0" fmla="*/ 25 w 257"/>
              <a:gd name="T1" fmla="*/ 41 h 42"/>
              <a:gd name="T2" fmla="*/ 25 w 257"/>
              <a:gd name="T3" fmla="*/ 41 h 42"/>
              <a:gd name="T4" fmla="*/ 0 w 257"/>
              <a:gd name="T5" fmla="*/ 24 h 42"/>
              <a:gd name="T6" fmla="*/ 25 w 257"/>
              <a:gd name="T7" fmla="*/ 8 h 42"/>
              <a:gd name="T8" fmla="*/ 232 w 257"/>
              <a:gd name="T9" fmla="*/ 0 h 42"/>
              <a:gd name="T10" fmla="*/ 232 w 257"/>
              <a:gd name="T11" fmla="*/ 0 h 42"/>
              <a:gd name="T12" fmla="*/ 256 w 257"/>
              <a:gd name="T13" fmla="*/ 24 h 42"/>
              <a:gd name="T14" fmla="*/ 232 w 257"/>
              <a:gd name="T15" fmla="*/ 41 h 42"/>
              <a:gd name="T16" fmla="*/ 25 w 257"/>
              <a:gd name="T17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7" h="42">
                <a:moveTo>
                  <a:pt x="25" y="41"/>
                </a:moveTo>
                <a:lnTo>
                  <a:pt x="25" y="41"/>
                </a:lnTo>
                <a:cubicBezTo>
                  <a:pt x="9" y="41"/>
                  <a:pt x="0" y="33"/>
                  <a:pt x="0" y="24"/>
                </a:cubicBezTo>
                <a:cubicBezTo>
                  <a:pt x="0" y="16"/>
                  <a:pt x="9" y="8"/>
                  <a:pt x="25" y="8"/>
                </a:cubicBezTo>
                <a:cubicBezTo>
                  <a:pt x="232" y="0"/>
                  <a:pt x="232" y="0"/>
                  <a:pt x="232" y="0"/>
                </a:cubicBezTo>
                <a:lnTo>
                  <a:pt x="232" y="0"/>
                </a:lnTo>
                <a:cubicBezTo>
                  <a:pt x="248" y="0"/>
                  <a:pt x="256" y="16"/>
                  <a:pt x="256" y="24"/>
                </a:cubicBezTo>
                <a:cubicBezTo>
                  <a:pt x="256" y="33"/>
                  <a:pt x="248" y="41"/>
                  <a:pt x="232" y="41"/>
                </a:cubicBezTo>
                <a:cubicBezTo>
                  <a:pt x="25" y="41"/>
                  <a:pt x="25" y="41"/>
                  <a:pt x="25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8" name="Freeform 707">
            <a:extLst>
              <a:ext uri="{FF2B5EF4-FFF2-40B4-BE49-F238E27FC236}">
                <a16:creationId xmlns:a16="http://schemas.microsoft.com/office/drawing/2014/main" id="{AD9829AE-6FC8-4248-8B76-D786F95798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785" y="3299332"/>
            <a:ext cx="76167" cy="23802"/>
          </a:xfrm>
          <a:custGeom>
            <a:avLst/>
            <a:gdLst>
              <a:gd name="T0" fmla="*/ 116 w 142"/>
              <a:gd name="T1" fmla="*/ 41 h 42"/>
              <a:gd name="T2" fmla="*/ 116 w 142"/>
              <a:gd name="T3" fmla="*/ 41 h 42"/>
              <a:gd name="T4" fmla="*/ 116 w 142"/>
              <a:gd name="T5" fmla="*/ 41 h 42"/>
              <a:gd name="T6" fmla="*/ 17 w 142"/>
              <a:gd name="T7" fmla="*/ 41 h 42"/>
              <a:gd name="T8" fmla="*/ 0 w 142"/>
              <a:gd name="T9" fmla="*/ 24 h 42"/>
              <a:gd name="T10" fmla="*/ 17 w 142"/>
              <a:gd name="T11" fmla="*/ 0 h 42"/>
              <a:gd name="T12" fmla="*/ 116 w 142"/>
              <a:gd name="T13" fmla="*/ 0 h 42"/>
              <a:gd name="T14" fmla="*/ 141 w 142"/>
              <a:gd name="T15" fmla="*/ 24 h 42"/>
              <a:gd name="T16" fmla="*/ 116 w 142"/>
              <a:gd name="T17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2" h="42">
                <a:moveTo>
                  <a:pt x="116" y="41"/>
                </a:moveTo>
                <a:lnTo>
                  <a:pt x="116" y="41"/>
                </a:lnTo>
                <a:lnTo>
                  <a:pt x="116" y="41"/>
                </a:lnTo>
                <a:cubicBezTo>
                  <a:pt x="17" y="41"/>
                  <a:pt x="17" y="41"/>
                  <a:pt x="17" y="41"/>
                </a:cubicBezTo>
                <a:cubicBezTo>
                  <a:pt x="9" y="41"/>
                  <a:pt x="0" y="33"/>
                  <a:pt x="0" y="24"/>
                </a:cubicBezTo>
                <a:cubicBezTo>
                  <a:pt x="0" y="8"/>
                  <a:pt x="9" y="0"/>
                  <a:pt x="17" y="0"/>
                </a:cubicBezTo>
                <a:cubicBezTo>
                  <a:pt x="116" y="0"/>
                  <a:pt x="116" y="0"/>
                  <a:pt x="116" y="0"/>
                </a:cubicBezTo>
                <a:cubicBezTo>
                  <a:pt x="133" y="0"/>
                  <a:pt x="141" y="16"/>
                  <a:pt x="141" y="24"/>
                </a:cubicBezTo>
                <a:cubicBezTo>
                  <a:pt x="141" y="33"/>
                  <a:pt x="133" y="41"/>
                  <a:pt x="116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19" name="Freeform 708">
            <a:extLst>
              <a:ext uri="{FF2B5EF4-FFF2-40B4-BE49-F238E27FC236}">
                <a16:creationId xmlns:a16="http://schemas.microsoft.com/office/drawing/2014/main" id="{F194D0C5-321E-884D-9F11-A40EE83D9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785" y="3358838"/>
            <a:ext cx="76167" cy="23802"/>
          </a:xfrm>
          <a:custGeom>
            <a:avLst/>
            <a:gdLst>
              <a:gd name="T0" fmla="*/ 116 w 142"/>
              <a:gd name="T1" fmla="*/ 41 h 42"/>
              <a:gd name="T2" fmla="*/ 116 w 142"/>
              <a:gd name="T3" fmla="*/ 41 h 42"/>
              <a:gd name="T4" fmla="*/ 116 w 142"/>
              <a:gd name="T5" fmla="*/ 41 h 42"/>
              <a:gd name="T6" fmla="*/ 17 w 142"/>
              <a:gd name="T7" fmla="*/ 41 h 42"/>
              <a:gd name="T8" fmla="*/ 0 w 142"/>
              <a:gd name="T9" fmla="*/ 25 h 42"/>
              <a:gd name="T10" fmla="*/ 17 w 142"/>
              <a:gd name="T11" fmla="*/ 0 h 42"/>
              <a:gd name="T12" fmla="*/ 17 w 142"/>
              <a:gd name="T13" fmla="*/ 0 h 42"/>
              <a:gd name="T14" fmla="*/ 116 w 142"/>
              <a:gd name="T15" fmla="*/ 0 h 42"/>
              <a:gd name="T16" fmla="*/ 141 w 142"/>
              <a:gd name="T17" fmla="*/ 25 h 42"/>
              <a:gd name="T18" fmla="*/ 116 w 142"/>
              <a:gd name="T19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2" h="42">
                <a:moveTo>
                  <a:pt x="116" y="41"/>
                </a:moveTo>
                <a:lnTo>
                  <a:pt x="116" y="41"/>
                </a:lnTo>
                <a:lnTo>
                  <a:pt x="116" y="41"/>
                </a:lnTo>
                <a:cubicBezTo>
                  <a:pt x="17" y="41"/>
                  <a:pt x="17" y="41"/>
                  <a:pt x="17" y="41"/>
                </a:cubicBezTo>
                <a:cubicBezTo>
                  <a:pt x="9" y="41"/>
                  <a:pt x="0" y="33"/>
                  <a:pt x="0" y="25"/>
                </a:cubicBezTo>
                <a:cubicBezTo>
                  <a:pt x="0" y="8"/>
                  <a:pt x="9" y="0"/>
                  <a:pt x="17" y="0"/>
                </a:cubicBezTo>
                <a:lnTo>
                  <a:pt x="17" y="0"/>
                </a:lnTo>
                <a:cubicBezTo>
                  <a:pt x="116" y="0"/>
                  <a:pt x="116" y="0"/>
                  <a:pt x="116" y="0"/>
                </a:cubicBezTo>
                <a:cubicBezTo>
                  <a:pt x="133" y="0"/>
                  <a:pt x="141" y="8"/>
                  <a:pt x="141" y="25"/>
                </a:cubicBezTo>
                <a:cubicBezTo>
                  <a:pt x="141" y="33"/>
                  <a:pt x="133" y="41"/>
                  <a:pt x="116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0" name="Freeform 709">
            <a:extLst>
              <a:ext uri="{FF2B5EF4-FFF2-40B4-BE49-F238E27FC236}">
                <a16:creationId xmlns:a16="http://schemas.microsoft.com/office/drawing/2014/main" id="{4406B2E4-80E7-9F4B-8771-916014C9D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785" y="3415963"/>
            <a:ext cx="76167" cy="23802"/>
          </a:xfrm>
          <a:custGeom>
            <a:avLst/>
            <a:gdLst>
              <a:gd name="T0" fmla="*/ 116 w 142"/>
              <a:gd name="T1" fmla="*/ 41 h 42"/>
              <a:gd name="T2" fmla="*/ 116 w 142"/>
              <a:gd name="T3" fmla="*/ 41 h 42"/>
              <a:gd name="T4" fmla="*/ 116 w 142"/>
              <a:gd name="T5" fmla="*/ 41 h 42"/>
              <a:gd name="T6" fmla="*/ 17 w 142"/>
              <a:gd name="T7" fmla="*/ 41 h 42"/>
              <a:gd name="T8" fmla="*/ 0 w 142"/>
              <a:gd name="T9" fmla="*/ 25 h 42"/>
              <a:gd name="T10" fmla="*/ 17 w 142"/>
              <a:gd name="T11" fmla="*/ 0 h 42"/>
              <a:gd name="T12" fmla="*/ 17 w 142"/>
              <a:gd name="T13" fmla="*/ 0 h 42"/>
              <a:gd name="T14" fmla="*/ 116 w 142"/>
              <a:gd name="T15" fmla="*/ 0 h 42"/>
              <a:gd name="T16" fmla="*/ 141 w 142"/>
              <a:gd name="T17" fmla="*/ 25 h 42"/>
              <a:gd name="T18" fmla="*/ 116 w 142"/>
              <a:gd name="T19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2" h="42">
                <a:moveTo>
                  <a:pt x="116" y="41"/>
                </a:moveTo>
                <a:lnTo>
                  <a:pt x="116" y="41"/>
                </a:lnTo>
                <a:lnTo>
                  <a:pt x="116" y="41"/>
                </a:lnTo>
                <a:cubicBezTo>
                  <a:pt x="17" y="41"/>
                  <a:pt x="17" y="41"/>
                  <a:pt x="17" y="41"/>
                </a:cubicBezTo>
                <a:cubicBezTo>
                  <a:pt x="9" y="41"/>
                  <a:pt x="0" y="33"/>
                  <a:pt x="0" y="25"/>
                </a:cubicBezTo>
                <a:cubicBezTo>
                  <a:pt x="0" y="8"/>
                  <a:pt x="9" y="0"/>
                  <a:pt x="17" y="0"/>
                </a:cubicBezTo>
                <a:lnTo>
                  <a:pt x="17" y="0"/>
                </a:lnTo>
                <a:cubicBezTo>
                  <a:pt x="116" y="0"/>
                  <a:pt x="116" y="0"/>
                  <a:pt x="116" y="0"/>
                </a:cubicBezTo>
                <a:cubicBezTo>
                  <a:pt x="133" y="0"/>
                  <a:pt x="141" y="8"/>
                  <a:pt x="141" y="25"/>
                </a:cubicBezTo>
                <a:cubicBezTo>
                  <a:pt x="141" y="33"/>
                  <a:pt x="133" y="41"/>
                  <a:pt x="116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1" name="Freeform 710">
            <a:extLst>
              <a:ext uri="{FF2B5EF4-FFF2-40B4-BE49-F238E27FC236}">
                <a16:creationId xmlns:a16="http://schemas.microsoft.com/office/drawing/2014/main" id="{A6FAD778-043D-504C-922F-9B724EEDE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029" y="3358838"/>
            <a:ext cx="80927" cy="23802"/>
          </a:xfrm>
          <a:custGeom>
            <a:avLst/>
            <a:gdLst>
              <a:gd name="T0" fmla="*/ 132 w 150"/>
              <a:gd name="T1" fmla="*/ 41 h 42"/>
              <a:gd name="T2" fmla="*/ 132 w 150"/>
              <a:gd name="T3" fmla="*/ 41 h 42"/>
              <a:gd name="T4" fmla="*/ 132 w 150"/>
              <a:gd name="T5" fmla="*/ 41 h 42"/>
              <a:gd name="T6" fmla="*/ 25 w 150"/>
              <a:gd name="T7" fmla="*/ 41 h 42"/>
              <a:gd name="T8" fmla="*/ 0 w 150"/>
              <a:gd name="T9" fmla="*/ 25 h 42"/>
              <a:gd name="T10" fmla="*/ 25 w 150"/>
              <a:gd name="T11" fmla="*/ 0 h 42"/>
              <a:gd name="T12" fmla="*/ 25 w 150"/>
              <a:gd name="T13" fmla="*/ 0 h 42"/>
              <a:gd name="T14" fmla="*/ 132 w 150"/>
              <a:gd name="T15" fmla="*/ 0 h 42"/>
              <a:gd name="T16" fmla="*/ 149 w 150"/>
              <a:gd name="T17" fmla="*/ 25 h 42"/>
              <a:gd name="T18" fmla="*/ 132 w 150"/>
              <a:gd name="T19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0" h="42">
                <a:moveTo>
                  <a:pt x="132" y="41"/>
                </a:moveTo>
                <a:lnTo>
                  <a:pt x="132" y="41"/>
                </a:lnTo>
                <a:lnTo>
                  <a:pt x="132" y="41"/>
                </a:lnTo>
                <a:cubicBezTo>
                  <a:pt x="25" y="41"/>
                  <a:pt x="25" y="41"/>
                  <a:pt x="25" y="41"/>
                </a:cubicBezTo>
                <a:cubicBezTo>
                  <a:pt x="9" y="41"/>
                  <a:pt x="0" y="33"/>
                  <a:pt x="0" y="25"/>
                </a:cubicBezTo>
                <a:cubicBezTo>
                  <a:pt x="0" y="8"/>
                  <a:pt x="9" y="0"/>
                  <a:pt x="25" y="0"/>
                </a:cubicBezTo>
                <a:lnTo>
                  <a:pt x="25" y="0"/>
                </a:lnTo>
                <a:cubicBezTo>
                  <a:pt x="132" y="0"/>
                  <a:pt x="132" y="0"/>
                  <a:pt x="132" y="0"/>
                </a:cubicBezTo>
                <a:cubicBezTo>
                  <a:pt x="141" y="0"/>
                  <a:pt x="149" y="8"/>
                  <a:pt x="149" y="25"/>
                </a:cubicBezTo>
                <a:cubicBezTo>
                  <a:pt x="149" y="33"/>
                  <a:pt x="141" y="41"/>
                  <a:pt x="132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2" name="Freeform 711">
            <a:extLst>
              <a:ext uri="{FF2B5EF4-FFF2-40B4-BE49-F238E27FC236}">
                <a16:creationId xmlns:a16="http://schemas.microsoft.com/office/drawing/2014/main" id="{249777EF-4763-9A4D-A728-ED8D6FC63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029" y="3415963"/>
            <a:ext cx="138053" cy="23802"/>
          </a:xfrm>
          <a:custGeom>
            <a:avLst/>
            <a:gdLst>
              <a:gd name="T0" fmla="*/ 232 w 257"/>
              <a:gd name="T1" fmla="*/ 41 h 42"/>
              <a:gd name="T2" fmla="*/ 232 w 257"/>
              <a:gd name="T3" fmla="*/ 41 h 42"/>
              <a:gd name="T4" fmla="*/ 25 w 257"/>
              <a:gd name="T5" fmla="*/ 41 h 42"/>
              <a:gd name="T6" fmla="*/ 0 w 257"/>
              <a:gd name="T7" fmla="*/ 25 h 42"/>
              <a:gd name="T8" fmla="*/ 25 w 257"/>
              <a:gd name="T9" fmla="*/ 0 h 42"/>
              <a:gd name="T10" fmla="*/ 232 w 257"/>
              <a:gd name="T11" fmla="*/ 0 h 42"/>
              <a:gd name="T12" fmla="*/ 256 w 257"/>
              <a:gd name="T13" fmla="*/ 25 h 42"/>
              <a:gd name="T14" fmla="*/ 232 w 257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7" h="42">
                <a:moveTo>
                  <a:pt x="232" y="41"/>
                </a:moveTo>
                <a:lnTo>
                  <a:pt x="232" y="41"/>
                </a:lnTo>
                <a:cubicBezTo>
                  <a:pt x="25" y="41"/>
                  <a:pt x="25" y="41"/>
                  <a:pt x="25" y="41"/>
                </a:cubicBezTo>
                <a:cubicBezTo>
                  <a:pt x="9" y="41"/>
                  <a:pt x="0" y="33"/>
                  <a:pt x="0" y="25"/>
                </a:cubicBezTo>
                <a:cubicBezTo>
                  <a:pt x="0" y="8"/>
                  <a:pt x="9" y="0"/>
                  <a:pt x="25" y="0"/>
                </a:cubicBezTo>
                <a:cubicBezTo>
                  <a:pt x="232" y="0"/>
                  <a:pt x="232" y="0"/>
                  <a:pt x="232" y="0"/>
                </a:cubicBezTo>
                <a:cubicBezTo>
                  <a:pt x="248" y="0"/>
                  <a:pt x="256" y="8"/>
                  <a:pt x="256" y="25"/>
                </a:cubicBezTo>
                <a:cubicBezTo>
                  <a:pt x="256" y="33"/>
                  <a:pt x="248" y="41"/>
                  <a:pt x="232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3" name="Freeform 712">
            <a:extLst>
              <a:ext uri="{FF2B5EF4-FFF2-40B4-BE49-F238E27FC236}">
                <a16:creationId xmlns:a16="http://schemas.microsoft.com/office/drawing/2014/main" id="{615DF407-9B5C-9E47-A024-420503C4D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827" y="3482609"/>
            <a:ext cx="40463" cy="71407"/>
          </a:xfrm>
          <a:custGeom>
            <a:avLst/>
            <a:gdLst>
              <a:gd name="T0" fmla="*/ 33 w 75"/>
              <a:gd name="T1" fmla="*/ 131 h 132"/>
              <a:gd name="T2" fmla="*/ 33 w 75"/>
              <a:gd name="T3" fmla="*/ 131 h 132"/>
              <a:gd name="T4" fmla="*/ 0 w 75"/>
              <a:gd name="T5" fmla="*/ 123 h 132"/>
              <a:gd name="T6" fmla="*/ 0 w 75"/>
              <a:gd name="T7" fmla="*/ 115 h 132"/>
              <a:gd name="T8" fmla="*/ 8 w 75"/>
              <a:gd name="T9" fmla="*/ 115 h 132"/>
              <a:gd name="T10" fmla="*/ 49 w 75"/>
              <a:gd name="T11" fmla="*/ 115 h 132"/>
              <a:gd name="T12" fmla="*/ 57 w 75"/>
              <a:gd name="T13" fmla="*/ 99 h 132"/>
              <a:gd name="T14" fmla="*/ 33 w 75"/>
              <a:gd name="T15" fmla="*/ 74 h 132"/>
              <a:gd name="T16" fmla="*/ 8 w 75"/>
              <a:gd name="T17" fmla="*/ 66 h 132"/>
              <a:gd name="T18" fmla="*/ 0 w 75"/>
              <a:gd name="T19" fmla="*/ 41 h 132"/>
              <a:gd name="T20" fmla="*/ 16 w 75"/>
              <a:gd name="T21" fmla="*/ 17 h 132"/>
              <a:gd name="T22" fmla="*/ 74 w 75"/>
              <a:gd name="T23" fmla="*/ 8 h 132"/>
              <a:gd name="T24" fmla="*/ 74 w 75"/>
              <a:gd name="T25" fmla="*/ 25 h 132"/>
              <a:gd name="T26" fmla="*/ 66 w 75"/>
              <a:gd name="T27" fmla="*/ 25 h 132"/>
              <a:gd name="T28" fmla="*/ 24 w 75"/>
              <a:gd name="T29" fmla="*/ 25 h 132"/>
              <a:gd name="T30" fmla="*/ 16 w 75"/>
              <a:gd name="T31" fmla="*/ 41 h 132"/>
              <a:gd name="T32" fmla="*/ 41 w 75"/>
              <a:gd name="T33" fmla="*/ 66 h 132"/>
              <a:gd name="T34" fmla="*/ 66 w 75"/>
              <a:gd name="T35" fmla="*/ 74 h 132"/>
              <a:gd name="T36" fmla="*/ 74 w 75"/>
              <a:gd name="T37" fmla="*/ 99 h 132"/>
              <a:gd name="T38" fmla="*/ 57 w 75"/>
              <a:gd name="T39" fmla="*/ 123 h 132"/>
              <a:gd name="T40" fmla="*/ 33 w 75"/>
              <a:gd name="T41" fmla="*/ 131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5" h="132">
                <a:moveTo>
                  <a:pt x="33" y="131"/>
                </a:moveTo>
                <a:lnTo>
                  <a:pt x="33" y="131"/>
                </a:lnTo>
                <a:cubicBezTo>
                  <a:pt x="24" y="131"/>
                  <a:pt x="16" y="131"/>
                  <a:pt x="0" y="123"/>
                </a:cubicBezTo>
                <a:lnTo>
                  <a:pt x="0" y="115"/>
                </a:lnTo>
                <a:cubicBezTo>
                  <a:pt x="0" y="115"/>
                  <a:pt x="8" y="106"/>
                  <a:pt x="8" y="115"/>
                </a:cubicBezTo>
                <a:cubicBezTo>
                  <a:pt x="24" y="115"/>
                  <a:pt x="41" y="123"/>
                  <a:pt x="49" y="115"/>
                </a:cubicBezTo>
                <a:cubicBezTo>
                  <a:pt x="57" y="106"/>
                  <a:pt x="57" y="106"/>
                  <a:pt x="57" y="99"/>
                </a:cubicBezTo>
                <a:cubicBezTo>
                  <a:pt x="57" y="91"/>
                  <a:pt x="49" y="83"/>
                  <a:pt x="33" y="74"/>
                </a:cubicBezTo>
                <a:cubicBezTo>
                  <a:pt x="24" y="74"/>
                  <a:pt x="16" y="66"/>
                  <a:pt x="8" y="66"/>
                </a:cubicBezTo>
                <a:cubicBezTo>
                  <a:pt x="0" y="58"/>
                  <a:pt x="0" y="50"/>
                  <a:pt x="0" y="41"/>
                </a:cubicBezTo>
                <a:cubicBezTo>
                  <a:pt x="0" y="33"/>
                  <a:pt x="8" y="17"/>
                  <a:pt x="16" y="17"/>
                </a:cubicBezTo>
                <a:cubicBezTo>
                  <a:pt x="24" y="0"/>
                  <a:pt x="49" y="0"/>
                  <a:pt x="74" y="8"/>
                </a:cubicBezTo>
                <a:cubicBezTo>
                  <a:pt x="74" y="17"/>
                  <a:pt x="74" y="17"/>
                  <a:pt x="74" y="25"/>
                </a:cubicBezTo>
                <a:lnTo>
                  <a:pt x="66" y="25"/>
                </a:lnTo>
                <a:cubicBezTo>
                  <a:pt x="49" y="17"/>
                  <a:pt x="33" y="17"/>
                  <a:pt x="24" y="25"/>
                </a:cubicBezTo>
                <a:cubicBezTo>
                  <a:pt x="16" y="33"/>
                  <a:pt x="16" y="33"/>
                  <a:pt x="16" y="41"/>
                </a:cubicBezTo>
                <a:cubicBezTo>
                  <a:pt x="16" y="50"/>
                  <a:pt x="24" y="58"/>
                  <a:pt x="41" y="66"/>
                </a:cubicBezTo>
                <a:cubicBezTo>
                  <a:pt x="49" y="66"/>
                  <a:pt x="57" y="74"/>
                  <a:pt x="66" y="74"/>
                </a:cubicBezTo>
                <a:cubicBezTo>
                  <a:pt x="74" y="83"/>
                  <a:pt x="74" y="91"/>
                  <a:pt x="74" y="99"/>
                </a:cubicBezTo>
                <a:cubicBezTo>
                  <a:pt x="74" y="106"/>
                  <a:pt x="74" y="115"/>
                  <a:pt x="57" y="123"/>
                </a:cubicBezTo>
                <a:cubicBezTo>
                  <a:pt x="49" y="131"/>
                  <a:pt x="41" y="131"/>
                  <a:pt x="33" y="13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4" name="Freeform 713">
            <a:extLst>
              <a:ext uri="{FF2B5EF4-FFF2-40B4-BE49-F238E27FC236}">
                <a16:creationId xmlns:a16="http://schemas.microsoft.com/office/drawing/2014/main" id="{E2CB4417-C99A-8C4B-8470-2BFE394F4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3487" y="3468328"/>
            <a:ext cx="4761" cy="14282"/>
          </a:xfrm>
          <a:custGeom>
            <a:avLst/>
            <a:gdLst>
              <a:gd name="T0" fmla="*/ 0 w 9"/>
              <a:gd name="T1" fmla="*/ 25 h 26"/>
              <a:gd name="T2" fmla="*/ 0 w 9"/>
              <a:gd name="T3" fmla="*/ 25 h 26"/>
              <a:gd name="T4" fmla="*/ 0 w 9"/>
              <a:gd name="T5" fmla="*/ 17 h 26"/>
              <a:gd name="T6" fmla="*/ 0 w 9"/>
              <a:gd name="T7" fmla="*/ 9 h 26"/>
              <a:gd name="T8" fmla="*/ 0 w 9"/>
              <a:gd name="T9" fmla="*/ 0 h 26"/>
              <a:gd name="T10" fmla="*/ 8 w 9"/>
              <a:gd name="T11" fmla="*/ 9 h 26"/>
              <a:gd name="T12" fmla="*/ 8 w 9"/>
              <a:gd name="T13" fmla="*/ 17 h 26"/>
              <a:gd name="T14" fmla="*/ 0 w 9"/>
              <a:gd name="T15" fmla="*/ 2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" h="26">
                <a:moveTo>
                  <a:pt x="0" y="25"/>
                </a:moveTo>
                <a:lnTo>
                  <a:pt x="0" y="25"/>
                </a:lnTo>
                <a:cubicBezTo>
                  <a:pt x="0" y="25"/>
                  <a:pt x="0" y="25"/>
                  <a:pt x="0" y="17"/>
                </a:cubicBezTo>
                <a:cubicBezTo>
                  <a:pt x="0" y="9"/>
                  <a:pt x="0" y="9"/>
                  <a:pt x="0" y="9"/>
                </a:cubicBezTo>
                <a:cubicBezTo>
                  <a:pt x="0" y="0"/>
                  <a:pt x="0" y="0"/>
                  <a:pt x="0" y="0"/>
                </a:cubicBezTo>
                <a:cubicBezTo>
                  <a:pt x="8" y="0"/>
                  <a:pt x="8" y="0"/>
                  <a:pt x="8" y="9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25"/>
                  <a:pt x="8" y="25"/>
                  <a:pt x="0" y="2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5" name="Freeform 714">
            <a:extLst>
              <a:ext uri="{FF2B5EF4-FFF2-40B4-BE49-F238E27FC236}">
                <a16:creationId xmlns:a16="http://schemas.microsoft.com/office/drawing/2014/main" id="{623C40AF-7CFD-BA4B-801C-76E415012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3487" y="3558776"/>
            <a:ext cx="4761" cy="14282"/>
          </a:xfrm>
          <a:custGeom>
            <a:avLst/>
            <a:gdLst>
              <a:gd name="T0" fmla="*/ 0 w 9"/>
              <a:gd name="T1" fmla="*/ 25 h 26"/>
              <a:gd name="T2" fmla="*/ 0 w 9"/>
              <a:gd name="T3" fmla="*/ 25 h 26"/>
              <a:gd name="T4" fmla="*/ 0 w 9"/>
              <a:gd name="T5" fmla="*/ 17 h 26"/>
              <a:gd name="T6" fmla="*/ 0 w 9"/>
              <a:gd name="T7" fmla="*/ 0 h 26"/>
              <a:gd name="T8" fmla="*/ 0 w 9"/>
              <a:gd name="T9" fmla="*/ 0 h 26"/>
              <a:gd name="T10" fmla="*/ 8 w 9"/>
              <a:gd name="T11" fmla="*/ 0 h 26"/>
              <a:gd name="T12" fmla="*/ 8 w 9"/>
              <a:gd name="T13" fmla="*/ 17 h 26"/>
              <a:gd name="T14" fmla="*/ 0 w 9"/>
              <a:gd name="T15" fmla="*/ 2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" h="26">
                <a:moveTo>
                  <a:pt x="0" y="25"/>
                </a:moveTo>
                <a:lnTo>
                  <a:pt x="0" y="25"/>
                </a:lnTo>
                <a:lnTo>
                  <a:pt x="0" y="17"/>
                </a:lnTo>
                <a:cubicBezTo>
                  <a:pt x="0" y="0"/>
                  <a:pt x="0" y="0"/>
                  <a:pt x="0" y="0"/>
                </a:cubicBezTo>
                <a:lnTo>
                  <a:pt x="0" y="0"/>
                </a:lnTo>
                <a:cubicBezTo>
                  <a:pt x="8" y="0"/>
                  <a:pt x="8" y="0"/>
                  <a:pt x="8" y="0"/>
                </a:cubicBezTo>
                <a:cubicBezTo>
                  <a:pt x="8" y="17"/>
                  <a:pt x="8" y="17"/>
                  <a:pt x="8" y="17"/>
                </a:cubicBezTo>
                <a:cubicBezTo>
                  <a:pt x="8" y="17"/>
                  <a:pt x="8" y="25"/>
                  <a:pt x="0" y="2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6" name="Freeform 715">
            <a:extLst>
              <a:ext uri="{FF2B5EF4-FFF2-40B4-BE49-F238E27FC236}">
                <a16:creationId xmlns:a16="http://schemas.microsoft.com/office/drawing/2014/main" id="{26FF84BA-D4BC-8742-8B4E-AF70CC09A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029" y="3527832"/>
            <a:ext cx="76167" cy="21423"/>
          </a:xfrm>
          <a:custGeom>
            <a:avLst/>
            <a:gdLst>
              <a:gd name="T0" fmla="*/ 124 w 142"/>
              <a:gd name="T1" fmla="*/ 40 h 41"/>
              <a:gd name="T2" fmla="*/ 124 w 142"/>
              <a:gd name="T3" fmla="*/ 40 h 41"/>
              <a:gd name="T4" fmla="*/ 17 w 142"/>
              <a:gd name="T5" fmla="*/ 40 h 41"/>
              <a:gd name="T6" fmla="*/ 0 w 142"/>
              <a:gd name="T7" fmla="*/ 23 h 41"/>
              <a:gd name="T8" fmla="*/ 17 w 142"/>
              <a:gd name="T9" fmla="*/ 0 h 41"/>
              <a:gd name="T10" fmla="*/ 124 w 142"/>
              <a:gd name="T11" fmla="*/ 0 h 41"/>
              <a:gd name="T12" fmla="*/ 141 w 142"/>
              <a:gd name="T13" fmla="*/ 23 h 41"/>
              <a:gd name="T14" fmla="*/ 124 w 142"/>
              <a:gd name="T15" fmla="*/ 40 h 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2" h="41">
                <a:moveTo>
                  <a:pt x="124" y="40"/>
                </a:moveTo>
                <a:lnTo>
                  <a:pt x="124" y="40"/>
                </a:lnTo>
                <a:cubicBezTo>
                  <a:pt x="17" y="40"/>
                  <a:pt x="17" y="40"/>
                  <a:pt x="17" y="40"/>
                </a:cubicBezTo>
                <a:cubicBezTo>
                  <a:pt x="9" y="40"/>
                  <a:pt x="0" y="32"/>
                  <a:pt x="0" y="23"/>
                </a:cubicBezTo>
                <a:cubicBezTo>
                  <a:pt x="0" y="8"/>
                  <a:pt x="9" y="0"/>
                  <a:pt x="17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32" y="0"/>
                  <a:pt x="141" y="8"/>
                  <a:pt x="141" y="23"/>
                </a:cubicBezTo>
                <a:cubicBezTo>
                  <a:pt x="141" y="32"/>
                  <a:pt x="132" y="40"/>
                  <a:pt x="124" y="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7" name="Freeform 716">
            <a:extLst>
              <a:ext uri="{FF2B5EF4-FFF2-40B4-BE49-F238E27FC236}">
                <a16:creationId xmlns:a16="http://schemas.microsoft.com/office/drawing/2014/main" id="{0E3F0650-E353-D449-BCCE-01CCF4ADB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6423" y="5493888"/>
            <a:ext cx="223740" cy="57125"/>
          </a:xfrm>
          <a:custGeom>
            <a:avLst/>
            <a:gdLst>
              <a:gd name="T0" fmla="*/ 388 w 414"/>
              <a:gd name="T1" fmla="*/ 107 h 108"/>
              <a:gd name="T2" fmla="*/ 388 w 414"/>
              <a:gd name="T3" fmla="*/ 107 h 108"/>
              <a:gd name="T4" fmla="*/ 25 w 414"/>
              <a:gd name="T5" fmla="*/ 107 h 108"/>
              <a:gd name="T6" fmla="*/ 0 w 414"/>
              <a:gd name="T7" fmla="*/ 82 h 108"/>
              <a:gd name="T8" fmla="*/ 0 w 414"/>
              <a:gd name="T9" fmla="*/ 24 h 108"/>
              <a:gd name="T10" fmla="*/ 25 w 414"/>
              <a:gd name="T11" fmla="*/ 0 h 108"/>
              <a:gd name="T12" fmla="*/ 388 w 414"/>
              <a:gd name="T13" fmla="*/ 0 h 108"/>
              <a:gd name="T14" fmla="*/ 413 w 414"/>
              <a:gd name="T15" fmla="*/ 24 h 108"/>
              <a:gd name="T16" fmla="*/ 413 w 414"/>
              <a:gd name="T17" fmla="*/ 82 h 108"/>
              <a:gd name="T18" fmla="*/ 388 w 414"/>
              <a:gd name="T19" fmla="*/ 107 h 108"/>
              <a:gd name="T20" fmla="*/ 33 w 414"/>
              <a:gd name="T21" fmla="*/ 74 h 108"/>
              <a:gd name="T22" fmla="*/ 33 w 414"/>
              <a:gd name="T23" fmla="*/ 74 h 108"/>
              <a:gd name="T24" fmla="*/ 380 w 414"/>
              <a:gd name="T25" fmla="*/ 74 h 108"/>
              <a:gd name="T26" fmla="*/ 380 w 414"/>
              <a:gd name="T27" fmla="*/ 24 h 108"/>
              <a:gd name="T28" fmla="*/ 33 w 414"/>
              <a:gd name="T29" fmla="*/ 24 h 108"/>
              <a:gd name="T30" fmla="*/ 33 w 414"/>
              <a:gd name="T31" fmla="*/ 74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14" h="108">
                <a:moveTo>
                  <a:pt x="388" y="107"/>
                </a:moveTo>
                <a:lnTo>
                  <a:pt x="388" y="107"/>
                </a:lnTo>
                <a:cubicBezTo>
                  <a:pt x="25" y="107"/>
                  <a:pt x="25" y="107"/>
                  <a:pt x="25" y="107"/>
                </a:cubicBezTo>
                <a:cubicBezTo>
                  <a:pt x="8" y="107"/>
                  <a:pt x="0" y="90"/>
                  <a:pt x="0" y="82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8"/>
                  <a:pt x="8" y="0"/>
                  <a:pt x="25" y="0"/>
                </a:cubicBezTo>
                <a:cubicBezTo>
                  <a:pt x="388" y="0"/>
                  <a:pt x="388" y="0"/>
                  <a:pt x="388" y="0"/>
                </a:cubicBezTo>
                <a:cubicBezTo>
                  <a:pt x="405" y="0"/>
                  <a:pt x="413" y="8"/>
                  <a:pt x="413" y="24"/>
                </a:cubicBezTo>
                <a:cubicBezTo>
                  <a:pt x="413" y="82"/>
                  <a:pt x="413" y="82"/>
                  <a:pt x="413" y="82"/>
                </a:cubicBezTo>
                <a:cubicBezTo>
                  <a:pt x="413" y="90"/>
                  <a:pt x="405" y="107"/>
                  <a:pt x="388" y="107"/>
                </a:cubicBezTo>
                <a:close/>
                <a:moveTo>
                  <a:pt x="33" y="74"/>
                </a:moveTo>
                <a:lnTo>
                  <a:pt x="33" y="74"/>
                </a:lnTo>
                <a:cubicBezTo>
                  <a:pt x="380" y="74"/>
                  <a:pt x="380" y="74"/>
                  <a:pt x="380" y="74"/>
                </a:cubicBezTo>
                <a:cubicBezTo>
                  <a:pt x="380" y="24"/>
                  <a:pt x="380" y="24"/>
                  <a:pt x="380" y="24"/>
                </a:cubicBezTo>
                <a:cubicBezTo>
                  <a:pt x="33" y="24"/>
                  <a:pt x="33" y="24"/>
                  <a:pt x="33" y="24"/>
                </a:cubicBezTo>
                <a:lnTo>
                  <a:pt x="33" y="7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8" name="Freeform 717">
            <a:extLst>
              <a:ext uri="{FF2B5EF4-FFF2-40B4-BE49-F238E27FC236}">
                <a16:creationId xmlns:a16="http://schemas.microsoft.com/office/drawing/2014/main" id="{C39CEDD4-7547-5D45-B07F-FD805C81C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886" y="5496269"/>
            <a:ext cx="19042" cy="49984"/>
          </a:xfrm>
          <a:custGeom>
            <a:avLst/>
            <a:gdLst>
              <a:gd name="T0" fmla="*/ 17 w 34"/>
              <a:gd name="T1" fmla="*/ 91 h 92"/>
              <a:gd name="T2" fmla="*/ 17 w 34"/>
              <a:gd name="T3" fmla="*/ 91 h 92"/>
              <a:gd name="T4" fmla="*/ 0 w 34"/>
              <a:gd name="T5" fmla="*/ 74 h 92"/>
              <a:gd name="T6" fmla="*/ 0 w 34"/>
              <a:gd name="T7" fmla="*/ 16 h 92"/>
              <a:gd name="T8" fmla="*/ 17 w 34"/>
              <a:gd name="T9" fmla="*/ 0 h 92"/>
              <a:gd name="T10" fmla="*/ 17 w 34"/>
              <a:gd name="T11" fmla="*/ 0 h 92"/>
              <a:gd name="T12" fmla="*/ 33 w 34"/>
              <a:gd name="T13" fmla="*/ 16 h 92"/>
              <a:gd name="T14" fmla="*/ 33 w 34"/>
              <a:gd name="T15" fmla="*/ 74 h 92"/>
              <a:gd name="T16" fmla="*/ 17 w 34"/>
              <a:gd name="T17" fmla="*/ 9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" h="92">
                <a:moveTo>
                  <a:pt x="17" y="91"/>
                </a:moveTo>
                <a:lnTo>
                  <a:pt x="17" y="91"/>
                </a:lnTo>
                <a:cubicBezTo>
                  <a:pt x="9" y="91"/>
                  <a:pt x="0" y="82"/>
                  <a:pt x="0" y="7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9" y="0"/>
                  <a:pt x="17" y="0"/>
                </a:cubicBezTo>
                <a:lnTo>
                  <a:pt x="17" y="0"/>
                </a:lnTo>
                <a:cubicBezTo>
                  <a:pt x="25" y="0"/>
                  <a:pt x="33" y="8"/>
                  <a:pt x="33" y="16"/>
                </a:cubicBezTo>
                <a:cubicBezTo>
                  <a:pt x="33" y="74"/>
                  <a:pt x="33" y="74"/>
                  <a:pt x="33" y="74"/>
                </a:cubicBezTo>
                <a:cubicBezTo>
                  <a:pt x="33" y="82"/>
                  <a:pt x="25" y="91"/>
                  <a:pt x="17" y="9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29" name="Freeform 718">
            <a:extLst>
              <a:ext uri="{FF2B5EF4-FFF2-40B4-BE49-F238E27FC236}">
                <a16:creationId xmlns:a16="http://schemas.microsoft.com/office/drawing/2014/main" id="{16A131CD-74AC-354A-A143-1843AA926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7350" y="5496269"/>
            <a:ext cx="19042" cy="49984"/>
          </a:xfrm>
          <a:custGeom>
            <a:avLst/>
            <a:gdLst>
              <a:gd name="T0" fmla="*/ 16 w 34"/>
              <a:gd name="T1" fmla="*/ 91 h 92"/>
              <a:gd name="T2" fmla="*/ 16 w 34"/>
              <a:gd name="T3" fmla="*/ 91 h 92"/>
              <a:gd name="T4" fmla="*/ 8 w 34"/>
              <a:gd name="T5" fmla="*/ 74 h 92"/>
              <a:gd name="T6" fmla="*/ 8 w 34"/>
              <a:gd name="T7" fmla="*/ 16 h 92"/>
              <a:gd name="T8" fmla="*/ 16 w 34"/>
              <a:gd name="T9" fmla="*/ 0 h 92"/>
              <a:gd name="T10" fmla="*/ 16 w 34"/>
              <a:gd name="T11" fmla="*/ 0 h 92"/>
              <a:gd name="T12" fmla="*/ 33 w 34"/>
              <a:gd name="T13" fmla="*/ 16 h 92"/>
              <a:gd name="T14" fmla="*/ 33 w 34"/>
              <a:gd name="T15" fmla="*/ 74 h 92"/>
              <a:gd name="T16" fmla="*/ 16 w 34"/>
              <a:gd name="T17" fmla="*/ 9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" h="92">
                <a:moveTo>
                  <a:pt x="16" y="91"/>
                </a:moveTo>
                <a:lnTo>
                  <a:pt x="16" y="91"/>
                </a:lnTo>
                <a:cubicBezTo>
                  <a:pt x="8" y="91"/>
                  <a:pt x="8" y="82"/>
                  <a:pt x="8" y="74"/>
                </a:cubicBezTo>
                <a:cubicBezTo>
                  <a:pt x="8" y="16"/>
                  <a:pt x="8" y="16"/>
                  <a:pt x="8" y="16"/>
                </a:cubicBezTo>
                <a:cubicBezTo>
                  <a:pt x="0" y="8"/>
                  <a:pt x="8" y="0"/>
                  <a:pt x="16" y="0"/>
                </a:cubicBezTo>
                <a:lnTo>
                  <a:pt x="16" y="0"/>
                </a:lnTo>
                <a:cubicBezTo>
                  <a:pt x="24" y="0"/>
                  <a:pt x="33" y="8"/>
                  <a:pt x="33" y="16"/>
                </a:cubicBezTo>
                <a:cubicBezTo>
                  <a:pt x="33" y="74"/>
                  <a:pt x="33" y="74"/>
                  <a:pt x="33" y="74"/>
                </a:cubicBezTo>
                <a:cubicBezTo>
                  <a:pt x="33" y="82"/>
                  <a:pt x="24" y="91"/>
                  <a:pt x="16" y="9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0" name="Freeform 719">
            <a:extLst>
              <a:ext uri="{FF2B5EF4-FFF2-40B4-BE49-F238E27FC236}">
                <a16:creationId xmlns:a16="http://schemas.microsoft.com/office/drawing/2014/main" id="{FF384CF1-2557-D64C-9C6A-8FB89DD07A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2573" y="5496269"/>
            <a:ext cx="14282" cy="49984"/>
          </a:xfrm>
          <a:custGeom>
            <a:avLst/>
            <a:gdLst>
              <a:gd name="T0" fmla="*/ 17 w 26"/>
              <a:gd name="T1" fmla="*/ 91 h 92"/>
              <a:gd name="T2" fmla="*/ 17 w 26"/>
              <a:gd name="T3" fmla="*/ 91 h 92"/>
              <a:gd name="T4" fmla="*/ 0 w 26"/>
              <a:gd name="T5" fmla="*/ 74 h 92"/>
              <a:gd name="T6" fmla="*/ 0 w 26"/>
              <a:gd name="T7" fmla="*/ 16 h 92"/>
              <a:gd name="T8" fmla="*/ 17 w 26"/>
              <a:gd name="T9" fmla="*/ 0 h 92"/>
              <a:gd name="T10" fmla="*/ 25 w 26"/>
              <a:gd name="T11" fmla="*/ 16 h 92"/>
              <a:gd name="T12" fmla="*/ 25 w 26"/>
              <a:gd name="T13" fmla="*/ 74 h 92"/>
              <a:gd name="T14" fmla="*/ 17 w 26"/>
              <a:gd name="T15" fmla="*/ 9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" h="92">
                <a:moveTo>
                  <a:pt x="17" y="91"/>
                </a:moveTo>
                <a:lnTo>
                  <a:pt x="17" y="91"/>
                </a:lnTo>
                <a:cubicBezTo>
                  <a:pt x="9" y="91"/>
                  <a:pt x="0" y="82"/>
                  <a:pt x="0" y="7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9" y="0"/>
                  <a:pt x="17" y="0"/>
                </a:cubicBezTo>
                <a:cubicBezTo>
                  <a:pt x="25" y="0"/>
                  <a:pt x="25" y="8"/>
                  <a:pt x="25" y="16"/>
                </a:cubicBezTo>
                <a:cubicBezTo>
                  <a:pt x="25" y="74"/>
                  <a:pt x="25" y="74"/>
                  <a:pt x="25" y="74"/>
                </a:cubicBezTo>
                <a:cubicBezTo>
                  <a:pt x="25" y="82"/>
                  <a:pt x="25" y="91"/>
                  <a:pt x="17" y="9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1" name="Freeform 720">
            <a:extLst>
              <a:ext uri="{FF2B5EF4-FFF2-40B4-BE49-F238E27FC236}">
                <a16:creationId xmlns:a16="http://schemas.microsoft.com/office/drawing/2014/main" id="{305481F8-62FD-0149-98C4-DC7EFBF54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3038" y="5496269"/>
            <a:ext cx="19042" cy="49984"/>
          </a:xfrm>
          <a:custGeom>
            <a:avLst/>
            <a:gdLst>
              <a:gd name="T0" fmla="*/ 16 w 34"/>
              <a:gd name="T1" fmla="*/ 91 h 92"/>
              <a:gd name="T2" fmla="*/ 16 w 34"/>
              <a:gd name="T3" fmla="*/ 91 h 92"/>
              <a:gd name="T4" fmla="*/ 0 w 34"/>
              <a:gd name="T5" fmla="*/ 74 h 92"/>
              <a:gd name="T6" fmla="*/ 0 w 34"/>
              <a:gd name="T7" fmla="*/ 16 h 92"/>
              <a:gd name="T8" fmla="*/ 16 w 34"/>
              <a:gd name="T9" fmla="*/ 0 h 92"/>
              <a:gd name="T10" fmla="*/ 33 w 34"/>
              <a:gd name="T11" fmla="*/ 16 h 92"/>
              <a:gd name="T12" fmla="*/ 33 w 34"/>
              <a:gd name="T13" fmla="*/ 74 h 92"/>
              <a:gd name="T14" fmla="*/ 16 w 34"/>
              <a:gd name="T15" fmla="*/ 9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" h="92">
                <a:moveTo>
                  <a:pt x="16" y="91"/>
                </a:moveTo>
                <a:lnTo>
                  <a:pt x="16" y="91"/>
                </a:lnTo>
                <a:cubicBezTo>
                  <a:pt x="8" y="91"/>
                  <a:pt x="0" y="82"/>
                  <a:pt x="0" y="74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8" y="0"/>
                  <a:pt x="16" y="0"/>
                </a:cubicBezTo>
                <a:cubicBezTo>
                  <a:pt x="24" y="0"/>
                  <a:pt x="33" y="8"/>
                  <a:pt x="33" y="16"/>
                </a:cubicBezTo>
                <a:cubicBezTo>
                  <a:pt x="33" y="74"/>
                  <a:pt x="33" y="74"/>
                  <a:pt x="33" y="74"/>
                </a:cubicBezTo>
                <a:cubicBezTo>
                  <a:pt x="33" y="82"/>
                  <a:pt x="24" y="91"/>
                  <a:pt x="16" y="9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2" name="Freeform 721">
            <a:extLst>
              <a:ext uri="{FF2B5EF4-FFF2-40B4-BE49-F238E27FC236}">
                <a16:creationId xmlns:a16="http://schemas.microsoft.com/office/drawing/2014/main" id="{A5603405-5562-7945-ABA8-5DE348ADE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479" y="5448665"/>
            <a:ext cx="223740" cy="57125"/>
          </a:xfrm>
          <a:custGeom>
            <a:avLst/>
            <a:gdLst>
              <a:gd name="T0" fmla="*/ 388 w 414"/>
              <a:gd name="T1" fmla="*/ 107 h 108"/>
              <a:gd name="T2" fmla="*/ 388 w 414"/>
              <a:gd name="T3" fmla="*/ 107 h 108"/>
              <a:gd name="T4" fmla="*/ 25 w 414"/>
              <a:gd name="T5" fmla="*/ 107 h 108"/>
              <a:gd name="T6" fmla="*/ 0 w 414"/>
              <a:gd name="T7" fmla="*/ 83 h 108"/>
              <a:gd name="T8" fmla="*/ 0 w 414"/>
              <a:gd name="T9" fmla="*/ 25 h 108"/>
              <a:gd name="T10" fmla="*/ 25 w 414"/>
              <a:gd name="T11" fmla="*/ 0 h 108"/>
              <a:gd name="T12" fmla="*/ 388 w 414"/>
              <a:gd name="T13" fmla="*/ 0 h 108"/>
              <a:gd name="T14" fmla="*/ 413 w 414"/>
              <a:gd name="T15" fmla="*/ 25 h 108"/>
              <a:gd name="T16" fmla="*/ 413 w 414"/>
              <a:gd name="T17" fmla="*/ 83 h 108"/>
              <a:gd name="T18" fmla="*/ 388 w 414"/>
              <a:gd name="T19" fmla="*/ 107 h 108"/>
              <a:gd name="T20" fmla="*/ 33 w 414"/>
              <a:gd name="T21" fmla="*/ 83 h 108"/>
              <a:gd name="T22" fmla="*/ 33 w 414"/>
              <a:gd name="T23" fmla="*/ 83 h 108"/>
              <a:gd name="T24" fmla="*/ 380 w 414"/>
              <a:gd name="T25" fmla="*/ 83 h 108"/>
              <a:gd name="T26" fmla="*/ 380 w 414"/>
              <a:gd name="T27" fmla="*/ 33 h 108"/>
              <a:gd name="T28" fmla="*/ 33 w 414"/>
              <a:gd name="T29" fmla="*/ 33 h 108"/>
              <a:gd name="T30" fmla="*/ 33 w 414"/>
              <a:gd name="T31" fmla="*/ 83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14" h="108">
                <a:moveTo>
                  <a:pt x="388" y="107"/>
                </a:moveTo>
                <a:lnTo>
                  <a:pt x="388" y="107"/>
                </a:lnTo>
                <a:cubicBezTo>
                  <a:pt x="25" y="107"/>
                  <a:pt x="25" y="107"/>
                  <a:pt x="25" y="107"/>
                </a:cubicBezTo>
                <a:cubicBezTo>
                  <a:pt x="17" y="107"/>
                  <a:pt x="0" y="99"/>
                  <a:pt x="0" y="83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7"/>
                  <a:pt x="17" y="0"/>
                  <a:pt x="25" y="0"/>
                </a:cubicBezTo>
                <a:cubicBezTo>
                  <a:pt x="388" y="0"/>
                  <a:pt x="388" y="0"/>
                  <a:pt x="388" y="0"/>
                </a:cubicBezTo>
                <a:cubicBezTo>
                  <a:pt x="405" y="0"/>
                  <a:pt x="413" y="17"/>
                  <a:pt x="413" y="25"/>
                </a:cubicBezTo>
                <a:cubicBezTo>
                  <a:pt x="413" y="83"/>
                  <a:pt x="413" y="83"/>
                  <a:pt x="413" y="83"/>
                </a:cubicBezTo>
                <a:cubicBezTo>
                  <a:pt x="413" y="99"/>
                  <a:pt x="405" y="107"/>
                  <a:pt x="388" y="107"/>
                </a:cubicBezTo>
                <a:close/>
                <a:moveTo>
                  <a:pt x="33" y="83"/>
                </a:moveTo>
                <a:lnTo>
                  <a:pt x="33" y="83"/>
                </a:lnTo>
                <a:cubicBezTo>
                  <a:pt x="380" y="83"/>
                  <a:pt x="380" y="83"/>
                  <a:pt x="380" y="83"/>
                </a:cubicBezTo>
                <a:cubicBezTo>
                  <a:pt x="380" y="33"/>
                  <a:pt x="380" y="33"/>
                  <a:pt x="380" y="33"/>
                </a:cubicBezTo>
                <a:cubicBezTo>
                  <a:pt x="33" y="33"/>
                  <a:pt x="33" y="33"/>
                  <a:pt x="33" y="33"/>
                </a:cubicBezTo>
                <a:lnTo>
                  <a:pt x="33" y="8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3" name="Freeform 722">
            <a:extLst>
              <a:ext uri="{FF2B5EF4-FFF2-40B4-BE49-F238E27FC236}">
                <a16:creationId xmlns:a16="http://schemas.microsoft.com/office/drawing/2014/main" id="{E602C432-D15E-1145-A36A-3D03C0D14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0704" y="5451044"/>
            <a:ext cx="14282" cy="49985"/>
          </a:xfrm>
          <a:custGeom>
            <a:avLst/>
            <a:gdLst>
              <a:gd name="T0" fmla="*/ 16 w 26"/>
              <a:gd name="T1" fmla="*/ 91 h 92"/>
              <a:gd name="T2" fmla="*/ 16 w 26"/>
              <a:gd name="T3" fmla="*/ 91 h 92"/>
              <a:gd name="T4" fmla="*/ 0 w 26"/>
              <a:gd name="T5" fmla="*/ 75 h 92"/>
              <a:gd name="T6" fmla="*/ 0 w 26"/>
              <a:gd name="T7" fmla="*/ 17 h 92"/>
              <a:gd name="T8" fmla="*/ 8 w 26"/>
              <a:gd name="T9" fmla="*/ 0 h 92"/>
              <a:gd name="T10" fmla="*/ 25 w 26"/>
              <a:gd name="T11" fmla="*/ 17 h 92"/>
              <a:gd name="T12" fmla="*/ 25 w 26"/>
              <a:gd name="T13" fmla="*/ 75 h 92"/>
              <a:gd name="T14" fmla="*/ 16 w 26"/>
              <a:gd name="T15" fmla="*/ 9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" h="92">
                <a:moveTo>
                  <a:pt x="16" y="91"/>
                </a:moveTo>
                <a:lnTo>
                  <a:pt x="16" y="91"/>
                </a:lnTo>
                <a:cubicBezTo>
                  <a:pt x="8" y="91"/>
                  <a:pt x="0" y="83"/>
                  <a:pt x="0" y="75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0" y="0"/>
                  <a:pt x="8" y="0"/>
                </a:cubicBezTo>
                <a:cubicBezTo>
                  <a:pt x="16" y="0"/>
                  <a:pt x="25" y="9"/>
                  <a:pt x="25" y="17"/>
                </a:cubicBezTo>
                <a:cubicBezTo>
                  <a:pt x="25" y="75"/>
                  <a:pt x="25" y="75"/>
                  <a:pt x="25" y="75"/>
                </a:cubicBezTo>
                <a:cubicBezTo>
                  <a:pt x="25" y="83"/>
                  <a:pt x="25" y="91"/>
                  <a:pt x="16" y="9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4" name="Freeform 723">
            <a:extLst>
              <a:ext uri="{FF2B5EF4-FFF2-40B4-BE49-F238E27FC236}">
                <a16:creationId xmlns:a16="http://schemas.microsoft.com/office/drawing/2014/main" id="{D332F2DF-30D3-A940-802E-7C218C5DC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1167" y="5451044"/>
            <a:ext cx="14282" cy="49985"/>
          </a:xfrm>
          <a:custGeom>
            <a:avLst/>
            <a:gdLst>
              <a:gd name="T0" fmla="*/ 17 w 26"/>
              <a:gd name="T1" fmla="*/ 91 h 92"/>
              <a:gd name="T2" fmla="*/ 17 w 26"/>
              <a:gd name="T3" fmla="*/ 91 h 92"/>
              <a:gd name="T4" fmla="*/ 0 w 26"/>
              <a:gd name="T5" fmla="*/ 75 h 92"/>
              <a:gd name="T6" fmla="*/ 0 w 26"/>
              <a:gd name="T7" fmla="*/ 17 h 92"/>
              <a:gd name="T8" fmla="*/ 17 w 26"/>
              <a:gd name="T9" fmla="*/ 0 h 92"/>
              <a:gd name="T10" fmla="*/ 25 w 26"/>
              <a:gd name="T11" fmla="*/ 17 h 92"/>
              <a:gd name="T12" fmla="*/ 25 w 26"/>
              <a:gd name="T13" fmla="*/ 75 h 92"/>
              <a:gd name="T14" fmla="*/ 17 w 26"/>
              <a:gd name="T15" fmla="*/ 9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" h="92">
                <a:moveTo>
                  <a:pt x="17" y="91"/>
                </a:moveTo>
                <a:lnTo>
                  <a:pt x="17" y="91"/>
                </a:lnTo>
                <a:cubicBezTo>
                  <a:pt x="8" y="91"/>
                  <a:pt x="0" y="83"/>
                  <a:pt x="0" y="75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8" y="0"/>
                  <a:pt x="17" y="0"/>
                </a:cubicBezTo>
                <a:cubicBezTo>
                  <a:pt x="25" y="0"/>
                  <a:pt x="25" y="9"/>
                  <a:pt x="25" y="17"/>
                </a:cubicBezTo>
                <a:cubicBezTo>
                  <a:pt x="25" y="75"/>
                  <a:pt x="25" y="75"/>
                  <a:pt x="25" y="75"/>
                </a:cubicBezTo>
                <a:cubicBezTo>
                  <a:pt x="25" y="83"/>
                  <a:pt x="25" y="91"/>
                  <a:pt x="17" y="9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5" name="Freeform 724">
            <a:extLst>
              <a:ext uri="{FF2B5EF4-FFF2-40B4-BE49-F238E27FC236}">
                <a16:creationId xmlns:a16="http://schemas.microsoft.com/office/drawing/2014/main" id="{80A97C07-7E93-AF4B-AFA6-D1F0A6BD3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1631" y="5451044"/>
            <a:ext cx="19042" cy="49985"/>
          </a:xfrm>
          <a:custGeom>
            <a:avLst/>
            <a:gdLst>
              <a:gd name="T0" fmla="*/ 17 w 34"/>
              <a:gd name="T1" fmla="*/ 91 h 92"/>
              <a:gd name="T2" fmla="*/ 17 w 34"/>
              <a:gd name="T3" fmla="*/ 91 h 92"/>
              <a:gd name="T4" fmla="*/ 0 w 34"/>
              <a:gd name="T5" fmla="*/ 75 h 92"/>
              <a:gd name="T6" fmla="*/ 0 w 34"/>
              <a:gd name="T7" fmla="*/ 17 h 92"/>
              <a:gd name="T8" fmla="*/ 17 w 34"/>
              <a:gd name="T9" fmla="*/ 0 h 92"/>
              <a:gd name="T10" fmla="*/ 33 w 34"/>
              <a:gd name="T11" fmla="*/ 17 h 92"/>
              <a:gd name="T12" fmla="*/ 33 w 34"/>
              <a:gd name="T13" fmla="*/ 75 h 92"/>
              <a:gd name="T14" fmla="*/ 17 w 34"/>
              <a:gd name="T15" fmla="*/ 9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" h="92">
                <a:moveTo>
                  <a:pt x="17" y="91"/>
                </a:moveTo>
                <a:lnTo>
                  <a:pt x="17" y="91"/>
                </a:lnTo>
                <a:cubicBezTo>
                  <a:pt x="9" y="91"/>
                  <a:pt x="0" y="83"/>
                  <a:pt x="0" y="75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9" y="0"/>
                  <a:pt x="17" y="0"/>
                </a:cubicBezTo>
                <a:cubicBezTo>
                  <a:pt x="25" y="0"/>
                  <a:pt x="33" y="9"/>
                  <a:pt x="33" y="17"/>
                </a:cubicBezTo>
                <a:cubicBezTo>
                  <a:pt x="33" y="75"/>
                  <a:pt x="33" y="75"/>
                  <a:pt x="33" y="75"/>
                </a:cubicBezTo>
                <a:cubicBezTo>
                  <a:pt x="33" y="83"/>
                  <a:pt x="25" y="91"/>
                  <a:pt x="17" y="9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6" name="Freeform 725">
            <a:extLst>
              <a:ext uri="{FF2B5EF4-FFF2-40B4-BE49-F238E27FC236}">
                <a16:creationId xmlns:a16="http://schemas.microsoft.com/office/drawing/2014/main" id="{9C0C2109-D9D4-F346-B679-6AF9DFFC0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2094" y="5451044"/>
            <a:ext cx="19042" cy="49985"/>
          </a:xfrm>
          <a:custGeom>
            <a:avLst/>
            <a:gdLst>
              <a:gd name="T0" fmla="*/ 16 w 34"/>
              <a:gd name="T1" fmla="*/ 91 h 92"/>
              <a:gd name="T2" fmla="*/ 16 w 34"/>
              <a:gd name="T3" fmla="*/ 91 h 92"/>
              <a:gd name="T4" fmla="*/ 0 w 34"/>
              <a:gd name="T5" fmla="*/ 75 h 92"/>
              <a:gd name="T6" fmla="*/ 0 w 34"/>
              <a:gd name="T7" fmla="*/ 17 h 92"/>
              <a:gd name="T8" fmla="*/ 16 w 34"/>
              <a:gd name="T9" fmla="*/ 0 h 92"/>
              <a:gd name="T10" fmla="*/ 16 w 34"/>
              <a:gd name="T11" fmla="*/ 0 h 92"/>
              <a:gd name="T12" fmla="*/ 33 w 34"/>
              <a:gd name="T13" fmla="*/ 17 h 92"/>
              <a:gd name="T14" fmla="*/ 33 w 34"/>
              <a:gd name="T15" fmla="*/ 75 h 92"/>
              <a:gd name="T16" fmla="*/ 16 w 34"/>
              <a:gd name="T17" fmla="*/ 9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" h="92">
                <a:moveTo>
                  <a:pt x="16" y="91"/>
                </a:moveTo>
                <a:lnTo>
                  <a:pt x="16" y="91"/>
                </a:lnTo>
                <a:cubicBezTo>
                  <a:pt x="8" y="91"/>
                  <a:pt x="0" y="83"/>
                  <a:pt x="0" y="75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8" y="0"/>
                  <a:pt x="16" y="0"/>
                </a:cubicBezTo>
                <a:lnTo>
                  <a:pt x="16" y="0"/>
                </a:lnTo>
                <a:cubicBezTo>
                  <a:pt x="25" y="0"/>
                  <a:pt x="33" y="9"/>
                  <a:pt x="33" y="17"/>
                </a:cubicBezTo>
                <a:cubicBezTo>
                  <a:pt x="33" y="75"/>
                  <a:pt x="33" y="75"/>
                  <a:pt x="33" y="75"/>
                </a:cubicBezTo>
                <a:cubicBezTo>
                  <a:pt x="33" y="83"/>
                  <a:pt x="25" y="91"/>
                  <a:pt x="16" y="9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7" name="Freeform 726">
            <a:extLst>
              <a:ext uri="{FF2B5EF4-FFF2-40B4-BE49-F238E27FC236}">
                <a16:creationId xmlns:a16="http://schemas.microsoft.com/office/drawing/2014/main" id="{FE195A23-37B3-BA47-B779-EEE982BA0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0225" y="5408200"/>
            <a:ext cx="218980" cy="57125"/>
          </a:xfrm>
          <a:custGeom>
            <a:avLst/>
            <a:gdLst>
              <a:gd name="T0" fmla="*/ 389 w 406"/>
              <a:gd name="T1" fmla="*/ 107 h 108"/>
              <a:gd name="T2" fmla="*/ 389 w 406"/>
              <a:gd name="T3" fmla="*/ 107 h 108"/>
              <a:gd name="T4" fmla="*/ 25 w 406"/>
              <a:gd name="T5" fmla="*/ 107 h 108"/>
              <a:gd name="T6" fmla="*/ 0 w 406"/>
              <a:gd name="T7" fmla="*/ 82 h 108"/>
              <a:gd name="T8" fmla="*/ 0 w 406"/>
              <a:gd name="T9" fmla="*/ 25 h 108"/>
              <a:gd name="T10" fmla="*/ 25 w 406"/>
              <a:gd name="T11" fmla="*/ 0 h 108"/>
              <a:gd name="T12" fmla="*/ 389 w 406"/>
              <a:gd name="T13" fmla="*/ 0 h 108"/>
              <a:gd name="T14" fmla="*/ 405 w 406"/>
              <a:gd name="T15" fmla="*/ 25 h 108"/>
              <a:gd name="T16" fmla="*/ 405 w 406"/>
              <a:gd name="T17" fmla="*/ 82 h 108"/>
              <a:gd name="T18" fmla="*/ 389 w 406"/>
              <a:gd name="T19" fmla="*/ 107 h 108"/>
              <a:gd name="T20" fmla="*/ 25 w 406"/>
              <a:gd name="T21" fmla="*/ 82 h 108"/>
              <a:gd name="T22" fmla="*/ 25 w 406"/>
              <a:gd name="T23" fmla="*/ 82 h 108"/>
              <a:gd name="T24" fmla="*/ 380 w 406"/>
              <a:gd name="T25" fmla="*/ 82 h 108"/>
              <a:gd name="T26" fmla="*/ 380 w 406"/>
              <a:gd name="T27" fmla="*/ 33 h 108"/>
              <a:gd name="T28" fmla="*/ 25 w 406"/>
              <a:gd name="T29" fmla="*/ 33 h 108"/>
              <a:gd name="T30" fmla="*/ 25 w 406"/>
              <a:gd name="T31" fmla="*/ 82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06" h="108">
                <a:moveTo>
                  <a:pt x="389" y="107"/>
                </a:moveTo>
                <a:lnTo>
                  <a:pt x="389" y="107"/>
                </a:lnTo>
                <a:cubicBezTo>
                  <a:pt x="25" y="107"/>
                  <a:pt x="25" y="107"/>
                  <a:pt x="25" y="107"/>
                </a:cubicBezTo>
                <a:cubicBezTo>
                  <a:pt x="9" y="107"/>
                  <a:pt x="0" y="99"/>
                  <a:pt x="0" y="82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6"/>
                  <a:pt x="9" y="0"/>
                  <a:pt x="25" y="0"/>
                </a:cubicBezTo>
                <a:cubicBezTo>
                  <a:pt x="389" y="0"/>
                  <a:pt x="389" y="0"/>
                  <a:pt x="389" y="0"/>
                </a:cubicBezTo>
                <a:cubicBezTo>
                  <a:pt x="397" y="0"/>
                  <a:pt x="405" y="16"/>
                  <a:pt x="405" y="25"/>
                </a:cubicBezTo>
                <a:cubicBezTo>
                  <a:pt x="405" y="82"/>
                  <a:pt x="405" y="82"/>
                  <a:pt x="405" y="82"/>
                </a:cubicBezTo>
                <a:cubicBezTo>
                  <a:pt x="405" y="99"/>
                  <a:pt x="397" y="107"/>
                  <a:pt x="389" y="107"/>
                </a:cubicBezTo>
                <a:close/>
                <a:moveTo>
                  <a:pt x="25" y="82"/>
                </a:moveTo>
                <a:lnTo>
                  <a:pt x="25" y="82"/>
                </a:lnTo>
                <a:cubicBezTo>
                  <a:pt x="380" y="82"/>
                  <a:pt x="380" y="82"/>
                  <a:pt x="380" y="82"/>
                </a:cubicBezTo>
                <a:cubicBezTo>
                  <a:pt x="380" y="33"/>
                  <a:pt x="380" y="33"/>
                  <a:pt x="380" y="33"/>
                </a:cubicBezTo>
                <a:cubicBezTo>
                  <a:pt x="25" y="33"/>
                  <a:pt x="25" y="33"/>
                  <a:pt x="25" y="33"/>
                </a:cubicBezTo>
                <a:lnTo>
                  <a:pt x="25" y="8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8" name="Freeform 727">
            <a:extLst>
              <a:ext uri="{FF2B5EF4-FFF2-40B4-BE49-F238E27FC236}">
                <a16:creationId xmlns:a16="http://schemas.microsoft.com/office/drawing/2014/main" id="{11466CAE-56AE-CE47-AF49-30DC56919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688" y="5412961"/>
            <a:ext cx="19042" cy="49985"/>
          </a:xfrm>
          <a:custGeom>
            <a:avLst/>
            <a:gdLst>
              <a:gd name="T0" fmla="*/ 16 w 34"/>
              <a:gd name="T1" fmla="*/ 91 h 92"/>
              <a:gd name="T2" fmla="*/ 16 w 34"/>
              <a:gd name="T3" fmla="*/ 91 h 92"/>
              <a:gd name="T4" fmla="*/ 0 w 34"/>
              <a:gd name="T5" fmla="*/ 74 h 92"/>
              <a:gd name="T6" fmla="*/ 0 w 34"/>
              <a:gd name="T7" fmla="*/ 17 h 92"/>
              <a:gd name="T8" fmla="*/ 16 w 34"/>
              <a:gd name="T9" fmla="*/ 0 h 92"/>
              <a:gd name="T10" fmla="*/ 33 w 34"/>
              <a:gd name="T11" fmla="*/ 17 h 92"/>
              <a:gd name="T12" fmla="*/ 33 w 34"/>
              <a:gd name="T13" fmla="*/ 74 h 92"/>
              <a:gd name="T14" fmla="*/ 16 w 34"/>
              <a:gd name="T15" fmla="*/ 9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" h="92">
                <a:moveTo>
                  <a:pt x="16" y="91"/>
                </a:moveTo>
                <a:lnTo>
                  <a:pt x="16" y="91"/>
                </a:lnTo>
                <a:cubicBezTo>
                  <a:pt x="8" y="91"/>
                  <a:pt x="0" y="83"/>
                  <a:pt x="0" y="74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8" y="0"/>
                  <a:pt x="16" y="0"/>
                </a:cubicBezTo>
                <a:cubicBezTo>
                  <a:pt x="24" y="0"/>
                  <a:pt x="33" y="8"/>
                  <a:pt x="33" y="17"/>
                </a:cubicBezTo>
                <a:cubicBezTo>
                  <a:pt x="33" y="74"/>
                  <a:pt x="33" y="74"/>
                  <a:pt x="33" y="74"/>
                </a:cubicBezTo>
                <a:cubicBezTo>
                  <a:pt x="33" y="83"/>
                  <a:pt x="24" y="91"/>
                  <a:pt x="16" y="9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39" name="Freeform 728">
            <a:extLst>
              <a:ext uri="{FF2B5EF4-FFF2-40B4-BE49-F238E27FC236}">
                <a16:creationId xmlns:a16="http://schemas.microsoft.com/office/drawing/2014/main" id="{92A78C40-8824-344A-8096-D8CC5DBAB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152" y="5412961"/>
            <a:ext cx="19042" cy="49985"/>
          </a:xfrm>
          <a:custGeom>
            <a:avLst/>
            <a:gdLst>
              <a:gd name="T0" fmla="*/ 16 w 34"/>
              <a:gd name="T1" fmla="*/ 91 h 92"/>
              <a:gd name="T2" fmla="*/ 16 w 34"/>
              <a:gd name="T3" fmla="*/ 91 h 92"/>
              <a:gd name="T4" fmla="*/ 0 w 34"/>
              <a:gd name="T5" fmla="*/ 74 h 92"/>
              <a:gd name="T6" fmla="*/ 0 w 34"/>
              <a:gd name="T7" fmla="*/ 17 h 92"/>
              <a:gd name="T8" fmla="*/ 16 w 34"/>
              <a:gd name="T9" fmla="*/ 0 h 92"/>
              <a:gd name="T10" fmla="*/ 33 w 34"/>
              <a:gd name="T11" fmla="*/ 17 h 92"/>
              <a:gd name="T12" fmla="*/ 33 w 34"/>
              <a:gd name="T13" fmla="*/ 74 h 92"/>
              <a:gd name="T14" fmla="*/ 16 w 34"/>
              <a:gd name="T15" fmla="*/ 9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" h="92">
                <a:moveTo>
                  <a:pt x="16" y="91"/>
                </a:moveTo>
                <a:lnTo>
                  <a:pt x="16" y="91"/>
                </a:lnTo>
                <a:cubicBezTo>
                  <a:pt x="8" y="91"/>
                  <a:pt x="0" y="83"/>
                  <a:pt x="0" y="74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8" y="0"/>
                  <a:pt x="16" y="0"/>
                </a:cubicBezTo>
                <a:cubicBezTo>
                  <a:pt x="25" y="0"/>
                  <a:pt x="33" y="8"/>
                  <a:pt x="33" y="17"/>
                </a:cubicBezTo>
                <a:cubicBezTo>
                  <a:pt x="33" y="74"/>
                  <a:pt x="33" y="74"/>
                  <a:pt x="33" y="74"/>
                </a:cubicBezTo>
                <a:cubicBezTo>
                  <a:pt x="33" y="83"/>
                  <a:pt x="25" y="91"/>
                  <a:pt x="16" y="9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0" name="Freeform 729">
            <a:extLst>
              <a:ext uri="{FF2B5EF4-FFF2-40B4-BE49-F238E27FC236}">
                <a16:creationId xmlns:a16="http://schemas.microsoft.com/office/drawing/2014/main" id="{C5834A33-087F-F549-ADDB-EA8980D40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9235" y="5412961"/>
            <a:ext cx="19042" cy="49985"/>
          </a:xfrm>
          <a:custGeom>
            <a:avLst/>
            <a:gdLst>
              <a:gd name="T0" fmla="*/ 17 w 34"/>
              <a:gd name="T1" fmla="*/ 91 h 92"/>
              <a:gd name="T2" fmla="*/ 17 w 34"/>
              <a:gd name="T3" fmla="*/ 91 h 92"/>
              <a:gd name="T4" fmla="*/ 0 w 34"/>
              <a:gd name="T5" fmla="*/ 74 h 92"/>
              <a:gd name="T6" fmla="*/ 0 w 34"/>
              <a:gd name="T7" fmla="*/ 17 h 92"/>
              <a:gd name="T8" fmla="*/ 17 w 34"/>
              <a:gd name="T9" fmla="*/ 0 h 92"/>
              <a:gd name="T10" fmla="*/ 17 w 34"/>
              <a:gd name="T11" fmla="*/ 0 h 92"/>
              <a:gd name="T12" fmla="*/ 33 w 34"/>
              <a:gd name="T13" fmla="*/ 17 h 92"/>
              <a:gd name="T14" fmla="*/ 33 w 34"/>
              <a:gd name="T15" fmla="*/ 74 h 92"/>
              <a:gd name="T16" fmla="*/ 17 w 34"/>
              <a:gd name="T17" fmla="*/ 9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4" h="92">
                <a:moveTo>
                  <a:pt x="17" y="91"/>
                </a:moveTo>
                <a:lnTo>
                  <a:pt x="17" y="91"/>
                </a:lnTo>
                <a:cubicBezTo>
                  <a:pt x="9" y="91"/>
                  <a:pt x="0" y="83"/>
                  <a:pt x="0" y="74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9" y="0"/>
                  <a:pt x="17" y="0"/>
                </a:cubicBezTo>
                <a:lnTo>
                  <a:pt x="17" y="0"/>
                </a:lnTo>
                <a:cubicBezTo>
                  <a:pt x="25" y="0"/>
                  <a:pt x="33" y="8"/>
                  <a:pt x="33" y="17"/>
                </a:cubicBezTo>
                <a:cubicBezTo>
                  <a:pt x="33" y="74"/>
                  <a:pt x="33" y="74"/>
                  <a:pt x="33" y="74"/>
                </a:cubicBezTo>
                <a:cubicBezTo>
                  <a:pt x="33" y="83"/>
                  <a:pt x="25" y="91"/>
                  <a:pt x="17" y="9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1" name="Freeform 730">
            <a:extLst>
              <a:ext uri="{FF2B5EF4-FFF2-40B4-BE49-F238E27FC236}">
                <a16:creationId xmlns:a16="http://schemas.microsoft.com/office/drawing/2014/main" id="{6D16EB0A-5633-DD42-B730-3E8D76DCF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4459" y="5412961"/>
            <a:ext cx="14282" cy="49985"/>
          </a:xfrm>
          <a:custGeom>
            <a:avLst/>
            <a:gdLst>
              <a:gd name="T0" fmla="*/ 16 w 26"/>
              <a:gd name="T1" fmla="*/ 91 h 92"/>
              <a:gd name="T2" fmla="*/ 16 w 26"/>
              <a:gd name="T3" fmla="*/ 91 h 92"/>
              <a:gd name="T4" fmla="*/ 0 w 26"/>
              <a:gd name="T5" fmla="*/ 74 h 92"/>
              <a:gd name="T6" fmla="*/ 0 w 26"/>
              <a:gd name="T7" fmla="*/ 17 h 92"/>
              <a:gd name="T8" fmla="*/ 8 w 26"/>
              <a:gd name="T9" fmla="*/ 0 h 92"/>
              <a:gd name="T10" fmla="*/ 8 w 26"/>
              <a:gd name="T11" fmla="*/ 0 h 92"/>
              <a:gd name="T12" fmla="*/ 25 w 26"/>
              <a:gd name="T13" fmla="*/ 17 h 92"/>
              <a:gd name="T14" fmla="*/ 25 w 26"/>
              <a:gd name="T15" fmla="*/ 74 h 92"/>
              <a:gd name="T16" fmla="*/ 16 w 26"/>
              <a:gd name="T17" fmla="*/ 9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" h="92">
                <a:moveTo>
                  <a:pt x="16" y="91"/>
                </a:moveTo>
                <a:lnTo>
                  <a:pt x="16" y="91"/>
                </a:lnTo>
                <a:cubicBezTo>
                  <a:pt x="8" y="91"/>
                  <a:pt x="0" y="83"/>
                  <a:pt x="0" y="74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0" y="0"/>
                  <a:pt x="8" y="0"/>
                </a:cubicBezTo>
                <a:lnTo>
                  <a:pt x="8" y="0"/>
                </a:lnTo>
                <a:cubicBezTo>
                  <a:pt x="16" y="0"/>
                  <a:pt x="25" y="8"/>
                  <a:pt x="25" y="17"/>
                </a:cubicBezTo>
                <a:cubicBezTo>
                  <a:pt x="25" y="74"/>
                  <a:pt x="25" y="74"/>
                  <a:pt x="25" y="74"/>
                </a:cubicBezTo>
                <a:cubicBezTo>
                  <a:pt x="25" y="83"/>
                  <a:pt x="25" y="91"/>
                  <a:pt x="16" y="9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2" name="Freeform 731">
            <a:extLst>
              <a:ext uri="{FF2B5EF4-FFF2-40B4-BE49-F238E27FC236}">
                <a16:creationId xmlns:a16="http://schemas.microsoft.com/office/drawing/2014/main" id="{FA33F77E-8447-6A4E-9888-B892CF717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2696" y="5377258"/>
            <a:ext cx="233261" cy="233261"/>
          </a:xfrm>
          <a:custGeom>
            <a:avLst/>
            <a:gdLst>
              <a:gd name="T0" fmla="*/ 214 w 430"/>
              <a:gd name="T1" fmla="*/ 429 h 430"/>
              <a:gd name="T2" fmla="*/ 214 w 430"/>
              <a:gd name="T3" fmla="*/ 429 h 430"/>
              <a:gd name="T4" fmla="*/ 66 w 430"/>
              <a:gd name="T5" fmla="*/ 363 h 430"/>
              <a:gd name="T6" fmla="*/ 0 w 430"/>
              <a:gd name="T7" fmla="*/ 215 h 430"/>
              <a:gd name="T8" fmla="*/ 66 w 430"/>
              <a:gd name="T9" fmla="*/ 58 h 430"/>
              <a:gd name="T10" fmla="*/ 214 w 430"/>
              <a:gd name="T11" fmla="*/ 0 h 430"/>
              <a:gd name="T12" fmla="*/ 247 w 430"/>
              <a:gd name="T13" fmla="*/ 0 h 430"/>
              <a:gd name="T14" fmla="*/ 264 w 430"/>
              <a:gd name="T15" fmla="*/ 17 h 430"/>
              <a:gd name="T16" fmla="*/ 231 w 430"/>
              <a:gd name="T17" fmla="*/ 198 h 430"/>
              <a:gd name="T18" fmla="*/ 413 w 430"/>
              <a:gd name="T19" fmla="*/ 198 h 430"/>
              <a:gd name="T20" fmla="*/ 429 w 430"/>
              <a:gd name="T21" fmla="*/ 215 h 430"/>
              <a:gd name="T22" fmla="*/ 363 w 430"/>
              <a:gd name="T23" fmla="*/ 363 h 430"/>
              <a:gd name="T24" fmla="*/ 214 w 430"/>
              <a:gd name="T25" fmla="*/ 429 h 430"/>
              <a:gd name="T26" fmla="*/ 214 w 430"/>
              <a:gd name="T27" fmla="*/ 25 h 430"/>
              <a:gd name="T28" fmla="*/ 214 w 430"/>
              <a:gd name="T29" fmla="*/ 25 h 430"/>
              <a:gd name="T30" fmla="*/ 82 w 430"/>
              <a:gd name="T31" fmla="*/ 83 h 430"/>
              <a:gd name="T32" fmla="*/ 33 w 430"/>
              <a:gd name="T33" fmla="*/ 215 h 430"/>
              <a:gd name="T34" fmla="*/ 82 w 430"/>
              <a:gd name="T35" fmla="*/ 339 h 430"/>
              <a:gd name="T36" fmla="*/ 214 w 430"/>
              <a:gd name="T37" fmla="*/ 396 h 430"/>
              <a:gd name="T38" fmla="*/ 347 w 430"/>
              <a:gd name="T39" fmla="*/ 339 h 430"/>
              <a:gd name="T40" fmla="*/ 396 w 430"/>
              <a:gd name="T41" fmla="*/ 223 h 430"/>
              <a:gd name="T42" fmla="*/ 214 w 430"/>
              <a:gd name="T43" fmla="*/ 223 h 430"/>
              <a:gd name="T44" fmla="*/ 206 w 430"/>
              <a:gd name="T45" fmla="*/ 223 h 430"/>
              <a:gd name="T46" fmla="*/ 198 w 430"/>
              <a:gd name="T47" fmla="*/ 206 h 430"/>
              <a:gd name="T48" fmla="*/ 231 w 430"/>
              <a:gd name="T49" fmla="*/ 25 h 430"/>
              <a:gd name="T50" fmla="*/ 214 w 430"/>
              <a:gd name="T51" fmla="*/ 25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430" h="430">
                <a:moveTo>
                  <a:pt x="214" y="429"/>
                </a:moveTo>
                <a:lnTo>
                  <a:pt x="214" y="429"/>
                </a:lnTo>
                <a:cubicBezTo>
                  <a:pt x="157" y="429"/>
                  <a:pt x="107" y="405"/>
                  <a:pt x="66" y="363"/>
                </a:cubicBezTo>
                <a:cubicBezTo>
                  <a:pt x="24" y="322"/>
                  <a:pt x="0" y="272"/>
                  <a:pt x="0" y="215"/>
                </a:cubicBezTo>
                <a:cubicBezTo>
                  <a:pt x="0" y="157"/>
                  <a:pt x="24" y="99"/>
                  <a:pt x="66" y="58"/>
                </a:cubicBezTo>
                <a:cubicBezTo>
                  <a:pt x="107" y="17"/>
                  <a:pt x="157" y="0"/>
                  <a:pt x="214" y="0"/>
                </a:cubicBezTo>
                <a:cubicBezTo>
                  <a:pt x="223" y="0"/>
                  <a:pt x="239" y="0"/>
                  <a:pt x="247" y="0"/>
                </a:cubicBezTo>
                <a:cubicBezTo>
                  <a:pt x="256" y="0"/>
                  <a:pt x="264" y="8"/>
                  <a:pt x="264" y="17"/>
                </a:cubicBezTo>
                <a:cubicBezTo>
                  <a:pt x="231" y="198"/>
                  <a:pt x="231" y="198"/>
                  <a:pt x="231" y="198"/>
                </a:cubicBezTo>
                <a:cubicBezTo>
                  <a:pt x="413" y="198"/>
                  <a:pt x="413" y="198"/>
                  <a:pt x="413" y="198"/>
                </a:cubicBezTo>
                <a:cubicBezTo>
                  <a:pt x="421" y="198"/>
                  <a:pt x="429" y="206"/>
                  <a:pt x="429" y="215"/>
                </a:cubicBezTo>
                <a:cubicBezTo>
                  <a:pt x="429" y="272"/>
                  <a:pt x="404" y="322"/>
                  <a:pt x="363" y="363"/>
                </a:cubicBezTo>
                <a:cubicBezTo>
                  <a:pt x="322" y="405"/>
                  <a:pt x="272" y="429"/>
                  <a:pt x="214" y="429"/>
                </a:cubicBezTo>
                <a:close/>
                <a:moveTo>
                  <a:pt x="214" y="25"/>
                </a:moveTo>
                <a:lnTo>
                  <a:pt x="214" y="25"/>
                </a:lnTo>
                <a:cubicBezTo>
                  <a:pt x="165" y="25"/>
                  <a:pt x="115" y="50"/>
                  <a:pt x="82" y="83"/>
                </a:cubicBezTo>
                <a:cubicBezTo>
                  <a:pt x="49" y="116"/>
                  <a:pt x="33" y="165"/>
                  <a:pt x="33" y="215"/>
                </a:cubicBezTo>
                <a:cubicBezTo>
                  <a:pt x="33" y="264"/>
                  <a:pt x="49" y="305"/>
                  <a:pt x="82" y="339"/>
                </a:cubicBezTo>
                <a:cubicBezTo>
                  <a:pt x="115" y="380"/>
                  <a:pt x="165" y="396"/>
                  <a:pt x="214" y="396"/>
                </a:cubicBezTo>
                <a:cubicBezTo>
                  <a:pt x="264" y="396"/>
                  <a:pt x="314" y="380"/>
                  <a:pt x="347" y="339"/>
                </a:cubicBezTo>
                <a:cubicBezTo>
                  <a:pt x="380" y="314"/>
                  <a:pt x="396" y="272"/>
                  <a:pt x="396" y="223"/>
                </a:cubicBezTo>
                <a:cubicBezTo>
                  <a:pt x="214" y="223"/>
                  <a:pt x="214" y="223"/>
                  <a:pt x="214" y="223"/>
                </a:cubicBezTo>
                <a:cubicBezTo>
                  <a:pt x="206" y="223"/>
                  <a:pt x="206" y="223"/>
                  <a:pt x="206" y="223"/>
                </a:cubicBezTo>
                <a:cubicBezTo>
                  <a:pt x="198" y="215"/>
                  <a:pt x="198" y="215"/>
                  <a:pt x="198" y="206"/>
                </a:cubicBezTo>
                <a:cubicBezTo>
                  <a:pt x="231" y="25"/>
                  <a:pt x="231" y="25"/>
                  <a:pt x="231" y="25"/>
                </a:cubicBezTo>
                <a:cubicBezTo>
                  <a:pt x="223" y="25"/>
                  <a:pt x="223" y="25"/>
                  <a:pt x="214" y="2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3" name="Freeform 732">
            <a:extLst>
              <a:ext uri="{FF2B5EF4-FFF2-40B4-BE49-F238E27FC236}">
                <a16:creationId xmlns:a16="http://schemas.microsoft.com/office/drawing/2014/main" id="{AAC3557F-EFE0-094B-90B3-9A2A736CA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3128" y="5351075"/>
            <a:ext cx="126152" cy="126152"/>
          </a:xfrm>
          <a:custGeom>
            <a:avLst/>
            <a:gdLst>
              <a:gd name="T0" fmla="*/ 214 w 232"/>
              <a:gd name="T1" fmla="*/ 231 h 232"/>
              <a:gd name="T2" fmla="*/ 214 w 232"/>
              <a:gd name="T3" fmla="*/ 231 h 232"/>
              <a:gd name="T4" fmla="*/ 16 w 232"/>
              <a:gd name="T5" fmla="*/ 231 h 232"/>
              <a:gd name="T6" fmla="*/ 0 w 232"/>
              <a:gd name="T7" fmla="*/ 231 h 232"/>
              <a:gd name="T8" fmla="*/ 0 w 232"/>
              <a:gd name="T9" fmla="*/ 214 h 232"/>
              <a:gd name="T10" fmla="*/ 33 w 232"/>
              <a:gd name="T11" fmla="*/ 16 h 232"/>
              <a:gd name="T12" fmla="*/ 41 w 232"/>
              <a:gd name="T13" fmla="*/ 8 h 232"/>
              <a:gd name="T14" fmla="*/ 49 w 232"/>
              <a:gd name="T15" fmla="*/ 8 h 232"/>
              <a:gd name="T16" fmla="*/ 181 w 232"/>
              <a:gd name="T17" fmla="*/ 82 h 232"/>
              <a:gd name="T18" fmla="*/ 231 w 232"/>
              <a:gd name="T19" fmla="*/ 214 h 232"/>
              <a:gd name="T20" fmla="*/ 214 w 232"/>
              <a:gd name="T21" fmla="*/ 231 h 232"/>
              <a:gd name="T22" fmla="*/ 33 w 232"/>
              <a:gd name="T23" fmla="*/ 206 h 232"/>
              <a:gd name="T24" fmla="*/ 33 w 232"/>
              <a:gd name="T25" fmla="*/ 206 h 232"/>
              <a:gd name="T26" fmla="*/ 198 w 232"/>
              <a:gd name="T27" fmla="*/ 206 h 232"/>
              <a:gd name="T28" fmla="*/ 157 w 232"/>
              <a:gd name="T29" fmla="*/ 99 h 232"/>
              <a:gd name="T30" fmla="*/ 58 w 232"/>
              <a:gd name="T31" fmla="*/ 33 h 232"/>
              <a:gd name="T32" fmla="*/ 33 w 232"/>
              <a:gd name="T33" fmla="*/ 206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32" h="232">
                <a:moveTo>
                  <a:pt x="214" y="231"/>
                </a:moveTo>
                <a:lnTo>
                  <a:pt x="214" y="231"/>
                </a:lnTo>
                <a:cubicBezTo>
                  <a:pt x="16" y="231"/>
                  <a:pt x="16" y="231"/>
                  <a:pt x="16" y="231"/>
                </a:cubicBezTo>
                <a:cubicBezTo>
                  <a:pt x="8" y="231"/>
                  <a:pt x="8" y="231"/>
                  <a:pt x="0" y="231"/>
                </a:cubicBezTo>
                <a:cubicBezTo>
                  <a:pt x="0" y="222"/>
                  <a:pt x="0" y="222"/>
                  <a:pt x="0" y="214"/>
                </a:cubicBezTo>
                <a:cubicBezTo>
                  <a:pt x="33" y="16"/>
                  <a:pt x="33" y="16"/>
                  <a:pt x="33" y="16"/>
                </a:cubicBezTo>
                <a:cubicBezTo>
                  <a:pt x="33" y="16"/>
                  <a:pt x="33" y="8"/>
                  <a:pt x="41" y="8"/>
                </a:cubicBezTo>
                <a:cubicBezTo>
                  <a:pt x="41" y="8"/>
                  <a:pt x="49" y="0"/>
                  <a:pt x="49" y="8"/>
                </a:cubicBezTo>
                <a:cubicBezTo>
                  <a:pt x="99" y="16"/>
                  <a:pt x="148" y="41"/>
                  <a:pt x="181" y="82"/>
                </a:cubicBezTo>
                <a:cubicBezTo>
                  <a:pt x="214" y="115"/>
                  <a:pt x="231" y="165"/>
                  <a:pt x="231" y="214"/>
                </a:cubicBezTo>
                <a:cubicBezTo>
                  <a:pt x="231" y="222"/>
                  <a:pt x="223" y="231"/>
                  <a:pt x="214" y="231"/>
                </a:cubicBezTo>
                <a:close/>
                <a:moveTo>
                  <a:pt x="33" y="206"/>
                </a:moveTo>
                <a:lnTo>
                  <a:pt x="33" y="206"/>
                </a:lnTo>
                <a:cubicBezTo>
                  <a:pt x="198" y="206"/>
                  <a:pt x="198" y="206"/>
                  <a:pt x="198" y="206"/>
                </a:cubicBezTo>
                <a:cubicBezTo>
                  <a:pt x="198" y="165"/>
                  <a:pt x="181" y="123"/>
                  <a:pt x="157" y="99"/>
                </a:cubicBezTo>
                <a:cubicBezTo>
                  <a:pt x="132" y="66"/>
                  <a:pt x="99" y="49"/>
                  <a:pt x="58" y="33"/>
                </a:cubicBezTo>
                <a:lnTo>
                  <a:pt x="33" y="2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4" name="Freeform 733">
            <a:extLst>
              <a:ext uri="{FF2B5EF4-FFF2-40B4-BE49-F238E27FC236}">
                <a16:creationId xmlns:a16="http://schemas.microsoft.com/office/drawing/2014/main" id="{6FB74BD1-AC6D-574C-856B-758E07DFC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3638" y="5484367"/>
            <a:ext cx="95209" cy="95209"/>
          </a:xfrm>
          <a:custGeom>
            <a:avLst/>
            <a:gdLst>
              <a:gd name="T0" fmla="*/ 17 w 175"/>
              <a:gd name="T1" fmla="*/ 174 h 175"/>
              <a:gd name="T2" fmla="*/ 17 w 175"/>
              <a:gd name="T3" fmla="*/ 174 h 175"/>
              <a:gd name="T4" fmla="*/ 9 w 175"/>
              <a:gd name="T5" fmla="*/ 165 h 175"/>
              <a:gd name="T6" fmla="*/ 9 w 175"/>
              <a:gd name="T7" fmla="*/ 141 h 175"/>
              <a:gd name="T8" fmla="*/ 149 w 175"/>
              <a:gd name="T9" fmla="*/ 0 h 175"/>
              <a:gd name="T10" fmla="*/ 166 w 175"/>
              <a:gd name="T11" fmla="*/ 0 h 175"/>
              <a:gd name="T12" fmla="*/ 166 w 175"/>
              <a:gd name="T13" fmla="*/ 25 h 175"/>
              <a:gd name="T14" fmla="*/ 25 w 175"/>
              <a:gd name="T15" fmla="*/ 165 h 175"/>
              <a:gd name="T16" fmla="*/ 17 w 175"/>
              <a:gd name="T17" fmla="*/ 174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75" h="175">
                <a:moveTo>
                  <a:pt x="17" y="174"/>
                </a:moveTo>
                <a:lnTo>
                  <a:pt x="17" y="174"/>
                </a:lnTo>
                <a:cubicBezTo>
                  <a:pt x="9" y="174"/>
                  <a:pt x="9" y="165"/>
                  <a:pt x="9" y="165"/>
                </a:cubicBezTo>
                <a:cubicBezTo>
                  <a:pt x="0" y="157"/>
                  <a:pt x="0" y="149"/>
                  <a:pt x="9" y="141"/>
                </a:cubicBezTo>
                <a:cubicBezTo>
                  <a:pt x="149" y="0"/>
                  <a:pt x="149" y="0"/>
                  <a:pt x="149" y="0"/>
                </a:cubicBezTo>
                <a:lnTo>
                  <a:pt x="166" y="0"/>
                </a:lnTo>
                <a:cubicBezTo>
                  <a:pt x="174" y="8"/>
                  <a:pt x="174" y="17"/>
                  <a:pt x="166" y="25"/>
                </a:cubicBezTo>
                <a:cubicBezTo>
                  <a:pt x="25" y="165"/>
                  <a:pt x="25" y="165"/>
                  <a:pt x="25" y="165"/>
                </a:cubicBezTo>
                <a:lnTo>
                  <a:pt x="17" y="17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5" name="Freeform 734">
            <a:extLst>
              <a:ext uri="{FF2B5EF4-FFF2-40B4-BE49-F238E27FC236}">
                <a16:creationId xmlns:a16="http://schemas.microsoft.com/office/drawing/2014/main" id="{E8D30932-E9FD-6049-B370-2594E2E31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212" y="5367738"/>
            <a:ext cx="14282" cy="223740"/>
          </a:xfrm>
          <a:custGeom>
            <a:avLst/>
            <a:gdLst>
              <a:gd name="T0" fmla="*/ 8 w 26"/>
              <a:gd name="T1" fmla="*/ 412 h 413"/>
              <a:gd name="T2" fmla="*/ 8 w 26"/>
              <a:gd name="T3" fmla="*/ 412 h 413"/>
              <a:gd name="T4" fmla="*/ 8 w 26"/>
              <a:gd name="T5" fmla="*/ 412 h 413"/>
              <a:gd name="T6" fmla="*/ 0 w 26"/>
              <a:gd name="T7" fmla="*/ 396 h 413"/>
              <a:gd name="T8" fmla="*/ 0 w 26"/>
              <a:gd name="T9" fmla="*/ 16 h 413"/>
              <a:gd name="T10" fmla="*/ 16 w 26"/>
              <a:gd name="T11" fmla="*/ 0 h 413"/>
              <a:gd name="T12" fmla="*/ 16 w 26"/>
              <a:gd name="T13" fmla="*/ 0 h 413"/>
              <a:gd name="T14" fmla="*/ 25 w 26"/>
              <a:gd name="T15" fmla="*/ 16 h 413"/>
              <a:gd name="T16" fmla="*/ 25 w 26"/>
              <a:gd name="T17" fmla="*/ 396 h 413"/>
              <a:gd name="T18" fmla="*/ 8 w 26"/>
              <a:gd name="T19" fmla="*/ 412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26" h="413">
                <a:moveTo>
                  <a:pt x="8" y="412"/>
                </a:moveTo>
                <a:lnTo>
                  <a:pt x="8" y="412"/>
                </a:lnTo>
                <a:lnTo>
                  <a:pt x="8" y="412"/>
                </a:lnTo>
                <a:cubicBezTo>
                  <a:pt x="0" y="412"/>
                  <a:pt x="0" y="404"/>
                  <a:pt x="0" y="39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8" y="0"/>
                  <a:pt x="16" y="0"/>
                </a:cubicBezTo>
                <a:lnTo>
                  <a:pt x="16" y="0"/>
                </a:lnTo>
                <a:cubicBezTo>
                  <a:pt x="25" y="0"/>
                  <a:pt x="25" y="8"/>
                  <a:pt x="25" y="16"/>
                </a:cubicBezTo>
                <a:cubicBezTo>
                  <a:pt x="25" y="396"/>
                  <a:pt x="25" y="396"/>
                  <a:pt x="25" y="396"/>
                </a:cubicBezTo>
                <a:cubicBezTo>
                  <a:pt x="25" y="404"/>
                  <a:pt x="16" y="412"/>
                  <a:pt x="8" y="41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6" name="Freeform 735">
            <a:extLst>
              <a:ext uri="{FF2B5EF4-FFF2-40B4-BE49-F238E27FC236}">
                <a16:creationId xmlns:a16="http://schemas.microsoft.com/office/drawing/2014/main" id="{71B807DF-0FE9-4E41-9AF2-A17F9D35B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212" y="5572436"/>
            <a:ext cx="218980" cy="19042"/>
          </a:xfrm>
          <a:custGeom>
            <a:avLst/>
            <a:gdLst>
              <a:gd name="T0" fmla="*/ 8 w 406"/>
              <a:gd name="T1" fmla="*/ 33 h 34"/>
              <a:gd name="T2" fmla="*/ 8 w 406"/>
              <a:gd name="T3" fmla="*/ 33 h 34"/>
              <a:gd name="T4" fmla="*/ 0 w 406"/>
              <a:gd name="T5" fmla="*/ 17 h 34"/>
              <a:gd name="T6" fmla="*/ 8 w 406"/>
              <a:gd name="T7" fmla="*/ 0 h 34"/>
              <a:gd name="T8" fmla="*/ 388 w 406"/>
              <a:gd name="T9" fmla="*/ 0 h 34"/>
              <a:gd name="T10" fmla="*/ 405 w 406"/>
              <a:gd name="T11" fmla="*/ 17 h 34"/>
              <a:gd name="T12" fmla="*/ 388 w 406"/>
              <a:gd name="T13" fmla="*/ 33 h 34"/>
              <a:gd name="T14" fmla="*/ 8 w 406"/>
              <a:gd name="T15" fmla="*/ 33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6" h="34">
                <a:moveTo>
                  <a:pt x="8" y="33"/>
                </a:moveTo>
                <a:lnTo>
                  <a:pt x="8" y="33"/>
                </a:lnTo>
                <a:cubicBezTo>
                  <a:pt x="0" y="33"/>
                  <a:pt x="0" y="25"/>
                  <a:pt x="0" y="17"/>
                </a:cubicBezTo>
                <a:cubicBezTo>
                  <a:pt x="0" y="9"/>
                  <a:pt x="0" y="0"/>
                  <a:pt x="8" y="0"/>
                </a:cubicBezTo>
                <a:cubicBezTo>
                  <a:pt x="388" y="0"/>
                  <a:pt x="388" y="0"/>
                  <a:pt x="388" y="0"/>
                </a:cubicBezTo>
                <a:cubicBezTo>
                  <a:pt x="396" y="0"/>
                  <a:pt x="405" y="9"/>
                  <a:pt x="405" y="17"/>
                </a:cubicBezTo>
                <a:cubicBezTo>
                  <a:pt x="405" y="25"/>
                  <a:pt x="396" y="33"/>
                  <a:pt x="388" y="33"/>
                </a:cubicBezTo>
                <a:lnTo>
                  <a:pt x="8" y="33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7" name="Freeform 736">
            <a:extLst>
              <a:ext uri="{FF2B5EF4-FFF2-40B4-BE49-F238E27FC236}">
                <a16:creationId xmlns:a16="http://schemas.microsoft.com/office/drawing/2014/main" id="{3D6C0522-C3B9-B343-9B3F-92477B853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2675" y="5451044"/>
            <a:ext cx="59506" cy="138053"/>
          </a:xfrm>
          <a:custGeom>
            <a:avLst/>
            <a:gdLst>
              <a:gd name="T0" fmla="*/ 91 w 109"/>
              <a:gd name="T1" fmla="*/ 256 h 257"/>
              <a:gd name="T2" fmla="*/ 91 w 109"/>
              <a:gd name="T3" fmla="*/ 256 h 257"/>
              <a:gd name="T4" fmla="*/ 17 w 109"/>
              <a:gd name="T5" fmla="*/ 256 h 257"/>
              <a:gd name="T6" fmla="*/ 0 w 109"/>
              <a:gd name="T7" fmla="*/ 240 h 257"/>
              <a:gd name="T8" fmla="*/ 0 w 109"/>
              <a:gd name="T9" fmla="*/ 17 h 257"/>
              <a:gd name="T10" fmla="*/ 17 w 109"/>
              <a:gd name="T11" fmla="*/ 0 h 257"/>
              <a:gd name="T12" fmla="*/ 91 w 109"/>
              <a:gd name="T13" fmla="*/ 0 h 257"/>
              <a:gd name="T14" fmla="*/ 108 w 109"/>
              <a:gd name="T15" fmla="*/ 17 h 257"/>
              <a:gd name="T16" fmla="*/ 108 w 109"/>
              <a:gd name="T17" fmla="*/ 240 h 257"/>
              <a:gd name="T18" fmla="*/ 91 w 109"/>
              <a:gd name="T19" fmla="*/ 256 h 257"/>
              <a:gd name="T20" fmla="*/ 25 w 109"/>
              <a:gd name="T21" fmla="*/ 223 h 257"/>
              <a:gd name="T22" fmla="*/ 25 w 109"/>
              <a:gd name="T23" fmla="*/ 223 h 257"/>
              <a:gd name="T24" fmla="*/ 75 w 109"/>
              <a:gd name="T25" fmla="*/ 223 h 257"/>
              <a:gd name="T26" fmla="*/ 75 w 109"/>
              <a:gd name="T27" fmla="*/ 25 h 257"/>
              <a:gd name="T28" fmla="*/ 25 w 109"/>
              <a:gd name="T29" fmla="*/ 25 h 257"/>
              <a:gd name="T30" fmla="*/ 25 w 109"/>
              <a:gd name="T31" fmla="*/ 223 h 2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9" h="257">
                <a:moveTo>
                  <a:pt x="91" y="256"/>
                </a:moveTo>
                <a:lnTo>
                  <a:pt x="91" y="256"/>
                </a:lnTo>
                <a:cubicBezTo>
                  <a:pt x="17" y="256"/>
                  <a:pt x="17" y="256"/>
                  <a:pt x="17" y="256"/>
                </a:cubicBezTo>
                <a:cubicBezTo>
                  <a:pt x="9" y="256"/>
                  <a:pt x="0" y="248"/>
                  <a:pt x="0" y="240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9" y="0"/>
                  <a:pt x="17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99" y="0"/>
                  <a:pt x="108" y="9"/>
                  <a:pt x="108" y="17"/>
                </a:cubicBezTo>
                <a:cubicBezTo>
                  <a:pt x="108" y="240"/>
                  <a:pt x="108" y="240"/>
                  <a:pt x="108" y="240"/>
                </a:cubicBezTo>
                <a:cubicBezTo>
                  <a:pt x="108" y="248"/>
                  <a:pt x="99" y="256"/>
                  <a:pt x="91" y="256"/>
                </a:cubicBezTo>
                <a:close/>
                <a:moveTo>
                  <a:pt x="25" y="223"/>
                </a:moveTo>
                <a:lnTo>
                  <a:pt x="25" y="223"/>
                </a:lnTo>
                <a:cubicBezTo>
                  <a:pt x="75" y="223"/>
                  <a:pt x="75" y="223"/>
                  <a:pt x="75" y="223"/>
                </a:cubicBezTo>
                <a:cubicBezTo>
                  <a:pt x="75" y="25"/>
                  <a:pt x="75" y="25"/>
                  <a:pt x="75" y="25"/>
                </a:cubicBezTo>
                <a:cubicBezTo>
                  <a:pt x="25" y="25"/>
                  <a:pt x="25" y="25"/>
                  <a:pt x="25" y="25"/>
                </a:cubicBezTo>
                <a:lnTo>
                  <a:pt x="25" y="22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8" name="Freeform 737">
            <a:extLst>
              <a:ext uri="{FF2B5EF4-FFF2-40B4-BE49-F238E27FC236}">
                <a16:creationId xmlns:a16="http://schemas.microsoft.com/office/drawing/2014/main" id="{A226F7A6-F486-2E48-B737-799B2CCC2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3139" y="5389159"/>
            <a:ext cx="57125" cy="199938"/>
          </a:xfrm>
          <a:custGeom>
            <a:avLst/>
            <a:gdLst>
              <a:gd name="T0" fmla="*/ 90 w 108"/>
              <a:gd name="T1" fmla="*/ 371 h 372"/>
              <a:gd name="T2" fmla="*/ 90 w 108"/>
              <a:gd name="T3" fmla="*/ 371 h 372"/>
              <a:gd name="T4" fmla="*/ 16 w 108"/>
              <a:gd name="T5" fmla="*/ 371 h 372"/>
              <a:gd name="T6" fmla="*/ 0 w 108"/>
              <a:gd name="T7" fmla="*/ 355 h 372"/>
              <a:gd name="T8" fmla="*/ 0 w 108"/>
              <a:gd name="T9" fmla="*/ 8 h 372"/>
              <a:gd name="T10" fmla="*/ 16 w 108"/>
              <a:gd name="T11" fmla="*/ 0 h 372"/>
              <a:gd name="T12" fmla="*/ 90 w 108"/>
              <a:gd name="T13" fmla="*/ 0 h 372"/>
              <a:gd name="T14" fmla="*/ 107 w 108"/>
              <a:gd name="T15" fmla="*/ 8 h 372"/>
              <a:gd name="T16" fmla="*/ 107 w 108"/>
              <a:gd name="T17" fmla="*/ 355 h 372"/>
              <a:gd name="T18" fmla="*/ 90 w 108"/>
              <a:gd name="T19" fmla="*/ 371 h 372"/>
              <a:gd name="T20" fmla="*/ 33 w 108"/>
              <a:gd name="T21" fmla="*/ 338 h 372"/>
              <a:gd name="T22" fmla="*/ 33 w 108"/>
              <a:gd name="T23" fmla="*/ 338 h 372"/>
              <a:gd name="T24" fmla="*/ 74 w 108"/>
              <a:gd name="T25" fmla="*/ 338 h 372"/>
              <a:gd name="T26" fmla="*/ 74 w 108"/>
              <a:gd name="T27" fmla="*/ 25 h 372"/>
              <a:gd name="T28" fmla="*/ 33 w 108"/>
              <a:gd name="T29" fmla="*/ 25 h 372"/>
              <a:gd name="T30" fmla="*/ 33 w 108"/>
              <a:gd name="T31" fmla="*/ 338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8" h="372">
                <a:moveTo>
                  <a:pt x="90" y="371"/>
                </a:moveTo>
                <a:lnTo>
                  <a:pt x="90" y="371"/>
                </a:lnTo>
                <a:cubicBezTo>
                  <a:pt x="16" y="371"/>
                  <a:pt x="16" y="371"/>
                  <a:pt x="16" y="371"/>
                </a:cubicBezTo>
                <a:cubicBezTo>
                  <a:pt x="8" y="371"/>
                  <a:pt x="0" y="363"/>
                  <a:pt x="0" y="355"/>
                </a:cubicBezTo>
                <a:cubicBezTo>
                  <a:pt x="0" y="8"/>
                  <a:pt x="0" y="8"/>
                  <a:pt x="0" y="8"/>
                </a:cubicBezTo>
                <a:cubicBezTo>
                  <a:pt x="0" y="0"/>
                  <a:pt x="8" y="0"/>
                  <a:pt x="16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99" y="0"/>
                  <a:pt x="107" y="0"/>
                  <a:pt x="107" y="8"/>
                </a:cubicBezTo>
                <a:cubicBezTo>
                  <a:pt x="107" y="355"/>
                  <a:pt x="107" y="355"/>
                  <a:pt x="107" y="355"/>
                </a:cubicBezTo>
                <a:cubicBezTo>
                  <a:pt x="107" y="363"/>
                  <a:pt x="99" y="371"/>
                  <a:pt x="90" y="371"/>
                </a:cubicBezTo>
                <a:close/>
                <a:moveTo>
                  <a:pt x="33" y="338"/>
                </a:moveTo>
                <a:lnTo>
                  <a:pt x="33" y="338"/>
                </a:lnTo>
                <a:cubicBezTo>
                  <a:pt x="74" y="338"/>
                  <a:pt x="74" y="338"/>
                  <a:pt x="74" y="338"/>
                </a:cubicBezTo>
                <a:cubicBezTo>
                  <a:pt x="74" y="25"/>
                  <a:pt x="74" y="25"/>
                  <a:pt x="74" y="25"/>
                </a:cubicBezTo>
                <a:cubicBezTo>
                  <a:pt x="33" y="25"/>
                  <a:pt x="33" y="25"/>
                  <a:pt x="33" y="25"/>
                </a:cubicBezTo>
                <a:lnTo>
                  <a:pt x="33" y="33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49" name="Freeform 738">
            <a:extLst>
              <a:ext uri="{FF2B5EF4-FFF2-40B4-BE49-F238E27FC236}">
                <a16:creationId xmlns:a16="http://schemas.microsoft.com/office/drawing/2014/main" id="{DB802BC9-AE83-1A4D-9FB0-7748CDF18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3602" y="5408200"/>
            <a:ext cx="57125" cy="183277"/>
          </a:xfrm>
          <a:custGeom>
            <a:avLst/>
            <a:gdLst>
              <a:gd name="T0" fmla="*/ 91 w 108"/>
              <a:gd name="T1" fmla="*/ 338 h 339"/>
              <a:gd name="T2" fmla="*/ 91 w 108"/>
              <a:gd name="T3" fmla="*/ 338 h 339"/>
              <a:gd name="T4" fmla="*/ 16 w 108"/>
              <a:gd name="T5" fmla="*/ 338 h 339"/>
              <a:gd name="T6" fmla="*/ 0 w 108"/>
              <a:gd name="T7" fmla="*/ 322 h 339"/>
              <a:gd name="T8" fmla="*/ 0 w 108"/>
              <a:gd name="T9" fmla="*/ 16 h 339"/>
              <a:gd name="T10" fmla="*/ 16 w 108"/>
              <a:gd name="T11" fmla="*/ 0 h 339"/>
              <a:gd name="T12" fmla="*/ 91 w 108"/>
              <a:gd name="T13" fmla="*/ 0 h 339"/>
              <a:gd name="T14" fmla="*/ 107 w 108"/>
              <a:gd name="T15" fmla="*/ 16 h 339"/>
              <a:gd name="T16" fmla="*/ 107 w 108"/>
              <a:gd name="T17" fmla="*/ 322 h 339"/>
              <a:gd name="T18" fmla="*/ 91 w 108"/>
              <a:gd name="T19" fmla="*/ 338 h 339"/>
              <a:gd name="T20" fmla="*/ 33 w 108"/>
              <a:gd name="T21" fmla="*/ 305 h 339"/>
              <a:gd name="T22" fmla="*/ 33 w 108"/>
              <a:gd name="T23" fmla="*/ 305 h 339"/>
              <a:gd name="T24" fmla="*/ 74 w 108"/>
              <a:gd name="T25" fmla="*/ 305 h 339"/>
              <a:gd name="T26" fmla="*/ 74 w 108"/>
              <a:gd name="T27" fmla="*/ 33 h 339"/>
              <a:gd name="T28" fmla="*/ 33 w 108"/>
              <a:gd name="T29" fmla="*/ 33 h 339"/>
              <a:gd name="T30" fmla="*/ 33 w 108"/>
              <a:gd name="T31" fmla="*/ 305 h 3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8" h="339">
                <a:moveTo>
                  <a:pt x="91" y="338"/>
                </a:moveTo>
                <a:lnTo>
                  <a:pt x="91" y="338"/>
                </a:lnTo>
                <a:cubicBezTo>
                  <a:pt x="16" y="338"/>
                  <a:pt x="16" y="338"/>
                  <a:pt x="16" y="338"/>
                </a:cubicBezTo>
                <a:cubicBezTo>
                  <a:pt x="8" y="338"/>
                  <a:pt x="0" y="330"/>
                  <a:pt x="0" y="322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8" y="0"/>
                  <a:pt x="16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99" y="0"/>
                  <a:pt x="107" y="8"/>
                  <a:pt x="107" y="16"/>
                </a:cubicBezTo>
                <a:cubicBezTo>
                  <a:pt x="107" y="322"/>
                  <a:pt x="107" y="322"/>
                  <a:pt x="107" y="322"/>
                </a:cubicBezTo>
                <a:cubicBezTo>
                  <a:pt x="107" y="330"/>
                  <a:pt x="99" y="338"/>
                  <a:pt x="91" y="338"/>
                </a:cubicBezTo>
                <a:close/>
                <a:moveTo>
                  <a:pt x="33" y="305"/>
                </a:moveTo>
                <a:lnTo>
                  <a:pt x="33" y="305"/>
                </a:lnTo>
                <a:cubicBezTo>
                  <a:pt x="74" y="305"/>
                  <a:pt x="74" y="305"/>
                  <a:pt x="74" y="305"/>
                </a:cubicBezTo>
                <a:cubicBezTo>
                  <a:pt x="74" y="33"/>
                  <a:pt x="74" y="33"/>
                  <a:pt x="74" y="33"/>
                </a:cubicBezTo>
                <a:cubicBezTo>
                  <a:pt x="33" y="33"/>
                  <a:pt x="33" y="33"/>
                  <a:pt x="33" y="33"/>
                </a:cubicBezTo>
                <a:lnTo>
                  <a:pt x="33" y="30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0" name="Freeform 739">
            <a:extLst>
              <a:ext uri="{FF2B5EF4-FFF2-40B4-BE49-F238E27FC236}">
                <a16:creationId xmlns:a16="http://schemas.microsoft.com/office/drawing/2014/main" id="{264C51EC-F489-1E4D-846F-AD50FE5CB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7586" y="3201744"/>
            <a:ext cx="361793" cy="361793"/>
          </a:xfrm>
          <a:custGeom>
            <a:avLst/>
            <a:gdLst>
              <a:gd name="T0" fmla="*/ 331 w 670"/>
              <a:gd name="T1" fmla="*/ 668 h 669"/>
              <a:gd name="T2" fmla="*/ 331 w 670"/>
              <a:gd name="T3" fmla="*/ 668 h 669"/>
              <a:gd name="T4" fmla="*/ 91 w 670"/>
              <a:gd name="T5" fmla="*/ 570 h 669"/>
              <a:gd name="T6" fmla="*/ 0 w 670"/>
              <a:gd name="T7" fmla="*/ 330 h 669"/>
              <a:gd name="T8" fmla="*/ 91 w 670"/>
              <a:gd name="T9" fmla="*/ 99 h 669"/>
              <a:gd name="T10" fmla="*/ 331 w 670"/>
              <a:gd name="T11" fmla="*/ 0 h 669"/>
              <a:gd name="T12" fmla="*/ 570 w 670"/>
              <a:gd name="T13" fmla="*/ 99 h 669"/>
              <a:gd name="T14" fmla="*/ 669 w 670"/>
              <a:gd name="T15" fmla="*/ 330 h 669"/>
              <a:gd name="T16" fmla="*/ 570 w 670"/>
              <a:gd name="T17" fmla="*/ 570 h 669"/>
              <a:gd name="T18" fmla="*/ 331 w 670"/>
              <a:gd name="T19" fmla="*/ 668 h 669"/>
              <a:gd name="T20" fmla="*/ 331 w 670"/>
              <a:gd name="T21" fmla="*/ 41 h 669"/>
              <a:gd name="T22" fmla="*/ 331 w 670"/>
              <a:gd name="T23" fmla="*/ 41 h 669"/>
              <a:gd name="T24" fmla="*/ 42 w 670"/>
              <a:gd name="T25" fmla="*/ 330 h 669"/>
              <a:gd name="T26" fmla="*/ 331 w 670"/>
              <a:gd name="T27" fmla="*/ 626 h 669"/>
              <a:gd name="T28" fmla="*/ 628 w 670"/>
              <a:gd name="T29" fmla="*/ 330 h 669"/>
              <a:gd name="T30" fmla="*/ 331 w 670"/>
              <a:gd name="T31" fmla="*/ 41 h 6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70" h="669">
                <a:moveTo>
                  <a:pt x="331" y="668"/>
                </a:moveTo>
                <a:lnTo>
                  <a:pt x="331" y="668"/>
                </a:lnTo>
                <a:cubicBezTo>
                  <a:pt x="240" y="668"/>
                  <a:pt x="157" y="635"/>
                  <a:pt x="91" y="570"/>
                </a:cubicBezTo>
                <a:cubicBezTo>
                  <a:pt x="33" y="504"/>
                  <a:pt x="0" y="421"/>
                  <a:pt x="0" y="330"/>
                </a:cubicBezTo>
                <a:cubicBezTo>
                  <a:pt x="0" y="239"/>
                  <a:pt x="33" y="157"/>
                  <a:pt x="91" y="99"/>
                </a:cubicBezTo>
                <a:cubicBezTo>
                  <a:pt x="157" y="33"/>
                  <a:pt x="240" y="0"/>
                  <a:pt x="331" y="0"/>
                </a:cubicBezTo>
                <a:cubicBezTo>
                  <a:pt x="421" y="0"/>
                  <a:pt x="504" y="33"/>
                  <a:pt x="570" y="99"/>
                </a:cubicBezTo>
                <a:cubicBezTo>
                  <a:pt x="636" y="157"/>
                  <a:pt x="669" y="239"/>
                  <a:pt x="669" y="330"/>
                </a:cubicBezTo>
                <a:cubicBezTo>
                  <a:pt x="669" y="421"/>
                  <a:pt x="636" y="504"/>
                  <a:pt x="570" y="570"/>
                </a:cubicBezTo>
                <a:cubicBezTo>
                  <a:pt x="504" y="635"/>
                  <a:pt x="421" y="668"/>
                  <a:pt x="331" y="668"/>
                </a:cubicBezTo>
                <a:close/>
                <a:moveTo>
                  <a:pt x="331" y="41"/>
                </a:moveTo>
                <a:lnTo>
                  <a:pt x="331" y="41"/>
                </a:lnTo>
                <a:cubicBezTo>
                  <a:pt x="174" y="41"/>
                  <a:pt x="42" y="173"/>
                  <a:pt x="42" y="330"/>
                </a:cubicBezTo>
                <a:cubicBezTo>
                  <a:pt x="42" y="495"/>
                  <a:pt x="174" y="626"/>
                  <a:pt x="331" y="626"/>
                </a:cubicBezTo>
                <a:cubicBezTo>
                  <a:pt x="496" y="626"/>
                  <a:pt x="628" y="495"/>
                  <a:pt x="628" y="330"/>
                </a:cubicBezTo>
                <a:cubicBezTo>
                  <a:pt x="628" y="173"/>
                  <a:pt x="496" y="41"/>
                  <a:pt x="331" y="4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1" name="Freeform 740">
            <a:extLst>
              <a:ext uri="{FF2B5EF4-FFF2-40B4-BE49-F238E27FC236}">
                <a16:creationId xmlns:a16="http://schemas.microsoft.com/office/drawing/2014/main" id="{9E2D301A-3015-4C47-9390-727E9F118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2332" y="3242207"/>
            <a:ext cx="254682" cy="64267"/>
          </a:xfrm>
          <a:custGeom>
            <a:avLst/>
            <a:gdLst>
              <a:gd name="T0" fmla="*/ 240 w 472"/>
              <a:gd name="T1" fmla="*/ 116 h 117"/>
              <a:gd name="T2" fmla="*/ 240 w 472"/>
              <a:gd name="T3" fmla="*/ 116 h 117"/>
              <a:gd name="T4" fmla="*/ 232 w 472"/>
              <a:gd name="T5" fmla="*/ 116 h 117"/>
              <a:gd name="T6" fmla="*/ 9 w 472"/>
              <a:gd name="T7" fmla="*/ 42 h 117"/>
              <a:gd name="T8" fmla="*/ 0 w 472"/>
              <a:gd name="T9" fmla="*/ 17 h 117"/>
              <a:gd name="T10" fmla="*/ 34 w 472"/>
              <a:gd name="T11" fmla="*/ 9 h 117"/>
              <a:gd name="T12" fmla="*/ 232 w 472"/>
              <a:gd name="T13" fmla="*/ 75 h 117"/>
              <a:gd name="T14" fmla="*/ 438 w 472"/>
              <a:gd name="T15" fmla="*/ 17 h 117"/>
              <a:gd name="T16" fmla="*/ 463 w 472"/>
              <a:gd name="T17" fmla="*/ 17 h 117"/>
              <a:gd name="T18" fmla="*/ 455 w 472"/>
              <a:gd name="T19" fmla="*/ 50 h 117"/>
              <a:gd name="T20" fmla="*/ 240 w 472"/>
              <a:gd name="T21" fmla="*/ 116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2" h="117">
                <a:moveTo>
                  <a:pt x="240" y="116"/>
                </a:moveTo>
                <a:lnTo>
                  <a:pt x="240" y="116"/>
                </a:lnTo>
                <a:cubicBezTo>
                  <a:pt x="232" y="116"/>
                  <a:pt x="232" y="116"/>
                  <a:pt x="232" y="116"/>
                </a:cubicBezTo>
                <a:cubicBezTo>
                  <a:pt x="149" y="116"/>
                  <a:pt x="75" y="91"/>
                  <a:pt x="9" y="42"/>
                </a:cubicBezTo>
                <a:cubicBezTo>
                  <a:pt x="0" y="33"/>
                  <a:pt x="0" y="25"/>
                  <a:pt x="0" y="17"/>
                </a:cubicBezTo>
                <a:cubicBezTo>
                  <a:pt x="9" y="9"/>
                  <a:pt x="25" y="0"/>
                  <a:pt x="34" y="9"/>
                </a:cubicBezTo>
                <a:cubicBezTo>
                  <a:pt x="91" y="50"/>
                  <a:pt x="157" y="75"/>
                  <a:pt x="232" y="75"/>
                </a:cubicBezTo>
                <a:cubicBezTo>
                  <a:pt x="306" y="75"/>
                  <a:pt x="372" y="58"/>
                  <a:pt x="438" y="17"/>
                </a:cubicBezTo>
                <a:cubicBezTo>
                  <a:pt x="446" y="9"/>
                  <a:pt x="455" y="9"/>
                  <a:pt x="463" y="17"/>
                </a:cubicBezTo>
                <a:cubicBezTo>
                  <a:pt x="471" y="33"/>
                  <a:pt x="471" y="42"/>
                  <a:pt x="455" y="50"/>
                </a:cubicBezTo>
                <a:cubicBezTo>
                  <a:pt x="388" y="91"/>
                  <a:pt x="314" y="116"/>
                  <a:pt x="240" y="11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2" name="Freeform 741">
            <a:extLst>
              <a:ext uri="{FF2B5EF4-FFF2-40B4-BE49-F238E27FC236}">
                <a16:creationId xmlns:a16="http://schemas.microsoft.com/office/drawing/2014/main" id="{CA9AE788-687A-FA42-9653-F6D12F212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2332" y="3456426"/>
            <a:ext cx="254682" cy="64267"/>
          </a:xfrm>
          <a:custGeom>
            <a:avLst/>
            <a:gdLst>
              <a:gd name="T0" fmla="*/ 446 w 472"/>
              <a:gd name="T1" fmla="*/ 116 h 117"/>
              <a:gd name="T2" fmla="*/ 446 w 472"/>
              <a:gd name="T3" fmla="*/ 116 h 117"/>
              <a:gd name="T4" fmla="*/ 438 w 472"/>
              <a:gd name="T5" fmla="*/ 108 h 117"/>
              <a:gd name="T6" fmla="*/ 232 w 472"/>
              <a:gd name="T7" fmla="*/ 50 h 117"/>
              <a:gd name="T8" fmla="*/ 34 w 472"/>
              <a:gd name="T9" fmla="*/ 108 h 117"/>
              <a:gd name="T10" fmla="*/ 0 w 472"/>
              <a:gd name="T11" fmla="*/ 100 h 117"/>
              <a:gd name="T12" fmla="*/ 9 w 472"/>
              <a:gd name="T13" fmla="*/ 75 h 117"/>
              <a:gd name="T14" fmla="*/ 240 w 472"/>
              <a:gd name="T15" fmla="*/ 9 h 117"/>
              <a:gd name="T16" fmla="*/ 455 w 472"/>
              <a:gd name="T17" fmla="*/ 75 h 117"/>
              <a:gd name="T18" fmla="*/ 463 w 472"/>
              <a:gd name="T19" fmla="*/ 108 h 117"/>
              <a:gd name="T20" fmla="*/ 446 w 472"/>
              <a:gd name="T21" fmla="*/ 116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2" h="117">
                <a:moveTo>
                  <a:pt x="446" y="116"/>
                </a:moveTo>
                <a:lnTo>
                  <a:pt x="446" y="116"/>
                </a:lnTo>
                <a:cubicBezTo>
                  <a:pt x="446" y="116"/>
                  <a:pt x="438" y="116"/>
                  <a:pt x="438" y="108"/>
                </a:cubicBezTo>
                <a:cubicBezTo>
                  <a:pt x="372" y="67"/>
                  <a:pt x="306" y="50"/>
                  <a:pt x="232" y="50"/>
                </a:cubicBezTo>
                <a:cubicBezTo>
                  <a:pt x="166" y="42"/>
                  <a:pt x="91" y="67"/>
                  <a:pt x="34" y="108"/>
                </a:cubicBezTo>
                <a:cubicBezTo>
                  <a:pt x="25" y="116"/>
                  <a:pt x="9" y="108"/>
                  <a:pt x="0" y="100"/>
                </a:cubicBezTo>
                <a:cubicBezTo>
                  <a:pt x="0" y="91"/>
                  <a:pt x="0" y="75"/>
                  <a:pt x="9" y="75"/>
                </a:cubicBezTo>
                <a:cubicBezTo>
                  <a:pt x="75" y="25"/>
                  <a:pt x="157" y="0"/>
                  <a:pt x="240" y="9"/>
                </a:cubicBezTo>
                <a:cubicBezTo>
                  <a:pt x="314" y="9"/>
                  <a:pt x="397" y="34"/>
                  <a:pt x="455" y="75"/>
                </a:cubicBezTo>
                <a:cubicBezTo>
                  <a:pt x="471" y="83"/>
                  <a:pt x="471" y="100"/>
                  <a:pt x="463" y="108"/>
                </a:cubicBezTo>
                <a:cubicBezTo>
                  <a:pt x="463" y="116"/>
                  <a:pt x="455" y="116"/>
                  <a:pt x="446" y="11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3" name="Freeform 742">
            <a:extLst>
              <a:ext uri="{FF2B5EF4-FFF2-40B4-BE49-F238E27FC236}">
                <a16:creationId xmlns:a16="http://schemas.microsoft.com/office/drawing/2014/main" id="{B7F4B87F-903B-D141-870E-D1A58CF55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7586" y="3370738"/>
            <a:ext cx="361793" cy="23802"/>
          </a:xfrm>
          <a:custGeom>
            <a:avLst/>
            <a:gdLst>
              <a:gd name="T0" fmla="*/ 644 w 670"/>
              <a:gd name="T1" fmla="*/ 41 h 42"/>
              <a:gd name="T2" fmla="*/ 644 w 670"/>
              <a:gd name="T3" fmla="*/ 41 h 42"/>
              <a:gd name="T4" fmla="*/ 17 w 670"/>
              <a:gd name="T5" fmla="*/ 41 h 42"/>
              <a:gd name="T6" fmla="*/ 0 w 670"/>
              <a:gd name="T7" fmla="*/ 16 h 42"/>
              <a:gd name="T8" fmla="*/ 17 w 670"/>
              <a:gd name="T9" fmla="*/ 0 h 42"/>
              <a:gd name="T10" fmla="*/ 644 w 670"/>
              <a:gd name="T11" fmla="*/ 0 h 42"/>
              <a:gd name="T12" fmla="*/ 669 w 670"/>
              <a:gd name="T13" fmla="*/ 16 h 42"/>
              <a:gd name="T14" fmla="*/ 644 w 670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70" h="42">
                <a:moveTo>
                  <a:pt x="644" y="41"/>
                </a:moveTo>
                <a:lnTo>
                  <a:pt x="644" y="41"/>
                </a:lnTo>
                <a:cubicBezTo>
                  <a:pt x="17" y="41"/>
                  <a:pt x="17" y="41"/>
                  <a:pt x="17" y="41"/>
                </a:cubicBezTo>
                <a:cubicBezTo>
                  <a:pt x="9" y="41"/>
                  <a:pt x="0" y="33"/>
                  <a:pt x="0" y="16"/>
                </a:cubicBezTo>
                <a:cubicBezTo>
                  <a:pt x="0" y="8"/>
                  <a:pt x="9" y="0"/>
                  <a:pt x="17" y="0"/>
                </a:cubicBezTo>
                <a:cubicBezTo>
                  <a:pt x="644" y="0"/>
                  <a:pt x="644" y="0"/>
                  <a:pt x="644" y="0"/>
                </a:cubicBezTo>
                <a:cubicBezTo>
                  <a:pt x="661" y="0"/>
                  <a:pt x="669" y="8"/>
                  <a:pt x="669" y="16"/>
                </a:cubicBezTo>
                <a:cubicBezTo>
                  <a:pt x="669" y="33"/>
                  <a:pt x="661" y="41"/>
                  <a:pt x="644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4" name="Freeform 743">
            <a:extLst>
              <a:ext uri="{FF2B5EF4-FFF2-40B4-BE49-F238E27FC236}">
                <a16:creationId xmlns:a16="http://schemas.microsoft.com/office/drawing/2014/main" id="{E5E8799B-BBAB-F045-A8BC-E7931BBE4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8992" y="3196984"/>
            <a:ext cx="121392" cy="366553"/>
          </a:xfrm>
          <a:custGeom>
            <a:avLst/>
            <a:gdLst>
              <a:gd name="T0" fmla="*/ 189 w 223"/>
              <a:gd name="T1" fmla="*/ 676 h 677"/>
              <a:gd name="T2" fmla="*/ 189 w 223"/>
              <a:gd name="T3" fmla="*/ 676 h 677"/>
              <a:gd name="T4" fmla="*/ 173 w 223"/>
              <a:gd name="T5" fmla="*/ 667 h 677"/>
              <a:gd name="T6" fmla="*/ 0 w 223"/>
              <a:gd name="T7" fmla="*/ 338 h 677"/>
              <a:gd name="T8" fmla="*/ 189 w 223"/>
              <a:gd name="T9" fmla="*/ 8 h 677"/>
              <a:gd name="T10" fmla="*/ 214 w 223"/>
              <a:gd name="T11" fmla="*/ 16 h 677"/>
              <a:gd name="T12" fmla="*/ 214 w 223"/>
              <a:gd name="T13" fmla="*/ 41 h 677"/>
              <a:gd name="T14" fmla="*/ 41 w 223"/>
              <a:gd name="T15" fmla="*/ 338 h 677"/>
              <a:gd name="T16" fmla="*/ 198 w 223"/>
              <a:gd name="T17" fmla="*/ 634 h 677"/>
              <a:gd name="T18" fmla="*/ 198 w 223"/>
              <a:gd name="T19" fmla="*/ 667 h 677"/>
              <a:gd name="T20" fmla="*/ 189 w 223"/>
              <a:gd name="T21" fmla="*/ 676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23" h="677">
                <a:moveTo>
                  <a:pt x="189" y="676"/>
                </a:moveTo>
                <a:lnTo>
                  <a:pt x="189" y="676"/>
                </a:lnTo>
                <a:cubicBezTo>
                  <a:pt x="181" y="676"/>
                  <a:pt x="173" y="676"/>
                  <a:pt x="173" y="667"/>
                </a:cubicBezTo>
                <a:cubicBezTo>
                  <a:pt x="57" y="569"/>
                  <a:pt x="0" y="454"/>
                  <a:pt x="0" y="338"/>
                </a:cubicBezTo>
                <a:cubicBezTo>
                  <a:pt x="8" y="214"/>
                  <a:pt x="66" y="107"/>
                  <a:pt x="189" y="8"/>
                </a:cubicBezTo>
                <a:cubicBezTo>
                  <a:pt x="198" y="0"/>
                  <a:pt x="206" y="8"/>
                  <a:pt x="214" y="16"/>
                </a:cubicBezTo>
                <a:cubicBezTo>
                  <a:pt x="222" y="24"/>
                  <a:pt x="222" y="33"/>
                  <a:pt x="214" y="41"/>
                </a:cubicBezTo>
                <a:cubicBezTo>
                  <a:pt x="107" y="132"/>
                  <a:pt x="41" y="231"/>
                  <a:pt x="41" y="338"/>
                </a:cubicBezTo>
                <a:cubicBezTo>
                  <a:pt x="41" y="445"/>
                  <a:pt x="90" y="553"/>
                  <a:pt x="198" y="634"/>
                </a:cubicBezTo>
                <a:cubicBezTo>
                  <a:pt x="206" y="643"/>
                  <a:pt x="206" y="659"/>
                  <a:pt x="198" y="667"/>
                </a:cubicBezTo>
                <a:cubicBezTo>
                  <a:pt x="198" y="676"/>
                  <a:pt x="189" y="676"/>
                  <a:pt x="189" y="67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5" name="Freeform 744">
            <a:extLst>
              <a:ext uri="{FF2B5EF4-FFF2-40B4-BE49-F238E27FC236}">
                <a16:creationId xmlns:a16="http://schemas.microsoft.com/office/drawing/2014/main" id="{EFDFB6FC-E497-0E43-967B-FFFC66E28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1821" y="3196984"/>
            <a:ext cx="126151" cy="366553"/>
          </a:xfrm>
          <a:custGeom>
            <a:avLst/>
            <a:gdLst>
              <a:gd name="T0" fmla="*/ 25 w 232"/>
              <a:gd name="T1" fmla="*/ 676 h 677"/>
              <a:gd name="T2" fmla="*/ 25 w 232"/>
              <a:gd name="T3" fmla="*/ 676 h 677"/>
              <a:gd name="T4" fmla="*/ 8 w 232"/>
              <a:gd name="T5" fmla="*/ 667 h 677"/>
              <a:gd name="T6" fmla="*/ 16 w 232"/>
              <a:gd name="T7" fmla="*/ 634 h 677"/>
              <a:gd name="T8" fmla="*/ 181 w 232"/>
              <a:gd name="T9" fmla="*/ 346 h 677"/>
              <a:gd name="T10" fmla="*/ 25 w 232"/>
              <a:gd name="T11" fmla="*/ 41 h 677"/>
              <a:gd name="T12" fmla="*/ 25 w 232"/>
              <a:gd name="T13" fmla="*/ 16 h 677"/>
              <a:gd name="T14" fmla="*/ 49 w 232"/>
              <a:gd name="T15" fmla="*/ 8 h 677"/>
              <a:gd name="T16" fmla="*/ 223 w 232"/>
              <a:gd name="T17" fmla="*/ 346 h 677"/>
              <a:gd name="T18" fmla="*/ 41 w 232"/>
              <a:gd name="T19" fmla="*/ 667 h 677"/>
              <a:gd name="T20" fmla="*/ 25 w 232"/>
              <a:gd name="T21" fmla="*/ 676 h 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32" h="677">
                <a:moveTo>
                  <a:pt x="25" y="676"/>
                </a:moveTo>
                <a:lnTo>
                  <a:pt x="25" y="676"/>
                </a:lnTo>
                <a:cubicBezTo>
                  <a:pt x="16" y="676"/>
                  <a:pt x="16" y="676"/>
                  <a:pt x="8" y="667"/>
                </a:cubicBezTo>
                <a:cubicBezTo>
                  <a:pt x="0" y="659"/>
                  <a:pt x="8" y="643"/>
                  <a:pt x="16" y="634"/>
                </a:cubicBezTo>
                <a:cubicBezTo>
                  <a:pt x="124" y="553"/>
                  <a:pt x="181" y="445"/>
                  <a:pt x="181" y="346"/>
                </a:cubicBezTo>
                <a:cubicBezTo>
                  <a:pt x="190" y="239"/>
                  <a:pt x="132" y="132"/>
                  <a:pt x="25" y="41"/>
                </a:cubicBezTo>
                <a:cubicBezTo>
                  <a:pt x="16" y="33"/>
                  <a:pt x="16" y="24"/>
                  <a:pt x="25" y="16"/>
                </a:cubicBezTo>
                <a:cubicBezTo>
                  <a:pt x="33" y="8"/>
                  <a:pt x="41" y="0"/>
                  <a:pt x="49" y="8"/>
                </a:cubicBezTo>
                <a:cubicBezTo>
                  <a:pt x="165" y="107"/>
                  <a:pt x="231" y="223"/>
                  <a:pt x="223" y="346"/>
                </a:cubicBezTo>
                <a:cubicBezTo>
                  <a:pt x="223" y="462"/>
                  <a:pt x="157" y="578"/>
                  <a:pt x="41" y="667"/>
                </a:cubicBezTo>
                <a:cubicBezTo>
                  <a:pt x="33" y="676"/>
                  <a:pt x="33" y="676"/>
                  <a:pt x="25" y="67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6" name="Freeform 745">
            <a:extLst>
              <a:ext uri="{FF2B5EF4-FFF2-40B4-BE49-F238E27FC236}">
                <a16:creationId xmlns:a16="http://schemas.microsoft.com/office/drawing/2014/main" id="{188EAAD0-102B-1440-9B56-9289AD836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0675" y="4872653"/>
            <a:ext cx="80927" cy="240401"/>
          </a:xfrm>
          <a:custGeom>
            <a:avLst/>
            <a:gdLst>
              <a:gd name="T0" fmla="*/ 75 w 150"/>
              <a:gd name="T1" fmla="*/ 446 h 447"/>
              <a:gd name="T2" fmla="*/ 75 w 150"/>
              <a:gd name="T3" fmla="*/ 446 h 447"/>
              <a:gd name="T4" fmla="*/ 17 w 150"/>
              <a:gd name="T5" fmla="*/ 404 h 447"/>
              <a:gd name="T6" fmla="*/ 0 w 150"/>
              <a:gd name="T7" fmla="*/ 371 h 447"/>
              <a:gd name="T8" fmla="*/ 42 w 150"/>
              <a:gd name="T9" fmla="*/ 371 h 447"/>
              <a:gd name="T10" fmla="*/ 42 w 150"/>
              <a:gd name="T11" fmla="*/ 371 h 447"/>
              <a:gd name="T12" fmla="*/ 50 w 150"/>
              <a:gd name="T13" fmla="*/ 388 h 447"/>
              <a:gd name="T14" fmla="*/ 75 w 150"/>
              <a:gd name="T15" fmla="*/ 404 h 447"/>
              <a:gd name="T16" fmla="*/ 108 w 150"/>
              <a:gd name="T17" fmla="*/ 388 h 447"/>
              <a:gd name="T18" fmla="*/ 108 w 150"/>
              <a:gd name="T19" fmla="*/ 371 h 447"/>
              <a:gd name="T20" fmla="*/ 108 w 150"/>
              <a:gd name="T21" fmla="*/ 16 h 447"/>
              <a:gd name="T22" fmla="*/ 132 w 150"/>
              <a:gd name="T23" fmla="*/ 0 h 447"/>
              <a:gd name="T24" fmla="*/ 132 w 150"/>
              <a:gd name="T25" fmla="*/ 0 h 447"/>
              <a:gd name="T26" fmla="*/ 149 w 150"/>
              <a:gd name="T27" fmla="*/ 16 h 447"/>
              <a:gd name="T28" fmla="*/ 149 w 150"/>
              <a:gd name="T29" fmla="*/ 371 h 447"/>
              <a:gd name="T30" fmla="*/ 141 w 150"/>
              <a:gd name="T31" fmla="*/ 404 h 447"/>
              <a:gd name="T32" fmla="*/ 75 w 150"/>
              <a:gd name="T33" fmla="*/ 446 h 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50" h="447">
                <a:moveTo>
                  <a:pt x="75" y="446"/>
                </a:moveTo>
                <a:lnTo>
                  <a:pt x="75" y="446"/>
                </a:lnTo>
                <a:cubicBezTo>
                  <a:pt x="50" y="446"/>
                  <a:pt x="25" y="429"/>
                  <a:pt x="17" y="404"/>
                </a:cubicBezTo>
                <a:cubicBezTo>
                  <a:pt x="8" y="388"/>
                  <a:pt x="0" y="371"/>
                  <a:pt x="0" y="371"/>
                </a:cubicBezTo>
                <a:cubicBezTo>
                  <a:pt x="42" y="371"/>
                  <a:pt x="42" y="371"/>
                  <a:pt x="42" y="371"/>
                </a:cubicBezTo>
                <a:lnTo>
                  <a:pt x="42" y="371"/>
                </a:lnTo>
                <a:cubicBezTo>
                  <a:pt x="42" y="371"/>
                  <a:pt x="42" y="380"/>
                  <a:pt x="50" y="388"/>
                </a:cubicBezTo>
                <a:cubicBezTo>
                  <a:pt x="50" y="396"/>
                  <a:pt x="58" y="404"/>
                  <a:pt x="75" y="404"/>
                </a:cubicBezTo>
                <a:cubicBezTo>
                  <a:pt x="91" y="404"/>
                  <a:pt x="99" y="396"/>
                  <a:pt x="108" y="388"/>
                </a:cubicBezTo>
                <a:cubicBezTo>
                  <a:pt x="108" y="380"/>
                  <a:pt x="108" y="371"/>
                  <a:pt x="108" y="371"/>
                </a:cubicBezTo>
                <a:cubicBezTo>
                  <a:pt x="108" y="16"/>
                  <a:pt x="108" y="16"/>
                  <a:pt x="108" y="16"/>
                </a:cubicBezTo>
                <a:cubicBezTo>
                  <a:pt x="108" y="8"/>
                  <a:pt x="116" y="0"/>
                  <a:pt x="132" y="0"/>
                </a:cubicBezTo>
                <a:lnTo>
                  <a:pt x="132" y="0"/>
                </a:lnTo>
                <a:cubicBezTo>
                  <a:pt x="141" y="0"/>
                  <a:pt x="149" y="8"/>
                  <a:pt x="149" y="16"/>
                </a:cubicBezTo>
                <a:cubicBezTo>
                  <a:pt x="149" y="371"/>
                  <a:pt x="149" y="371"/>
                  <a:pt x="149" y="371"/>
                </a:cubicBezTo>
                <a:cubicBezTo>
                  <a:pt x="149" y="371"/>
                  <a:pt x="149" y="388"/>
                  <a:pt x="141" y="404"/>
                </a:cubicBezTo>
                <a:cubicBezTo>
                  <a:pt x="132" y="429"/>
                  <a:pt x="108" y="446"/>
                  <a:pt x="75" y="44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7" name="Freeform 746">
            <a:extLst>
              <a:ext uri="{FF2B5EF4-FFF2-40B4-BE49-F238E27FC236}">
                <a16:creationId xmlns:a16="http://schemas.microsoft.com/office/drawing/2014/main" id="{54063A80-27DE-9C4D-B1A1-337DE4D8E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1680" y="4789345"/>
            <a:ext cx="476043" cy="121392"/>
          </a:xfrm>
          <a:custGeom>
            <a:avLst/>
            <a:gdLst>
              <a:gd name="T0" fmla="*/ 710 w 884"/>
              <a:gd name="T1" fmla="*/ 215 h 224"/>
              <a:gd name="T2" fmla="*/ 710 w 884"/>
              <a:gd name="T3" fmla="*/ 215 h 224"/>
              <a:gd name="T4" fmla="*/ 702 w 884"/>
              <a:gd name="T5" fmla="*/ 215 h 224"/>
              <a:gd name="T6" fmla="*/ 445 w 884"/>
              <a:gd name="T7" fmla="*/ 182 h 224"/>
              <a:gd name="T8" fmla="*/ 445 w 884"/>
              <a:gd name="T9" fmla="*/ 182 h 224"/>
              <a:gd name="T10" fmla="*/ 181 w 884"/>
              <a:gd name="T11" fmla="*/ 215 h 224"/>
              <a:gd name="T12" fmla="*/ 140 w 884"/>
              <a:gd name="T13" fmla="*/ 206 h 224"/>
              <a:gd name="T14" fmla="*/ 123 w 884"/>
              <a:gd name="T15" fmla="*/ 182 h 224"/>
              <a:gd name="T16" fmla="*/ 115 w 884"/>
              <a:gd name="T17" fmla="*/ 182 h 224"/>
              <a:gd name="T18" fmla="*/ 24 w 884"/>
              <a:gd name="T19" fmla="*/ 182 h 224"/>
              <a:gd name="T20" fmla="*/ 0 w 884"/>
              <a:gd name="T21" fmla="*/ 165 h 224"/>
              <a:gd name="T22" fmla="*/ 8 w 884"/>
              <a:gd name="T23" fmla="*/ 148 h 224"/>
              <a:gd name="T24" fmla="*/ 148 w 884"/>
              <a:gd name="T25" fmla="*/ 74 h 224"/>
              <a:gd name="T26" fmla="*/ 445 w 884"/>
              <a:gd name="T27" fmla="*/ 0 h 224"/>
              <a:gd name="T28" fmla="*/ 743 w 884"/>
              <a:gd name="T29" fmla="*/ 74 h 224"/>
              <a:gd name="T30" fmla="*/ 875 w 884"/>
              <a:gd name="T31" fmla="*/ 148 h 224"/>
              <a:gd name="T32" fmla="*/ 883 w 884"/>
              <a:gd name="T33" fmla="*/ 165 h 224"/>
              <a:gd name="T34" fmla="*/ 867 w 884"/>
              <a:gd name="T35" fmla="*/ 182 h 224"/>
              <a:gd name="T36" fmla="*/ 768 w 884"/>
              <a:gd name="T37" fmla="*/ 182 h 224"/>
              <a:gd name="T38" fmla="*/ 768 w 884"/>
              <a:gd name="T39" fmla="*/ 182 h 224"/>
              <a:gd name="T40" fmla="*/ 743 w 884"/>
              <a:gd name="T41" fmla="*/ 206 h 224"/>
              <a:gd name="T42" fmla="*/ 710 w 884"/>
              <a:gd name="T43" fmla="*/ 215 h 224"/>
              <a:gd name="T44" fmla="*/ 445 w 884"/>
              <a:gd name="T45" fmla="*/ 140 h 224"/>
              <a:gd name="T46" fmla="*/ 445 w 884"/>
              <a:gd name="T47" fmla="*/ 140 h 224"/>
              <a:gd name="T48" fmla="*/ 710 w 884"/>
              <a:gd name="T49" fmla="*/ 182 h 224"/>
              <a:gd name="T50" fmla="*/ 718 w 884"/>
              <a:gd name="T51" fmla="*/ 173 h 224"/>
              <a:gd name="T52" fmla="*/ 735 w 884"/>
              <a:gd name="T53" fmla="*/ 157 h 224"/>
              <a:gd name="T54" fmla="*/ 768 w 884"/>
              <a:gd name="T55" fmla="*/ 140 h 224"/>
              <a:gd name="T56" fmla="*/ 792 w 884"/>
              <a:gd name="T57" fmla="*/ 140 h 224"/>
              <a:gd name="T58" fmla="*/ 726 w 884"/>
              <a:gd name="T59" fmla="*/ 107 h 224"/>
              <a:gd name="T60" fmla="*/ 445 w 884"/>
              <a:gd name="T61" fmla="*/ 41 h 224"/>
              <a:gd name="T62" fmla="*/ 99 w 884"/>
              <a:gd name="T63" fmla="*/ 140 h 224"/>
              <a:gd name="T64" fmla="*/ 115 w 884"/>
              <a:gd name="T65" fmla="*/ 140 h 224"/>
              <a:gd name="T66" fmla="*/ 148 w 884"/>
              <a:gd name="T67" fmla="*/ 157 h 224"/>
              <a:gd name="T68" fmla="*/ 173 w 884"/>
              <a:gd name="T69" fmla="*/ 173 h 224"/>
              <a:gd name="T70" fmla="*/ 173 w 884"/>
              <a:gd name="T71" fmla="*/ 173 h 224"/>
              <a:gd name="T72" fmla="*/ 445 w 884"/>
              <a:gd name="T73" fmla="*/ 140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884" h="224">
                <a:moveTo>
                  <a:pt x="710" y="215"/>
                </a:moveTo>
                <a:lnTo>
                  <a:pt x="710" y="215"/>
                </a:lnTo>
                <a:cubicBezTo>
                  <a:pt x="710" y="215"/>
                  <a:pt x="710" y="215"/>
                  <a:pt x="702" y="215"/>
                </a:cubicBezTo>
                <a:cubicBezTo>
                  <a:pt x="660" y="206"/>
                  <a:pt x="528" y="182"/>
                  <a:pt x="445" y="182"/>
                </a:cubicBezTo>
                <a:lnTo>
                  <a:pt x="445" y="182"/>
                </a:lnTo>
                <a:cubicBezTo>
                  <a:pt x="355" y="182"/>
                  <a:pt x="222" y="206"/>
                  <a:pt x="181" y="215"/>
                </a:cubicBezTo>
                <a:cubicBezTo>
                  <a:pt x="173" y="223"/>
                  <a:pt x="156" y="215"/>
                  <a:pt x="140" y="206"/>
                </a:cubicBezTo>
                <a:cubicBezTo>
                  <a:pt x="123" y="182"/>
                  <a:pt x="123" y="182"/>
                  <a:pt x="123" y="182"/>
                </a:cubicBezTo>
                <a:cubicBezTo>
                  <a:pt x="123" y="182"/>
                  <a:pt x="123" y="182"/>
                  <a:pt x="115" y="182"/>
                </a:cubicBezTo>
                <a:cubicBezTo>
                  <a:pt x="24" y="182"/>
                  <a:pt x="24" y="182"/>
                  <a:pt x="24" y="182"/>
                </a:cubicBezTo>
                <a:cubicBezTo>
                  <a:pt x="16" y="182"/>
                  <a:pt x="8" y="173"/>
                  <a:pt x="0" y="165"/>
                </a:cubicBezTo>
                <a:cubicBezTo>
                  <a:pt x="0" y="157"/>
                  <a:pt x="0" y="148"/>
                  <a:pt x="8" y="148"/>
                </a:cubicBezTo>
                <a:cubicBezTo>
                  <a:pt x="16" y="140"/>
                  <a:pt x="66" y="107"/>
                  <a:pt x="148" y="74"/>
                </a:cubicBezTo>
                <a:cubicBezTo>
                  <a:pt x="222" y="41"/>
                  <a:pt x="330" y="0"/>
                  <a:pt x="445" y="0"/>
                </a:cubicBezTo>
                <a:cubicBezTo>
                  <a:pt x="561" y="0"/>
                  <a:pt x="668" y="41"/>
                  <a:pt x="743" y="74"/>
                </a:cubicBezTo>
                <a:cubicBezTo>
                  <a:pt x="825" y="107"/>
                  <a:pt x="875" y="140"/>
                  <a:pt x="875" y="148"/>
                </a:cubicBezTo>
                <a:cubicBezTo>
                  <a:pt x="883" y="148"/>
                  <a:pt x="883" y="157"/>
                  <a:pt x="883" y="165"/>
                </a:cubicBezTo>
                <a:cubicBezTo>
                  <a:pt x="883" y="173"/>
                  <a:pt x="875" y="182"/>
                  <a:pt x="867" y="182"/>
                </a:cubicBezTo>
                <a:cubicBezTo>
                  <a:pt x="768" y="182"/>
                  <a:pt x="768" y="182"/>
                  <a:pt x="768" y="182"/>
                </a:cubicBezTo>
                <a:lnTo>
                  <a:pt x="768" y="182"/>
                </a:lnTo>
                <a:cubicBezTo>
                  <a:pt x="743" y="206"/>
                  <a:pt x="743" y="206"/>
                  <a:pt x="743" y="206"/>
                </a:cubicBezTo>
                <a:cubicBezTo>
                  <a:pt x="735" y="215"/>
                  <a:pt x="726" y="215"/>
                  <a:pt x="710" y="215"/>
                </a:cubicBezTo>
                <a:close/>
                <a:moveTo>
                  <a:pt x="445" y="140"/>
                </a:moveTo>
                <a:lnTo>
                  <a:pt x="445" y="140"/>
                </a:lnTo>
                <a:cubicBezTo>
                  <a:pt x="528" y="140"/>
                  <a:pt x="660" y="165"/>
                  <a:pt x="710" y="182"/>
                </a:cubicBezTo>
                <a:lnTo>
                  <a:pt x="718" y="173"/>
                </a:lnTo>
                <a:cubicBezTo>
                  <a:pt x="735" y="157"/>
                  <a:pt x="735" y="157"/>
                  <a:pt x="735" y="157"/>
                </a:cubicBezTo>
                <a:cubicBezTo>
                  <a:pt x="743" y="148"/>
                  <a:pt x="759" y="140"/>
                  <a:pt x="768" y="140"/>
                </a:cubicBezTo>
                <a:cubicBezTo>
                  <a:pt x="792" y="140"/>
                  <a:pt x="792" y="140"/>
                  <a:pt x="792" y="140"/>
                </a:cubicBezTo>
                <a:cubicBezTo>
                  <a:pt x="776" y="132"/>
                  <a:pt x="751" y="124"/>
                  <a:pt x="726" y="107"/>
                </a:cubicBezTo>
                <a:cubicBezTo>
                  <a:pt x="652" y="74"/>
                  <a:pt x="553" y="41"/>
                  <a:pt x="445" y="41"/>
                </a:cubicBezTo>
                <a:cubicBezTo>
                  <a:pt x="313" y="41"/>
                  <a:pt x="173" y="99"/>
                  <a:pt x="99" y="140"/>
                </a:cubicBezTo>
                <a:cubicBezTo>
                  <a:pt x="115" y="140"/>
                  <a:pt x="115" y="140"/>
                  <a:pt x="115" y="140"/>
                </a:cubicBezTo>
                <a:cubicBezTo>
                  <a:pt x="132" y="140"/>
                  <a:pt x="140" y="148"/>
                  <a:pt x="148" y="157"/>
                </a:cubicBezTo>
                <a:cubicBezTo>
                  <a:pt x="173" y="173"/>
                  <a:pt x="173" y="173"/>
                  <a:pt x="173" y="173"/>
                </a:cubicBezTo>
                <a:cubicBezTo>
                  <a:pt x="173" y="173"/>
                  <a:pt x="173" y="182"/>
                  <a:pt x="173" y="173"/>
                </a:cubicBezTo>
                <a:cubicBezTo>
                  <a:pt x="231" y="165"/>
                  <a:pt x="355" y="140"/>
                  <a:pt x="445" y="14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8" name="Freeform 747">
            <a:extLst>
              <a:ext uri="{FF2B5EF4-FFF2-40B4-BE49-F238E27FC236}">
                <a16:creationId xmlns:a16="http://schemas.microsoft.com/office/drawing/2014/main" id="{CE868370-1DF9-5B4D-B82B-9D5F06784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0181" y="4770303"/>
            <a:ext cx="23802" cy="40465"/>
          </a:xfrm>
          <a:custGeom>
            <a:avLst/>
            <a:gdLst>
              <a:gd name="T0" fmla="*/ 24 w 42"/>
              <a:gd name="T1" fmla="*/ 74 h 75"/>
              <a:gd name="T2" fmla="*/ 24 w 42"/>
              <a:gd name="T3" fmla="*/ 74 h 75"/>
              <a:gd name="T4" fmla="*/ 24 w 42"/>
              <a:gd name="T5" fmla="*/ 74 h 75"/>
              <a:gd name="T6" fmla="*/ 0 w 42"/>
              <a:gd name="T7" fmla="*/ 50 h 75"/>
              <a:gd name="T8" fmla="*/ 0 w 42"/>
              <a:gd name="T9" fmla="*/ 25 h 75"/>
              <a:gd name="T10" fmla="*/ 24 w 42"/>
              <a:gd name="T11" fmla="*/ 0 h 75"/>
              <a:gd name="T12" fmla="*/ 24 w 42"/>
              <a:gd name="T13" fmla="*/ 0 h 75"/>
              <a:gd name="T14" fmla="*/ 41 w 42"/>
              <a:gd name="T15" fmla="*/ 25 h 75"/>
              <a:gd name="T16" fmla="*/ 41 w 42"/>
              <a:gd name="T17" fmla="*/ 50 h 75"/>
              <a:gd name="T18" fmla="*/ 24 w 42"/>
              <a:gd name="T19" fmla="*/ 74 h 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2" h="75">
                <a:moveTo>
                  <a:pt x="24" y="74"/>
                </a:moveTo>
                <a:lnTo>
                  <a:pt x="24" y="74"/>
                </a:lnTo>
                <a:lnTo>
                  <a:pt x="24" y="74"/>
                </a:lnTo>
                <a:cubicBezTo>
                  <a:pt x="8" y="74"/>
                  <a:pt x="0" y="66"/>
                  <a:pt x="0" y="50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8"/>
                  <a:pt x="8" y="0"/>
                  <a:pt x="24" y="0"/>
                </a:cubicBezTo>
                <a:lnTo>
                  <a:pt x="24" y="0"/>
                </a:lnTo>
                <a:cubicBezTo>
                  <a:pt x="33" y="0"/>
                  <a:pt x="41" y="8"/>
                  <a:pt x="41" y="25"/>
                </a:cubicBezTo>
                <a:cubicBezTo>
                  <a:pt x="41" y="50"/>
                  <a:pt x="41" y="50"/>
                  <a:pt x="41" y="50"/>
                </a:cubicBezTo>
                <a:cubicBezTo>
                  <a:pt x="41" y="66"/>
                  <a:pt x="33" y="74"/>
                  <a:pt x="24" y="7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59" name="Freeform 748">
            <a:extLst>
              <a:ext uri="{FF2B5EF4-FFF2-40B4-BE49-F238E27FC236}">
                <a16:creationId xmlns:a16="http://schemas.microsoft.com/office/drawing/2014/main" id="{8DA3F129-7C5C-5E40-A442-17B3230D5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5812" y="3518312"/>
            <a:ext cx="161855" cy="409397"/>
          </a:xfrm>
          <a:custGeom>
            <a:avLst/>
            <a:gdLst>
              <a:gd name="T0" fmla="*/ 239 w 298"/>
              <a:gd name="T1" fmla="*/ 759 h 760"/>
              <a:gd name="T2" fmla="*/ 239 w 298"/>
              <a:gd name="T3" fmla="*/ 759 h 760"/>
              <a:gd name="T4" fmla="*/ 50 w 298"/>
              <a:gd name="T5" fmla="*/ 759 h 760"/>
              <a:gd name="T6" fmla="*/ 33 w 298"/>
              <a:gd name="T7" fmla="*/ 734 h 760"/>
              <a:gd name="T8" fmla="*/ 8 w 298"/>
              <a:gd name="T9" fmla="*/ 511 h 760"/>
              <a:gd name="T10" fmla="*/ 116 w 298"/>
              <a:gd name="T11" fmla="*/ 40 h 760"/>
              <a:gd name="T12" fmla="*/ 132 w 298"/>
              <a:gd name="T13" fmla="*/ 8 h 760"/>
              <a:gd name="T14" fmla="*/ 149 w 298"/>
              <a:gd name="T15" fmla="*/ 0 h 760"/>
              <a:gd name="T16" fmla="*/ 149 w 298"/>
              <a:gd name="T17" fmla="*/ 0 h 760"/>
              <a:gd name="T18" fmla="*/ 165 w 298"/>
              <a:gd name="T19" fmla="*/ 8 h 760"/>
              <a:gd name="T20" fmla="*/ 173 w 298"/>
              <a:gd name="T21" fmla="*/ 17 h 760"/>
              <a:gd name="T22" fmla="*/ 281 w 298"/>
              <a:gd name="T23" fmla="*/ 536 h 760"/>
              <a:gd name="T24" fmla="*/ 264 w 298"/>
              <a:gd name="T25" fmla="*/ 536 h 760"/>
              <a:gd name="T26" fmla="*/ 281 w 298"/>
              <a:gd name="T27" fmla="*/ 536 h 760"/>
              <a:gd name="T28" fmla="*/ 264 w 298"/>
              <a:gd name="T29" fmla="*/ 734 h 760"/>
              <a:gd name="T30" fmla="*/ 239 w 298"/>
              <a:gd name="T31" fmla="*/ 759 h 760"/>
              <a:gd name="T32" fmla="*/ 66 w 298"/>
              <a:gd name="T33" fmla="*/ 718 h 760"/>
              <a:gd name="T34" fmla="*/ 66 w 298"/>
              <a:gd name="T35" fmla="*/ 718 h 760"/>
              <a:gd name="T36" fmla="*/ 223 w 298"/>
              <a:gd name="T37" fmla="*/ 718 h 760"/>
              <a:gd name="T38" fmla="*/ 239 w 298"/>
              <a:gd name="T39" fmla="*/ 536 h 760"/>
              <a:gd name="T40" fmla="*/ 149 w 298"/>
              <a:gd name="T41" fmla="*/ 65 h 760"/>
              <a:gd name="T42" fmla="*/ 50 w 298"/>
              <a:gd name="T43" fmla="*/ 511 h 760"/>
              <a:gd name="T44" fmla="*/ 66 w 298"/>
              <a:gd name="T45" fmla="*/ 718 h 7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298" h="760">
                <a:moveTo>
                  <a:pt x="239" y="759"/>
                </a:moveTo>
                <a:lnTo>
                  <a:pt x="239" y="759"/>
                </a:lnTo>
                <a:cubicBezTo>
                  <a:pt x="50" y="759"/>
                  <a:pt x="50" y="759"/>
                  <a:pt x="50" y="759"/>
                </a:cubicBezTo>
                <a:cubicBezTo>
                  <a:pt x="41" y="759"/>
                  <a:pt x="33" y="751"/>
                  <a:pt x="33" y="734"/>
                </a:cubicBezTo>
                <a:cubicBezTo>
                  <a:pt x="8" y="511"/>
                  <a:pt x="8" y="511"/>
                  <a:pt x="8" y="511"/>
                </a:cubicBezTo>
                <a:cubicBezTo>
                  <a:pt x="0" y="354"/>
                  <a:pt x="33" y="197"/>
                  <a:pt x="116" y="40"/>
                </a:cubicBezTo>
                <a:cubicBezTo>
                  <a:pt x="132" y="8"/>
                  <a:pt x="132" y="8"/>
                  <a:pt x="132" y="8"/>
                </a:cubicBezTo>
                <a:cubicBezTo>
                  <a:pt x="132" y="8"/>
                  <a:pt x="140" y="0"/>
                  <a:pt x="149" y="0"/>
                </a:cubicBezTo>
                <a:lnTo>
                  <a:pt x="149" y="0"/>
                </a:lnTo>
                <a:cubicBezTo>
                  <a:pt x="157" y="0"/>
                  <a:pt x="157" y="0"/>
                  <a:pt x="165" y="8"/>
                </a:cubicBezTo>
                <a:cubicBezTo>
                  <a:pt x="173" y="17"/>
                  <a:pt x="173" y="17"/>
                  <a:pt x="173" y="17"/>
                </a:cubicBezTo>
                <a:cubicBezTo>
                  <a:pt x="264" y="181"/>
                  <a:pt x="297" y="363"/>
                  <a:pt x="281" y="536"/>
                </a:cubicBezTo>
                <a:cubicBezTo>
                  <a:pt x="264" y="536"/>
                  <a:pt x="264" y="536"/>
                  <a:pt x="264" y="536"/>
                </a:cubicBezTo>
                <a:cubicBezTo>
                  <a:pt x="281" y="536"/>
                  <a:pt x="281" y="536"/>
                  <a:pt x="281" y="536"/>
                </a:cubicBezTo>
                <a:cubicBezTo>
                  <a:pt x="264" y="734"/>
                  <a:pt x="264" y="734"/>
                  <a:pt x="264" y="734"/>
                </a:cubicBezTo>
                <a:cubicBezTo>
                  <a:pt x="264" y="751"/>
                  <a:pt x="256" y="759"/>
                  <a:pt x="239" y="759"/>
                </a:cubicBezTo>
                <a:close/>
                <a:moveTo>
                  <a:pt x="66" y="718"/>
                </a:moveTo>
                <a:lnTo>
                  <a:pt x="66" y="718"/>
                </a:lnTo>
                <a:cubicBezTo>
                  <a:pt x="223" y="718"/>
                  <a:pt x="223" y="718"/>
                  <a:pt x="223" y="718"/>
                </a:cubicBezTo>
                <a:cubicBezTo>
                  <a:pt x="239" y="536"/>
                  <a:pt x="239" y="536"/>
                  <a:pt x="239" y="536"/>
                </a:cubicBezTo>
                <a:cubicBezTo>
                  <a:pt x="256" y="371"/>
                  <a:pt x="223" y="214"/>
                  <a:pt x="149" y="65"/>
                </a:cubicBezTo>
                <a:cubicBezTo>
                  <a:pt x="74" y="214"/>
                  <a:pt x="41" y="363"/>
                  <a:pt x="50" y="511"/>
                </a:cubicBezTo>
                <a:lnTo>
                  <a:pt x="66" y="7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0" name="Freeform 749">
            <a:extLst>
              <a:ext uri="{FF2B5EF4-FFF2-40B4-BE49-F238E27FC236}">
                <a16:creationId xmlns:a16="http://schemas.microsoft.com/office/drawing/2014/main" id="{E4593B05-F88E-5944-BCCA-3B0AB6380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4822" y="3815839"/>
            <a:ext cx="80927" cy="178515"/>
          </a:xfrm>
          <a:custGeom>
            <a:avLst/>
            <a:gdLst>
              <a:gd name="T0" fmla="*/ 132 w 150"/>
              <a:gd name="T1" fmla="*/ 330 h 331"/>
              <a:gd name="T2" fmla="*/ 132 w 150"/>
              <a:gd name="T3" fmla="*/ 330 h 331"/>
              <a:gd name="T4" fmla="*/ 115 w 150"/>
              <a:gd name="T5" fmla="*/ 322 h 331"/>
              <a:gd name="T6" fmla="*/ 8 w 150"/>
              <a:gd name="T7" fmla="*/ 181 h 331"/>
              <a:gd name="T8" fmla="*/ 8 w 150"/>
              <a:gd name="T9" fmla="*/ 156 h 331"/>
              <a:gd name="T10" fmla="*/ 33 w 150"/>
              <a:gd name="T11" fmla="*/ 156 h 331"/>
              <a:gd name="T12" fmla="*/ 107 w 150"/>
              <a:gd name="T13" fmla="*/ 247 h 331"/>
              <a:gd name="T14" fmla="*/ 107 w 150"/>
              <a:gd name="T15" fmla="*/ 214 h 331"/>
              <a:gd name="T16" fmla="*/ 16 w 150"/>
              <a:gd name="T17" fmla="*/ 33 h 331"/>
              <a:gd name="T18" fmla="*/ 25 w 150"/>
              <a:gd name="T19" fmla="*/ 8 h 331"/>
              <a:gd name="T20" fmla="*/ 49 w 150"/>
              <a:gd name="T21" fmla="*/ 16 h 331"/>
              <a:gd name="T22" fmla="*/ 149 w 150"/>
              <a:gd name="T23" fmla="*/ 198 h 331"/>
              <a:gd name="T24" fmla="*/ 149 w 150"/>
              <a:gd name="T25" fmla="*/ 206 h 331"/>
              <a:gd name="T26" fmla="*/ 149 w 150"/>
              <a:gd name="T27" fmla="*/ 305 h 331"/>
              <a:gd name="T28" fmla="*/ 132 w 150"/>
              <a:gd name="T29" fmla="*/ 330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50" h="331">
                <a:moveTo>
                  <a:pt x="132" y="330"/>
                </a:moveTo>
                <a:lnTo>
                  <a:pt x="132" y="330"/>
                </a:lnTo>
                <a:cubicBezTo>
                  <a:pt x="124" y="330"/>
                  <a:pt x="115" y="330"/>
                  <a:pt x="115" y="322"/>
                </a:cubicBezTo>
                <a:cubicBezTo>
                  <a:pt x="8" y="181"/>
                  <a:pt x="8" y="181"/>
                  <a:pt x="8" y="181"/>
                </a:cubicBezTo>
                <a:cubicBezTo>
                  <a:pt x="0" y="173"/>
                  <a:pt x="0" y="165"/>
                  <a:pt x="8" y="156"/>
                </a:cubicBezTo>
                <a:cubicBezTo>
                  <a:pt x="16" y="148"/>
                  <a:pt x="33" y="148"/>
                  <a:pt x="33" y="156"/>
                </a:cubicBezTo>
                <a:cubicBezTo>
                  <a:pt x="107" y="247"/>
                  <a:pt x="107" y="247"/>
                  <a:pt x="107" y="247"/>
                </a:cubicBezTo>
                <a:cubicBezTo>
                  <a:pt x="107" y="214"/>
                  <a:pt x="107" y="214"/>
                  <a:pt x="107" y="214"/>
                </a:cubicBezTo>
                <a:cubicBezTo>
                  <a:pt x="16" y="33"/>
                  <a:pt x="16" y="33"/>
                  <a:pt x="16" y="33"/>
                </a:cubicBezTo>
                <a:cubicBezTo>
                  <a:pt x="8" y="24"/>
                  <a:pt x="16" y="8"/>
                  <a:pt x="25" y="8"/>
                </a:cubicBezTo>
                <a:cubicBezTo>
                  <a:pt x="33" y="0"/>
                  <a:pt x="49" y="0"/>
                  <a:pt x="49" y="16"/>
                </a:cubicBezTo>
                <a:cubicBezTo>
                  <a:pt x="149" y="198"/>
                  <a:pt x="149" y="198"/>
                  <a:pt x="149" y="198"/>
                </a:cubicBezTo>
                <a:lnTo>
                  <a:pt x="149" y="206"/>
                </a:lnTo>
                <a:cubicBezTo>
                  <a:pt x="149" y="305"/>
                  <a:pt x="149" y="305"/>
                  <a:pt x="149" y="305"/>
                </a:cubicBezTo>
                <a:cubicBezTo>
                  <a:pt x="149" y="322"/>
                  <a:pt x="140" y="322"/>
                  <a:pt x="132" y="33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1" name="Freeform 750">
            <a:extLst>
              <a:ext uri="{FF2B5EF4-FFF2-40B4-BE49-F238E27FC236}">
                <a16:creationId xmlns:a16="http://schemas.microsoft.com/office/drawing/2014/main" id="{E1CA3B12-1FFD-A247-9F5C-99FF603E23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5349" y="3820599"/>
            <a:ext cx="80927" cy="173755"/>
          </a:xfrm>
          <a:custGeom>
            <a:avLst/>
            <a:gdLst>
              <a:gd name="T0" fmla="*/ 24 w 149"/>
              <a:gd name="T1" fmla="*/ 322 h 323"/>
              <a:gd name="T2" fmla="*/ 24 w 149"/>
              <a:gd name="T3" fmla="*/ 322 h 323"/>
              <a:gd name="T4" fmla="*/ 16 w 149"/>
              <a:gd name="T5" fmla="*/ 322 h 323"/>
              <a:gd name="T6" fmla="*/ 0 w 149"/>
              <a:gd name="T7" fmla="*/ 297 h 323"/>
              <a:gd name="T8" fmla="*/ 0 w 149"/>
              <a:gd name="T9" fmla="*/ 198 h 323"/>
              <a:gd name="T10" fmla="*/ 8 w 149"/>
              <a:gd name="T11" fmla="*/ 190 h 323"/>
              <a:gd name="T12" fmla="*/ 91 w 149"/>
              <a:gd name="T13" fmla="*/ 16 h 323"/>
              <a:gd name="T14" fmla="*/ 124 w 149"/>
              <a:gd name="T15" fmla="*/ 0 h 323"/>
              <a:gd name="T16" fmla="*/ 132 w 149"/>
              <a:gd name="T17" fmla="*/ 33 h 323"/>
              <a:gd name="T18" fmla="*/ 41 w 149"/>
              <a:gd name="T19" fmla="*/ 206 h 323"/>
              <a:gd name="T20" fmla="*/ 41 w 149"/>
              <a:gd name="T21" fmla="*/ 239 h 323"/>
              <a:gd name="T22" fmla="*/ 107 w 149"/>
              <a:gd name="T23" fmla="*/ 165 h 323"/>
              <a:gd name="T24" fmla="*/ 132 w 149"/>
              <a:gd name="T25" fmla="*/ 157 h 323"/>
              <a:gd name="T26" fmla="*/ 140 w 149"/>
              <a:gd name="T27" fmla="*/ 190 h 323"/>
              <a:gd name="T28" fmla="*/ 41 w 149"/>
              <a:gd name="T29" fmla="*/ 314 h 323"/>
              <a:gd name="T30" fmla="*/ 24 w 149"/>
              <a:gd name="T31" fmla="*/ 322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49" h="323">
                <a:moveTo>
                  <a:pt x="24" y="322"/>
                </a:moveTo>
                <a:lnTo>
                  <a:pt x="24" y="322"/>
                </a:lnTo>
                <a:cubicBezTo>
                  <a:pt x="16" y="322"/>
                  <a:pt x="16" y="322"/>
                  <a:pt x="16" y="322"/>
                </a:cubicBezTo>
                <a:cubicBezTo>
                  <a:pt x="8" y="314"/>
                  <a:pt x="0" y="314"/>
                  <a:pt x="0" y="297"/>
                </a:cubicBezTo>
                <a:cubicBezTo>
                  <a:pt x="0" y="198"/>
                  <a:pt x="0" y="198"/>
                  <a:pt x="0" y="198"/>
                </a:cubicBezTo>
                <a:cubicBezTo>
                  <a:pt x="0" y="198"/>
                  <a:pt x="0" y="190"/>
                  <a:pt x="8" y="190"/>
                </a:cubicBezTo>
                <a:cubicBezTo>
                  <a:pt x="91" y="16"/>
                  <a:pt x="91" y="16"/>
                  <a:pt x="91" y="16"/>
                </a:cubicBezTo>
                <a:cubicBezTo>
                  <a:pt x="99" y="0"/>
                  <a:pt x="107" y="0"/>
                  <a:pt x="124" y="0"/>
                </a:cubicBezTo>
                <a:cubicBezTo>
                  <a:pt x="132" y="8"/>
                  <a:pt x="132" y="25"/>
                  <a:pt x="132" y="33"/>
                </a:cubicBezTo>
                <a:cubicBezTo>
                  <a:pt x="41" y="206"/>
                  <a:pt x="41" y="206"/>
                  <a:pt x="41" y="206"/>
                </a:cubicBezTo>
                <a:cubicBezTo>
                  <a:pt x="41" y="239"/>
                  <a:pt x="41" y="239"/>
                  <a:pt x="41" y="239"/>
                </a:cubicBezTo>
                <a:cubicBezTo>
                  <a:pt x="107" y="165"/>
                  <a:pt x="107" y="165"/>
                  <a:pt x="107" y="165"/>
                </a:cubicBezTo>
                <a:cubicBezTo>
                  <a:pt x="115" y="148"/>
                  <a:pt x="124" y="148"/>
                  <a:pt x="132" y="157"/>
                </a:cubicBezTo>
                <a:cubicBezTo>
                  <a:pt x="140" y="165"/>
                  <a:pt x="148" y="181"/>
                  <a:pt x="140" y="190"/>
                </a:cubicBezTo>
                <a:cubicBezTo>
                  <a:pt x="41" y="314"/>
                  <a:pt x="41" y="314"/>
                  <a:pt x="41" y="314"/>
                </a:cubicBezTo>
                <a:cubicBezTo>
                  <a:pt x="33" y="322"/>
                  <a:pt x="24" y="322"/>
                  <a:pt x="24" y="32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2" name="Freeform 751">
            <a:extLst>
              <a:ext uri="{FF2B5EF4-FFF2-40B4-BE49-F238E27FC236}">
                <a16:creationId xmlns:a16="http://schemas.microsoft.com/office/drawing/2014/main" id="{34DDD638-7A10-1943-BB46-6159A60DC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8655" y="3906287"/>
            <a:ext cx="71407" cy="45224"/>
          </a:xfrm>
          <a:custGeom>
            <a:avLst/>
            <a:gdLst>
              <a:gd name="T0" fmla="*/ 108 w 134"/>
              <a:gd name="T1" fmla="*/ 82 h 83"/>
              <a:gd name="T2" fmla="*/ 108 w 134"/>
              <a:gd name="T3" fmla="*/ 82 h 83"/>
              <a:gd name="T4" fmla="*/ 17 w 134"/>
              <a:gd name="T5" fmla="*/ 82 h 83"/>
              <a:gd name="T6" fmla="*/ 0 w 134"/>
              <a:gd name="T7" fmla="*/ 57 h 83"/>
              <a:gd name="T8" fmla="*/ 0 w 134"/>
              <a:gd name="T9" fmla="*/ 16 h 83"/>
              <a:gd name="T10" fmla="*/ 17 w 134"/>
              <a:gd name="T11" fmla="*/ 0 h 83"/>
              <a:gd name="T12" fmla="*/ 108 w 134"/>
              <a:gd name="T13" fmla="*/ 0 h 83"/>
              <a:gd name="T14" fmla="*/ 133 w 134"/>
              <a:gd name="T15" fmla="*/ 16 h 83"/>
              <a:gd name="T16" fmla="*/ 133 w 134"/>
              <a:gd name="T17" fmla="*/ 57 h 83"/>
              <a:gd name="T18" fmla="*/ 108 w 134"/>
              <a:gd name="T19" fmla="*/ 82 h 83"/>
              <a:gd name="T20" fmla="*/ 42 w 134"/>
              <a:gd name="T21" fmla="*/ 41 h 83"/>
              <a:gd name="T22" fmla="*/ 42 w 134"/>
              <a:gd name="T23" fmla="*/ 41 h 83"/>
              <a:gd name="T24" fmla="*/ 91 w 134"/>
              <a:gd name="T25" fmla="*/ 41 h 83"/>
              <a:gd name="T26" fmla="*/ 91 w 134"/>
              <a:gd name="T27" fmla="*/ 41 h 83"/>
              <a:gd name="T28" fmla="*/ 42 w 134"/>
              <a:gd name="T29" fmla="*/ 41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34" h="83">
                <a:moveTo>
                  <a:pt x="108" y="82"/>
                </a:moveTo>
                <a:lnTo>
                  <a:pt x="108" y="82"/>
                </a:lnTo>
                <a:cubicBezTo>
                  <a:pt x="17" y="82"/>
                  <a:pt x="17" y="82"/>
                  <a:pt x="17" y="82"/>
                </a:cubicBezTo>
                <a:cubicBezTo>
                  <a:pt x="9" y="82"/>
                  <a:pt x="0" y="74"/>
                  <a:pt x="0" y="5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9" y="0"/>
                  <a:pt x="17" y="0"/>
                </a:cubicBezTo>
                <a:cubicBezTo>
                  <a:pt x="108" y="0"/>
                  <a:pt x="108" y="0"/>
                  <a:pt x="108" y="0"/>
                </a:cubicBezTo>
                <a:cubicBezTo>
                  <a:pt x="124" y="0"/>
                  <a:pt x="133" y="8"/>
                  <a:pt x="133" y="16"/>
                </a:cubicBezTo>
                <a:cubicBezTo>
                  <a:pt x="133" y="57"/>
                  <a:pt x="133" y="57"/>
                  <a:pt x="133" y="57"/>
                </a:cubicBezTo>
                <a:cubicBezTo>
                  <a:pt x="133" y="74"/>
                  <a:pt x="124" y="82"/>
                  <a:pt x="108" y="82"/>
                </a:cubicBezTo>
                <a:close/>
                <a:moveTo>
                  <a:pt x="42" y="41"/>
                </a:moveTo>
                <a:lnTo>
                  <a:pt x="42" y="41"/>
                </a:lnTo>
                <a:cubicBezTo>
                  <a:pt x="91" y="41"/>
                  <a:pt x="91" y="41"/>
                  <a:pt x="91" y="41"/>
                </a:cubicBezTo>
                <a:lnTo>
                  <a:pt x="91" y="41"/>
                </a:lnTo>
                <a:cubicBezTo>
                  <a:pt x="42" y="41"/>
                  <a:pt x="42" y="41"/>
                  <a:pt x="42" y="4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3" name="Freeform 752">
            <a:extLst>
              <a:ext uri="{FF2B5EF4-FFF2-40B4-BE49-F238E27FC236}">
                <a16:creationId xmlns:a16="http://schemas.microsoft.com/office/drawing/2014/main" id="{E8683E36-E5DE-704B-BEDB-E4D187AC7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3416" y="3637322"/>
            <a:ext cx="61886" cy="66646"/>
          </a:xfrm>
          <a:custGeom>
            <a:avLst/>
            <a:gdLst>
              <a:gd name="T0" fmla="*/ 58 w 116"/>
              <a:gd name="T1" fmla="*/ 124 h 125"/>
              <a:gd name="T2" fmla="*/ 58 w 116"/>
              <a:gd name="T3" fmla="*/ 124 h 125"/>
              <a:gd name="T4" fmla="*/ 0 w 116"/>
              <a:gd name="T5" fmla="*/ 58 h 125"/>
              <a:gd name="T6" fmla="*/ 58 w 116"/>
              <a:gd name="T7" fmla="*/ 0 h 125"/>
              <a:gd name="T8" fmla="*/ 115 w 116"/>
              <a:gd name="T9" fmla="*/ 58 h 125"/>
              <a:gd name="T10" fmla="*/ 58 w 116"/>
              <a:gd name="T11" fmla="*/ 124 h 125"/>
              <a:gd name="T12" fmla="*/ 58 w 116"/>
              <a:gd name="T13" fmla="*/ 42 h 125"/>
              <a:gd name="T14" fmla="*/ 58 w 116"/>
              <a:gd name="T15" fmla="*/ 42 h 125"/>
              <a:gd name="T16" fmla="*/ 41 w 116"/>
              <a:gd name="T17" fmla="*/ 58 h 125"/>
              <a:gd name="T18" fmla="*/ 58 w 116"/>
              <a:gd name="T19" fmla="*/ 83 h 125"/>
              <a:gd name="T20" fmla="*/ 74 w 116"/>
              <a:gd name="T21" fmla="*/ 58 h 125"/>
              <a:gd name="T22" fmla="*/ 58 w 116"/>
              <a:gd name="T23" fmla="*/ 42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6" h="125">
                <a:moveTo>
                  <a:pt x="58" y="124"/>
                </a:moveTo>
                <a:lnTo>
                  <a:pt x="58" y="124"/>
                </a:lnTo>
                <a:cubicBezTo>
                  <a:pt x="25" y="124"/>
                  <a:pt x="0" y="91"/>
                  <a:pt x="0" y="58"/>
                </a:cubicBezTo>
                <a:cubicBezTo>
                  <a:pt x="0" y="25"/>
                  <a:pt x="25" y="0"/>
                  <a:pt x="58" y="0"/>
                </a:cubicBezTo>
                <a:cubicBezTo>
                  <a:pt x="91" y="0"/>
                  <a:pt x="115" y="25"/>
                  <a:pt x="115" y="58"/>
                </a:cubicBezTo>
                <a:cubicBezTo>
                  <a:pt x="115" y="91"/>
                  <a:pt x="91" y="124"/>
                  <a:pt x="58" y="124"/>
                </a:cubicBezTo>
                <a:close/>
                <a:moveTo>
                  <a:pt x="58" y="42"/>
                </a:moveTo>
                <a:lnTo>
                  <a:pt x="58" y="42"/>
                </a:lnTo>
                <a:cubicBezTo>
                  <a:pt x="49" y="42"/>
                  <a:pt x="41" y="50"/>
                  <a:pt x="41" y="58"/>
                </a:cubicBezTo>
                <a:cubicBezTo>
                  <a:pt x="41" y="75"/>
                  <a:pt x="49" y="83"/>
                  <a:pt x="58" y="83"/>
                </a:cubicBezTo>
                <a:cubicBezTo>
                  <a:pt x="66" y="83"/>
                  <a:pt x="74" y="75"/>
                  <a:pt x="74" y="58"/>
                </a:cubicBezTo>
                <a:cubicBezTo>
                  <a:pt x="74" y="50"/>
                  <a:pt x="66" y="42"/>
                  <a:pt x="58" y="4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4" name="Freeform 753">
            <a:extLst>
              <a:ext uri="{FF2B5EF4-FFF2-40B4-BE49-F238E27FC236}">
                <a16:creationId xmlns:a16="http://schemas.microsoft.com/office/drawing/2014/main" id="{1DC0BB87-32AA-6F4D-8DBD-9A7E15822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2457" y="3820599"/>
            <a:ext cx="23802" cy="173755"/>
          </a:xfrm>
          <a:custGeom>
            <a:avLst/>
            <a:gdLst>
              <a:gd name="T0" fmla="*/ 25 w 42"/>
              <a:gd name="T1" fmla="*/ 322 h 323"/>
              <a:gd name="T2" fmla="*/ 25 w 42"/>
              <a:gd name="T3" fmla="*/ 322 h 323"/>
              <a:gd name="T4" fmla="*/ 0 w 42"/>
              <a:gd name="T5" fmla="*/ 297 h 323"/>
              <a:gd name="T6" fmla="*/ 0 w 42"/>
              <a:gd name="T7" fmla="*/ 25 h 323"/>
              <a:gd name="T8" fmla="*/ 25 w 42"/>
              <a:gd name="T9" fmla="*/ 0 h 323"/>
              <a:gd name="T10" fmla="*/ 41 w 42"/>
              <a:gd name="T11" fmla="*/ 25 h 323"/>
              <a:gd name="T12" fmla="*/ 41 w 42"/>
              <a:gd name="T13" fmla="*/ 297 h 323"/>
              <a:gd name="T14" fmla="*/ 25 w 42"/>
              <a:gd name="T15" fmla="*/ 322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323">
                <a:moveTo>
                  <a:pt x="25" y="322"/>
                </a:moveTo>
                <a:lnTo>
                  <a:pt x="25" y="322"/>
                </a:lnTo>
                <a:cubicBezTo>
                  <a:pt x="16" y="322"/>
                  <a:pt x="0" y="314"/>
                  <a:pt x="0" y="297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8"/>
                  <a:pt x="16" y="0"/>
                  <a:pt x="25" y="0"/>
                </a:cubicBezTo>
                <a:cubicBezTo>
                  <a:pt x="33" y="0"/>
                  <a:pt x="41" y="8"/>
                  <a:pt x="41" y="25"/>
                </a:cubicBezTo>
                <a:cubicBezTo>
                  <a:pt x="41" y="297"/>
                  <a:pt x="41" y="297"/>
                  <a:pt x="41" y="297"/>
                </a:cubicBezTo>
                <a:cubicBezTo>
                  <a:pt x="41" y="314"/>
                  <a:pt x="33" y="322"/>
                  <a:pt x="25" y="32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5" name="Freeform 754">
            <a:extLst>
              <a:ext uri="{FF2B5EF4-FFF2-40B4-BE49-F238E27FC236}">
                <a16:creationId xmlns:a16="http://schemas.microsoft.com/office/drawing/2014/main" id="{5175636E-AE37-D044-A6CF-2DAC3FB24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1867" y="4760783"/>
            <a:ext cx="28563" cy="347511"/>
          </a:xfrm>
          <a:custGeom>
            <a:avLst/>
            <a:gdLst>
              <a:gd name="T0" fmla="*/ 25 w 51"/>
              <a:gd name="T1" fmla="*/ 644 h 645"/>
              <a:gd name="T2" fmla="*/ 25 w 51"/>
              <a:gd name="T3" fmla="*/ 644 h 645"/>
              <a:gd name="T4" fmla="*/ 0 w 51"/>
              <a:gd name="T5" fmla="*/ 620 h 645"/>
              <a:gd name="T6" fmla="*/ 0 w 51"/>
              <a:gd name="T7" fmla="*/ 25 h 645"/>
              <a:gd name="T8" fmla="*/ 25 w 51"/>
              <a:gd name="T9" fmla="*/ 0 h 645"/>
              <a:gd name="T10" fmla="*/ 50 w 51"/>
              <a:gd name="T11" fmla="*/ 25 h 645"/>
              <a:gd name="T12" fmla="*/ 50 w 51"/>
              <a:gd name="T13" fmla="*/ 620 h 645"/>
              <a:gd name="T14" fmla="*/ 25 w 51"/>
              <a:gd name="T15" fmla="*/ 644 h 6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" h="645">
                <a:moveTo>
                  <a:pt x="25" y="644"/>
                </a:moveTo>
                <a:lnTo>
                  <a:pt x="25" y="644"/>
                </a:lnTo>
                <a:cubicBezTo>
                  <a:pt x="8" y="644"/>
                  <a:pt x="0" y="636"/>
                  <a:pt x="0" y="620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9"/>
                  <a:pt x="8" y="0"/>
                  <a:pt x="25" y="0"/>
                </a:cubicBezTo>
                <a:cubicBezTo>
                  <a:pt x="41" y="0"/>
                  <a:pt x="50" y="9"/>
                  <a:pt x="50" y="25"/>
                </a:cubicBezTo>
                <a:cubicBezTo>
                  <a:pt x="50" y="620"/>
                  <a:pt x="50" y="620"/>
                  <a:pt x="50" y="620"/>
                </a:cubicBezTo>
                <a:cubicBezTo>
                  <a:pt x="50" y="636"/>
                  <a:pt x="41" y="644"/>
                  <a:pt x="25" y="64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6" name="Freeform 755">
            <a:extLst>
              <a:ext uri="{FF2B5EF4-FFF2-40B4-BE49-F238E27FC236}">
                <a16:creationId xmlns:a16="http://schemas.microsoft.com/office/drawing/2014/main" id="{4DD9C46D-B7AB-6C43-A8DE-E4BC60426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01867" y="5086873"/>
            <a:ext cx="347511" cy="23802"/>
          </a:xfrm>
          <a:custGeom>
            <a:avLst/>
            <a:gdLst>
              <a:gd name="T0" fmla="*/ 628 w 645"/>
              <a:gd name="T1" fmla="*/ 41 h 42"/>
              <a:gd name="T2" fmla="*/ 628 w 645"/>
              <a:gd name="T3" fmla="*/ 41 h 42"/>
              <a:gd name="T4" fmla="*/ 25 w 645"/>
              <a:gd name="T5" fmla="*/ 41 h 42"/>
              <a:gd name="T6" fmla="*/ 0 w 645"/>
              <a:gd name="T7" fmla="*/ 17 h 42"/>
              <a:gd name="T8" fmla="*/ 25 w 645"/>
              <a:gd name="T9" fmla="*/ 0 h 42"/>
              <a:gd name="T10" fmla="*/ 628 w 645"/>
              <a:gd name="T11" fmla="*/ 0 h 42"/>
              <a:gd name="T12" fmla="*/ 644 w 645"/>
              <a:gd name="T13" fmla="*/ 17 h 42"/>
              <a:gd name="T14" fmla="*/ 628 w 645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45" h="42">
                <a:moveTo>
                  <a:pt x="628" y="41"/>
                </a:moveTo>
                <a:lnTo>
                  <a:pt x="628" y="41"/>
                </a:lnTo>
                <a:cubicBezTo>
                  <a:pt x="25" y="41"/>
                  <a:pt x="25" y="41"/>
                  <a:pt x="25" y="41"/>
                </a:cubicBezTo>
                <a:cubicBezTo>
                  <a:pt x="8" y="41"/>
                  <a:pt x="0" y="33"/>
                  <a:pt x="0" y="17"/>
                </a:cubicBezTo>
                <a:cubicBezTo>
                  <a:pt x="0" y="8"/>
                  <a:pt x="8" y="0"/>
                  <a:pt x="25" y="0"/>
                </a:cubicBezTo>
                <a:cubicBezTo>
                  <a:pt x="628" y="0"/>
                  <a:pt x="628" y="0"/>
                  <a:pt x="628" y="0"/>
                </a:cubicBezTo>
                <a:cubicBezTo>
                  <a:pt x="636" y="0"/>
                  <a:pt x="644" y="8"/>
                  <a:pt x="644" y="17"/>
                </a:cubicBezTo>
                <a:cubicBezTo>
                  <a:pt x="644" y="33"/>
                  <a:pt x="636" y="41"/>
                  <a:pt x="628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7" name="Freeform 756">
            <a:extLst>
              <a:ext uri="{FF2B5EF4-FFF2-40B4-BE49-F238E27FC236}">
                <a16:creationId xmlns:a16="http://schemas.microsoft.com/office/drawing/2014/main" id="{C7570A19-377E-FD48-8B44-A21A8B0E1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7092" y="4770303"/>
            <a:ext cx="228501" cy="299907"/>
          </a:xfrm>
          <a:custGeom>
            <a:avLst/>
            <a:gdLst>
              <a:gd name="T0" fmla="*/ 33 w 422"/>
              <a:gd name="T1" fmla="*/ 553 h 554"/>
              <a:gd name="T2" fmla="*/ 33 w 422"/>
              <a:gd name="T3" fmla="*/ 553 h 554"/>
              <a:gd name="T4" fmla="*/ 16 w 422"/>
              <a:gd name="T5" fmla="*/ 553 h 554"/>
              <a:gd name="T6" fmla="*/ 8 w 422"/>
              <a:gd name="T7" fmla="*/ 520 h 554"/>
              <a:gd name="T8" fmla="*/ 58 w 422"/>
              <a:gd name="T9" fmla="*/ 429 h 554"/>
              <a:gd name="T10" fmla="*/ 66 w 422"/>
              <a:gd name="T11" fmla="*/ 421 h 554"/>
              <a:gd name="T12" fmla="*/ 198 w 422"/>
              <a:gd name="T13" fmla="*/ 355 h 554"/>
              <a:gd name="T14" fmla="*/ 206 w 422"/>
              <a:gd name="T15" fmla="*/ 355 h 554"/>
              <a:gd name="T16" fmla="*/ 289 w 422"/>
              <a:gd name="T17" fmla="*/ 330 h 554"/>
              <a:gd name="T18" fmla="*/ 297 w 422"/>
              <a:gd name="T19" fmla="*/ 223 h 554"/>
              <a:gd name="T20" fmla="*/ 313 w 422"/>
              <a:gd name="T21" fmla="*/ 116 h 554"/>
              <a:gd name="T22" fmla="*/ 322 w 422"/>
              <a:gd name="T23" fmla="*/ 107 h 554"/>
              <a:gd name="T24" fmla="*/ 379 w 422"/>
              <a:gd name="T25" fmla="*/ 8 h 554"/>
              <a:gd name="T26" fmla="*/ 412 w 422"/>
              <a:gd name="T27" fmla="*/ 0 h 554"/>
              <a:gd name="T28" fmla="*/ 421 w 422"/>
              <a:gd name="T29" fmla="*/ 33 h 554"/>
              <a:gd name="T30" fmla="*/ 363 w 422"/>
              <a:gd name="T31" fmla="*/ 124 h 554"/>
              <a:gd name="T32" fmla="*/ 346 w 422"/>
              <a:gd name="T33" fmla="*/ 231 h 554"/>
              <a:gd name="T34" fmla="*/ 330 w 422"/>
              <a:gd name="T35" fmla="*/ 347 h 554"/>
              <a:gd name="T36" fmla="*/ 313 w 422"/>
              <a:gd name="T37" fmla="*/ 371 h 554"/>
              <a:gd name="T38" fmla="*/ 223 w 422"/>
              <a:gd name="T39" fmla="*/ 396 h 554"/>
              <a:gd name="T40" fmla="*/ 91 w 422"/>
              <a:gd name="T41" fmla="*/ 454 h 554"/>
              <a:gd name="T42" fmla="*/ 49 w 422"/>
              <a:gd name="T43" fmla="*/ 545 h 554"/>
              <a:gd name="T44" fmla="*/ 33 w 422"/>
              <a:gd name="T45" fmla="*/ 553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22" h="554">
                <a:moveTo>
                  <a:pt x="33" y="553"/>
                </a:moveTo>
                <a:lnTo>
                  <a:pt x="33" y="553"/>
                </a:lnTo>
                <a:cubicBezTo>
                  <a:pt x="25" y="553"/>
                  <a:pt x="25" y="553"/>
                  <a:pt x="16" y="553"/>
                </a:cubicBezTo>
                <a:cubicBezTo>
                  <a:pt x="8" y="545"/>
                  <a:pt x="0" y="528"/>
                  <a:pt x="8" y="520"/>
                </a:cubicBezTo>
                <a:cubicBezTo>
                  <a:pt x="58" y="429"/>
                  <a:pt x="58" y="429"/>
                  <a:pt x="58" y="429"/>
                </a:cubicBezTo>
                <a:cubicBezTo>
                  <a:pt x="58" y="421"/>
                  <a:pt x="66" y="421"/>
                  <a:pt x="66" y="421"/>
                </a:cubicBezTo>
                <a:cubicBezTo>
                  <a:pt x="198" y="355"/>
                  <a:pt x="198" y="355"/>
                  <a:pt x="198" y="355"/>
                </a:cubicBezTo>
                <a:cubicBezTo>
                  <a:pt x="206" y="355"/>
                  <a:pt x="206" y="355"/>
                  <a:pt x="206" y="355"/>
                </a:cubicBezTo>
                <a:cubicBezTo>
                  <a:pt x="289" y="330"/>
                  <a:pt x="289" y="330"/>
                  <a:pt x="289" y="330"/>
                </a:cubicBezTo>
                <a:cubicBezTo>
                  <a:pt x="297" y="223"/>
                  <a:pt x="297" y="223"/>
                  <a:pt x="297" y="223"/>
                </a:cubicBezTo>
                <a:cubicBezTo>
                  <a:pt x="313" y="116"/>
                  <a:pt x="313" y="116"/>
                  <a:pt x="313" y="116"/>
                </a:cubicBezTo>
                <a:cubicBezTo>
                  <a:pt x="322" y="116"/>
                  <a:pt x="322" y="107"/>
                  <a:pt x="322" y="107"/>
                </a:cubicBezTo>
                <a:cubicBezTo>
                  <a:pt x="379" y="8"/>
                  <a:pt x="379" y="8"/>
                  <a:pt x="379" y="8"/>
                </a:cubicBezTo>
                <a:cubicBezTo>
                  <a:pt x="388" y="0"/>
                  <a:pt x="396" y="0"/>
                  <a:pt x="412" y="0"/>
                </a:cubicBezTo>
                <a:cubicBezTo>
                  <a:pt x="421" y="8"/>
                  <a:pt x="421" y="25"/>
                  <a:pt x="421" y="33"/>
                </a:cubicBezTo>
                <a:cubicBezTo>
                  <a:pt x="363" y="124"/>
                  <a:pt x="363" y="124"/>
                  <a:pt x="363" y="124"/>
                </a:cubicBezTo>
                <a:cubicBezTo>
                  <a:pt x="346" y="231"/>
                  <a:pt x="346" y="231"/>
                  <a:pt x="346" y="231"/>
                </a:cubicBezTo>
                <a:cubicBezTo>
                  <a:pt x="330" y="347"/>
                  <a:pt x="330" y="347"/>
                  <a:pt x="330" y="347"/>
                </a:cubicBezTo>
                <a:cubicBezTo>
                  <a:pt x="330" y="355"/>
                  <a:pt x="322" y="363"/>
                  <a:pt x="313" y="371"/>
                </a:cubicBezTo>
                <a:cubicBezTo>
                  <a:pt x="223" y="396"/>
                  <a:pt x="223" y="396"/>
                  <a:pt x="223" y="396"/>
                </a:cubicBezTo>
                <a:cubicBezTo>
                  <a:pt x="91" y="454"/>
                  <a:pt x="91" y="454"/>
                  <a:pt x="91" y="454"/>
                </a:cubicBezTo>
                <a:cubicBezTo>
                  <a:pt x="49" y="545"/>
                  <a:pt x="49" y="545"/>
                  <a:pt x="49" y="545"/>
                </a:cubicBezTo>
                <a:cubicBezTo>
                  <a:pt x="49" y="553"/>
                  <a:pt x="41" y="553"/>
                  <a:pt x="33" y="55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8" name="Freeform 757">
            <a:extLst>
              <a:ext uri="{FF2B5EF4-FFF2-40B4-BE49-F238E27FC236}">
                <a16:creationId xmlns:a16="http://schemas.microsoft.com/office/drawing/2014/main" id="{B16CE4D5-C589-2641-853E-DED3E2445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2749" y="4836949"/>
            <a:ext cx="121390" cy="80927"/>
          </a:xfrm>
          <a:custGeom>
            <a:avLst/>
            <a:gdLst>
              <a:gd name="T0" fmla="*/ 66 w 224"/>
              <a:gd name="T1" fmla="*/ 148 h 149"/>
              <a:gd name="T2" fmla="*/ 66 w 224"/>
              <a:gd name="T3" fmla="*/ 148 h 149"/>
              <a:gd name="T4" fmla="*/ 58 w 224"/>
              <a:gd name="T5" fmla="*/ 148 h 149"/>
              <a:gd name="T6" fmla="*/ 25 w 224"/>
              <a:gd name="T7" fmla="*/ 132 h 149"/>
              <a:gd name="T8" fmla="*/ 9 w 224"/>
              <a:gd name="T9" fmla="*/ 107 h 149"/>
              <a:gd name="T10" fmla="*/ 33 w 224"/>
              <a:gd name="T11" fmla="*/ 91 h 149"/>
              <a:gd name="T12" fmla="*/ 58 w 224"/>
              <a:gd name="T13" fmla="*/ 99 h 149"/>
              <a:gd name="T14" fmla="*/ 190 w 224"/>
              <a:gd name="T15" fmla="*/ 8 h 149"/>
              <a:gd name="T16" fmla="*/ 223 w 224"/>
              <a:gd name="T17" fmla="*/ 16 h 149"/>
              <a:gd name="T18" fmla="*/ 215 w 224"/>
              <a:gd name="T19" fmla="*/ 49 h 149"/>
              <a:gd name="T20" fmla="*/ 75 w 224"/>
              <a:gd name="T21" fmla="*/ 140 h 149"/>
              <a:gd name="T22" fmla="*/ 66 w 224"/>
              <a:gd name="T23" fmla="*/ 148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4" h="149">
                <a:moveTo>
                  <a:pt x="66" y="148"/>
                </a:moveTo>
                <a:lnTo>
                  <a:pt x="66" y="148"/>
                </a:lnTo>
                <a:cubicBezTo>
                  <a:pt x="58" y="148"/>
                  <a:pt x="58" y="148"/>
                  <a:pt x="58" y="148"/>
                </a:cubicBezTo>
                <a:cubicBezTo>
                  <a:pt x="25" y="132"/>
                  <a:pt x="25" y="132"/>
                  <a:pt x="25" y="132"/>
                </a:cubicBezTo>
                <a:cubicBezTo>
                  <a:pt x="9" y="132"/>
                  <a:pt x="0" y="115"/>
                  <a:pt x="9" y="107"/>
                </a:cubicBezTo>
                <a:cubicBezTo>
                  <a:pt x="9" y="91"/>
                  <a:pt x="25" y="91"/>
                  <a:pt x="33" y="91"/>
                </a:cubicBezTo>
                <a:cubicBezTo>
                  <a:pt x="58" y="99"/>
                  <a:pt x="58" y="99"/>
                  <a:pt x="58" y="99"/>
                </a:cubicBezTo>
                <a:cubicBezTo>
                  <a:pt x="190" y="8"/>
                  <a:pt x="190" y="8"/>
                  <a:pt x="190" y="8"/>
                </a:cubicBezTo>
                <a:cubicBezTo>
                  <a:pt x="199" y="0"/>
                  <a:pt x="215" y="8"/>
                  <a:pt x="223" y="16"/>
                </a:cubicBezTo>
                <a:cubicBezTo>
                  <a:pt x="223" y="25"/>
                  <a:pt x="223" y="41"/>
                  <a:pt x="215" y="49"/>
                </a:cubicBezTo>
                <a:cubicBezTo>
                  <a:pt x="75" y="140"/>
                  <a:pt x="75" y="140"/>
                  <a:pt x="75" y="140"/>
                </a:cubicBezTo>
                <a:lnTo>
                  <a:pt x="66" y="148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69" name="Freeform 758">
            <a:extLst>
              <a:ext uri="{FF2B5EF4-FFF2-40B4-BE49-F238E27FC236}">
                <a16:creationId xmlns:a16="http://schemas.microsoft.com/office/drawing/2014/main" id="{0BD13141-D780-7041-B34E-B1EF3A6FD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47092" y="4855991"/>
            <a:ext cx="161855" cy="126152"/>
          </a:xfrm>
          <a:custGeom>
            <a:avLst/>
            <a:gdLst>
              <a:gd name="T0" fmla="*/ 33 w 298"/>
              <a:gd name="T1" fmla="*/ 231 h 232"/>
              <a:gd name="T2" fmla="*/ 33 w 298"/>
              <a:gd name="T3" fmla="*/ 231 h 232"/>
              <a:gd name="T4" fmla="*/ 16 w 298"/>
              <a:gd name="T5" fmla="*/ 223 h 232"/>
              <a:gd name="T6" fmla="*/ 16 w 298"/>
              <a:gd name="T7" fmla="*/ 190 h 232"/>
              <a:gd name="T8" fmla="*/ 99 w 298"/>
              <a:gd name="T9" fmla="*/ 107 h 232"/>
              <a:gd name="T10" fmla="*/ 148 w 298"/>
              <a:gd name="T11" fmla="*/ 8 h 232"/>
              <a:gd name="T12" fmla="*/ 173 w 298"/>
              <a:gd name="T13" fmla="*/ 0 h 232"/>
              <a:gd name="T14" fmla="*/ 272 w 298"/>
              <a:gd name="T15" fmla="*/ 24 h 232"/>
              <a:gd name="T16" fmla="*/ 289 w 298"/>
              <a:gd name="T17" fmla="*/ 58 h 232"/>
              <a:gd name="T18" fmla="*/ 264 w 298"/>
              <a:gd name="T19" fmla="*/ 74 h 232"/>
              <a:gd name="T20" fmla="*/ 181 w 298"/>
              <a:gd name="T21" fmla="*/ 49 h 232"/>
              <a:gd name="T22" fmla="*/ 140 w 298"/>
              <a:gd name="T23" fmla="*/ 132 h 232"/>
              <a:gd name="T24" fmla="*/ 132 w 298"/>
              <a:gd name="T25" fmla="*/ 132 h 232"/>
              <a:gd name="T26" fmla="*/ 49 w 298"/>
              <a:gd name="T27" fmla="*/ 223 h 232"/>
              <a:gd name="T28" fmla="*/ 33 w 298"/>
              <a:gd name="T29" fmla="*/ 231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98" h="232">
                <a:moveTo>
                  <a:pt x="33" y="231"/>
                </a:moveTo>
                <a:lnTo>
                  <a:pt x="33" y="231"/>
                </a:lnTo>
                <a:cubicBezTo>
                  <a:pt x="25" y="231"/>
                  <a:pt x="16" y="223"/>
                  <a:pt x="16" y="223"/>
                </a:cubicBezTo>
                <a:cubicBezTo>
                  <a:pt x="0" y="214"/>
                  <a:pt x="0" y="198"/>
                  <a:pt x="16" y="190"/>
                </a:cubicBezTo>
                <a:cubicBezTo>
                  <a:pt x="99" y="107"/>
                  <a:pt x="99" y="107"/>
                  <a:pt x="99" y="107"/>
                </a:cubicBezTo>
                <a:cubicBezTo>
                  <a:pt x="148" y="8"/>
                  <a:pt x="148" y="8"/>
                  <a:pt x="148" y="8"/>
                </a:cubicBezTo>
                <a:cubicBezTo>
                  <a:pt x="148" y="0"/>
                  <a:pt x="165" y="0"/>
                  <a:pt x="173" y="0"/>
                </a:cubicBezTo>
                <a:cubicBezTo>
                  <a:pt x="272" y="24"/>
                  <a:pt x="272" y="24"/>
                  <a:pt x="272" y="24"/>
                </a:cubicBezTo>
                <a:cubicBezTo>
                  <a:pt x="289" y="33"/>
                  <a:pt x="297" y="41"/>
                  <a:pt x="289" y="58"/>
                </a:cubicBezTo>
                <a:cubicBezTo>
                  <a:pt x="289" y="66"/>
                  <a:pt x="272" y="74"/>
                  <a:pt x="264" y="74"/>
                </a:cubicBezTo>
                <a:cubicBezTo>
                  <a:pt x="181" y="49"/>
                  <a:pt x="181" y="49"/>
                  <a:pt x="181" y="49"/>
                </a:cubicBezTo>
                <a:cubicBezTo>
                  <a:pt x="140" y="132"/>
                  <a:pt x="140" y="132"/>
                  <a:pt x="140" y="132"/>
                </a:cubicBezTo>
                <a:cubicBezTo>
                  <a:pt x="140" y="132"/>
                  <a:pt x="140" y="132"/>
                  <a:pt x="132" y="132"/>
                </a:cubicBezTo>
                <a:cubicBezTo>
                  <a:pt x="49" y="223"/>
                  <a:pt x="49" y="223"/>
                  <a:pt x="49" y="223"/>
                </a:cubicBezTo>
                <a:cubicBezTo>
                  <a:pt x="41" y="223"/>
                  <a:pt x="33" y="231"/>
                  <a:pt x="33" y="23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0" name="Freeform 759">
            <a:extLst>
              <a:ext uri="{FF2B5EF4-FFF2-40B4-BE49-F238E27FC236}">
                <a16:creationId xmlns:a16="http://schemas.microsoft.com/office/drawing/2014/main" id="{DF5E6463-B90C-F946-A3C4-46F167709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1342" y="4953581"/>
            <a:ext cx="157094" cy="111870"/>
          </a:xfrm>
          <a:custGeom>
            <a:avLst/>
            <a:gdLst>
              <a:gd name="T0" fmla="*/ 25 w 290"/>
              <a:gd name="T1" fmla="*/ 207 h 208"/>
              <a:gd name="T2" fmla="*/ 25 w 290"/>
              <a:gd name="T3" fmla="*/ 207 h 208"/>
              <a:gd name="T4" fmla="*/ 0 w 290"/>
              <a:gd name="T5" fmla="*/ 190 h 208"/>
              <a:gd name="T6" fmla="*/ 17 w 290"/>
              <a:gd name="T7" fmla="*/ 157 h 208"/>
              <a:gd name="T8" fmla="*/ 132 w 290"/>
              <a:gd name="T9" fmla="*/ 116 h 208"/>
              <a:gd name="T10" fmla="*/ 248 w 290"/>
              <a:gd name="T11" fmla="*/ 9 h 208"/>
              <a:gd name="T12" fmla="*/ 281 w 290"/>
              <a:gd name="T13" fmla="*/ 9 h 208"/>
              <a:gd name="T14" fmla="*/ 281 w 290"/>
              <a:gd name="T15" fmla="*/ 42 h 208"/>
              <a:gd name="T16" fmla="*/ 165 w 290"/>
              <a:gd name="T17" fmla="*/ 157 h 208"/>
              <a:gd name="T18" fmla="*/ 157 w 290"/>
              <a:gd name="T19" fmla="*/ 157 h 208"/>
              <a:gd name="T20" fmla="*/ 33 w 290"/>
              <a:gd name="T21" fmla="*/ 207 h 208"/>
              <a:gd name="T22" fmla="*/ 25 w 290"/>
              <a:gd name="T23" fmla="*/ 207 h 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90" h="208">
                <a:moveTo>
                  <a:pt x="25" y="207"/>
                </a:moveTo>
                <a:lnTo>
                  <a:pt x="25" y="207"/>
                </a:lnTo>
                <a:cubicBezTo>
                  <a:pt x="17" y="207"/>
                  <a:pt x="9" y="199"/>
                  <a:pt x="0" y="190"/>
                </a:cubicBezTo>
                <a:cubicBezTo>
                  <a:pt x="0" y="182"/>
                  <a:pt x="9" y="166"/>
                  <a:pt x="17" y="157"/>
                </a:cubicBezTo>
                <a:cubicBezTo>
                  <a:pt x="132" y="116"/>
                  <a:pt x="132" y="116"/>
                  <a:pt x="132" y="116"/>
                </a:cubicBezTo>
                <a:cubicBezTo>
                  <a:pt x="248" y="9"/>
                  <a:pt x="248" y="9"/>
                  <a:pt x="248" y="9"/>
                </a:cubicBezTo>
                <a:cubicBezTo>
                  <a:pt x="256" y="0"/>
                  <a:pt x="273" y="0"/>
                  <a:pt x="281" y="9"/>
                </a:cubicBezTo>
                <a:cubicBezTo>
                  <a:pt x="289" y="17"/>
                  <a:pt x="289" y="33"/>
                  <a:pt x="281" y="42"/>
                </a:cubicBezTo>
                <a:cubicBezTo>
                  <a:pt x="165" y="157"/>
                  <a:pt x="165" y="157"/>
                  <a:pt x="165" y="157"/>
                </a:cubicBezTo>
                <a:cubicBezTo>
                  <a:pt x="157" y="157"/>
                  <a:pt x="157" y="157"/>
                  <a:pt x="157" y="157"/>
                </a:cubicBezTo>
                <a:cubicBezTo>
                  <a:pt x="33" y="207"/>
                  <a:pt x="33" y="207"/>
                  <a:pt x="33" y="207"/>
                </a:cubicBezTo>
                <a:lnTo>
                  <a:pt x="25" y="207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1" name="Freeform 760">
            <a:extLst>
              <a:ext uri="{FF2B5EF4-FFF2-40B4-BE49-F238E27FC236}">
                <a16:creationId xmlns:a16="http://schemas.microsoft.com/office/drawing/2014/main" id="{F2A2CD20-5316-784D-BA65-5DED1C1CA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8436" y="4836949"/>
            <a:ext cx="35703" cy="76167"/>
          </a:xfrm>
          <a:custGeom>
            <a:avLst/>
            <a:gdLst>
              <a:gd name="T0" fmla="*/ 25 w 67"/>
              <a:gd name="T1" fmla="*/ 140 h 141"/>
              <a:gd name="T2" fmla="*/ 25 w 67"/>
              <a:gd name="T3" fmla="*/ 140 h 141"/>
              <a:gd name="T4" fmla="*/ 17 w 67"/>
              <a:gd name="T5" fmla="*/ 140 h 141"/>
              <a:gd name="T6" fmla="*/ 0 w 67"/>
              <a:gd name="T7" fmla="*/ 107 h 141"/>
              <a:gd name="T8" fmla="*/ 17 w 67"/>
              <a:gd name="T9" fmla="*/ 25 h 141"/>
              <a:gd name="T10" fmla="*/ 50 w 67"/>
              <a:gd name="T11" fmla="*/ 8 h 141"/>
              <a:gd name="T12" fmla="*/ 66 w 67"/>
              <a:gd name="T13" fmla="*/ 33 h 141"/>
              <a:gd name="T14" fmla="*/ 50 w 67"/>
              <a:gd name="T15" fmla="*/ 115 h 141"/>
              <a:gd name="T16" fmla="*/ 25 w 67"/>
              <a:gd name="T17" fmla="*/ 140 h 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7" h="141">
                <a:moveTo>
                  <a:pt x="25" y="140"/>
                </a:moveTo>
                <a:lnTo>
                  <a:pt x="25" y="140"/>
                </a:lnTo>
                <a:lnTo>
                  <a:pt x="17" y="140"/>
                </a:lnTo>
                <a:cubicBezTo>
                  <a:pt x="9" y="132"/>
                  <a:pt x="0" y="124"/>
                  <a:pt x="0" y="107"/>
                </a:cubicBezTo>
                <a:cubicBezTo>
                  <a:pt x="17" y="25"/>
                  <a:pt x="17" y="25"/>
                  <a:pt x="17" y="25"/>
                </a:cubicBezTo>
                <a:cubicBezTo>
                  <a:pt x="25" y="8"/>
                  <a:pt x="33" y="0"/>
                  <a:pt x="50" y="8"/>
                </a:cubicBezTo>
                <a:cubicBezTo>
                  <a:pt x="58" y="8"/>
                  <a:pt x="66" y="16"/>
                  <a:pt x="66" y="33"/>
                </a:cubicBezTo>
                <a:cubicBezTo>
                  <a:pt x="50" y="115"/>
                  <a:pt x="50" y="115"/>
                  <a:pt x="50" y="115"/>
                </a:cubicBezTo>
                <a:cubicBezTo>
                  <a:pt x="42" y="132"/>
                  <a:pt x="33" y="140"/>
                  <a:pt x="25" y="14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2" name="Freeform 761">
            <a:extLst>
              <a:ext uri="{FF2B5EF4-FFF2-40B4-BE49-F238E27FC236}">
                <a16:creationId xmlns:a16="http://schemas.microsoft.com/office/drawing/2014/main" id="{B8FF8022-BC0C-E449-A10D-37E3F607A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7972" y="4827429"/>
            <a:ext cx="76167" cy="35704"/>
          </a:xfrm>
          <a:custGeom>
            <a:avLst/>
            <a:gdLst>
              <a:gd name="T0" fmla="*/ 116 w 141"/>
              <a:gd name="T1" fmla="*/ 66 h 67"/>
              <a:gd name="T2" fmla="*/ 116 w 141"/>
              <a:gd name="T3" fmla="*/ 66 h 67"/>
              <a:gd name="T4" fmla="*/ 107 w 141"/>
              <a:gd name="T5" fmla="*/ 66 h 67"/>
              <a:gd name="T6" fmla="*/ 25 w 141"/>
              <a:gd name="T7" fmla="*/ 50 h 67"/>
              <a:gd name="T8" fmla="*/ 8 w 141"/>
              <a:gd name="T9" fmla="*/ 25 h 67"/>
              <a:gd name="T10" fmla="*/ 33 w 141"/>
              <a:gd name="T11" fmla="*/ 0 h 67"/>
              <a:gd name="T12" fmla="*/ 124 w 141"/>
              <a:gd name="T13" fmla="*/ 25 h 67"/>
              <a:gd name="T14" fmla="*/ 140 w 141"/>
              <a:gd name="T15" fmla="*/ 50 h 67"/>
              <a:gd name="T16" fmla="*/ 116 w 141"/>
              <a:gd name="T17" fmla="*/ 66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1" h="67">
                <a:moveTo>
                  <a:pt x="116" y="66"/>
                </a:moveTo>
                <a:lnTo>
                  <a:pt x="116" y="66"/>
                </a:lnTo>
                <a:cubicBezTo>
                  <a:pt x="116" y="66"/>
                  <a:pt x="116" y="66"/>
                  <a:pt x="107" y="66"/>
                </a:cubicBezTo>
                <a:cubicBezTo>
                  <a:pt x="25" y="50"/>
                  <a:pt x="25" y="50"/>
                  <a:pt x="25" y="50"/>
                </a:cubicBezTo>
                <a:cubicBezTo>
                  <a:pt x="8" y="50"/>
                  <a:pt x="0" y="33"/>
                  <a:pt x="8" y="25"/>
                </a:cubicBezTo>
                <a:cubicBezTo>
                  <a:pt x="8" y="9"/>
                  <a:pt x="25" y="0"/>
                  <a:pt x="33" y="0"/>
                </a:cubicBezTo>
                <a:cubicBezTo>
                  <a:pt x="124" y="25"/>
                  <a:pt x="124" y="25"/>
                  <a:pt x="124" y="25"/>
                </a:cubicBezTo>
                <a:cubicBezTo>
                  <a:pt x="132" y="25"/>
                  <a:pt x="140" y="33"/>
                  <a:pt x="140" y="50"/>
                </a:cubicBezTo>
                <a:cubicBezTo>
                  <a:pt x="140" y="58"/>
                  <a:pt x="124" y="66"/>
                  <a:pt x="116" y="6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3" name="Freeform 762">
            <a:extLst>
              <a:ext uri="{FF2B5EF4-FFF2-40B4-BE49-F238E27FC236}">
                <a16:creationId xmlns:a16="http://schemas.microsoft.com/office/drawing/2014/main" id="{A7C28949-B025-0744-8073-A6CD7DB77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7209" y="3634943"/>
            <a:ext cx="387976" cy="295147"/>
          </a:xfrm>
          <a:custGeom>
            <a:avLst/>
            <a:gdLst>
              <a:gd name="T0" fmla="*/ 661 w 720"/>
              <a:gd name="T1" fmla="*/ 545 h 546"/>
              <a:gd name="T2" fmla="*/ 661 w 720"/>
              <a:gd name="T3" fmla="*/ 545 h 546"/>
              <a:gd name="T4" fmla="*/ 66 w 720"/>
              <a:gd name="T5" fmla="*/ 545 h 546"/>
              <a:gd name="T6" fmla="*/ 0 w 720"/>
              <a:gd name="T7" fmla="*/ 479 h 546"/>
              <a:gd name="T8" fmla="*/ 0 w 720"/>
              <a:gd name="T9" fmla="*/ 58 h 546"/>
              <a:gd name="T10" fmla="*/ 66 w 720"/>
              <a:gd name="T11" fmla="*/ 0 h 546"/>
              <a:gd name="T12" fmla="*/ 661 w 720"/>
              <a:gd name="T13" fmla="*/ 0 h 546"/>
              <a:gd name="T14" fmla="*/ 719 w 720"/>
              <a:gd name="T15" fmla="*/ 58 h 546"/>
              <a:gd name="T16" fmla="*/ 719 w 720"/>
              <a:gd name="T17" fmla="*/ 479 h 546"/>
              <a:gd name="T18" fmla="*/ 661 w 720"/>
              <a:gd name="T19" fmla="*/ 545 h 546"/>
              <a:gd name="T20" fmla="*/ 66 w 720"/>
              <a:gd name="T21" fmla="*/ 41 h 546"/>
              <a:gd name="T22" fmla="*/ 66 w 720"/>
              <a:gd name="T23" fmla="*/ 41 h 546"/>
              <a:gd name="T24" fmla="*/ 41 w 720"/>
              <a:gd name="T25" fmla="*/ 58 h 546"/>
              <a:gd name="T26" fmla="*/ 41 w 720"/>
              <a:gd name="T27" fmla="*/ 479 h 546"/>
              <a:gd name="T28" fmla="*/ 66 w 720"/>
              <a:gd name="T29" fmla="*/ 504 h 546"/>
              <a:gd name="T30" fmla="*/ 661 w 720"/>
              <a:gd name="T31" fmla="*/ 504 h 546"/>
              <a:gd name="T32" fmla="*/ 677 w 720"/>
              <a:gd name="T33" fmla="*/ 479 h 546"/>
              <a:gd name="T34" fmla="*/ 677 w 720"/>
              <a:gd name="T35" fmla="*/ 58 h 546"/>
              <a:gd name="T36" fmla="*/ 661 w 720"/>
              <a:gd name="T37" fmla="*/ 41 h 546"/>
              <a:gd name="T38" fmla="*/ 66 w 720"/>
              <a:gd name="T39" fmla="*/ 41 h 5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720" h="546">
                <a:moveTo>
                  <a:pt x="661" y="545"/>
                </a:moveTo>
                <a:lnTo>
                  <a:pt x="661" y="545"/>
                </a:lnTo>
                <a:cubicBezTo>
                  <a:pt x="66" y="545"/>
                  <a:pt x="66" y="545"/>
                  <a:pt x="66" y="545"/>
                </a:cubicBezTo>
                <a:cubicBezTo>
                  <a:pt x="33" y="545"/>
                  <a:pt x="0" y="512"/>
                  <a:pt x="0" y="479"/>
                </a:cubicBezTo>
                <a:cubicBezTo>
                  <a:pt x="0" y="58"/>
                  <a:pt x="0" y="58"/>
                  <a:pt x="0" y="58"/>
                </a:cubicBezTo>
                <a:cubicBezTo>
                  <a:pt x="0" y="25"/>
                  <a:pt x="33" y="0"/>
                  <a:pt x="66" y="0"/>
                </a:cubicBezTo>
                <a:cubicBezTo>
                  <a:pt x="661" y="0"/>
                  <a:pt x="661" y="0"/>
                  <a:pt x="661" y="0"/>
                </a:cubicBezTo>
                <a:cubicBezTo>
                  <a:pt x="694" y="0"/>
                  <a:pt x="719" y="25"/>
                  <a:pt x="719" y="58"/>
                </a:cubicBezTo>
                <a:cubicBezTo>
                  <a:pt x="719" y="479"/>
                  <a:pt x="719" y="479"/>
                  <a:pt x="719" y="479"/>
                </a:cubicBezTo>
                <a:cubicBezTo>
                  <a:pt x="719" y="512"/>
                  <a:pt x="694" y="545"/>
                  <a:pt x="661" y="545"/>
                </a:cubicBezTo>
                <a:close/>
                <a:moveTo>
                  <a:pt x="66" y="41"/>
                </a:moveTo>
                <a:lnTo>
                  <a:pt x="66" y="41"/>
                </a:lnTo>
                <a:cubicBezTo>
                  <a:pt x="49" y="41"/>
                  <a:pt x="41" y="50"/>
                  <a:pt x="41" y="58"/>
                </a:cubicBezTo>
                <a:cubicBezTo>
                  <a:pt x="41" y="479"/>
                  <a:pt x="41" y="479"/>
                  <a:pt x="41" y="479"/>
                </a:cubicBezTo>
                <a:cubicBezTo>
                  <a:pt x="41" y="495"/>
                  <a:pt x="49" y="504"/>
                  <a:pt x="66" y="504"/>
                </a:cubicBezTo>
                <a:cubicBezTo>
                  <a:pt x="661" y="504"/>
                  <a:pt x="661" y="504"/>
                  <a:pt x="661" y="504"/>
                </a:cubicBezTo>
                <a:cubicBezTo>
                  <a:pt x="669" y="504"/>
                  <a:pt x="677" y="495"/>
                  <a:pt x="677" y="479"/>
                </a:cubicBezTo>
                <a:cubicBezTo>
                  <a:pt x="677" y="58"/>
                  <a:pt x="677" y="58"/>
                  <a:pt x="677" y="58"/>
                </a:cubicBezTo>
                <a:cubicBezTo>
                  <a:pt x="677" y="50"/>
                  <a:pt x="669" y="41"/>
                  <a:pt x="661" y="41"/>
                </a:cubicBezTo>
                <a:lnTo>
                  <a:pt x="66" y="4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4" name="Freeform 763">
            <a:extLst>
              <a:ext uri="{FF2B5EF4-FFF2-40B4-BE49-F238E27FC236}">
                <a16:creationId xmlns:a16="http://schemas.microsoft.com/office/drawing/2014/main" id="{7C1C5D53-57A4-1B49-98F5-7614E6213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4366" y="3584958"/>
            <a:ext cx="478424" cy="387976"/>
          </a:xfrm>
          <a:custGeom>
            <a:avLst/>
            <a:gdLst>
              <a:gd name="T0" fmla="*/ 826 w 885"/>
              <a:gd name="T1" fmla="*/ 718 h 719"/>
              <a:gd name="T2" fmla="*/ 826 w 885"/>
              <a:gd name="T3" fmla="*/ 718 h 719"/>
              <a:gd name="T4" fmla="*/ 66 w 885"/>
              <a:gd name="T5" fmla="*/ 718 h 719"/>
              <a:gd name="T6" fmla="*/ 0 w 885"/>
              <a:gd name="T7" fmla="*/ 661 h 719"/>
              <a:gd name="T8" fmla="*/ 0 w 885"/>
              <a:gd name="T9" fmla="*/ 66 h 719"/>
              <a:gd name="T10" fmla="*/ 66 w 885"/>
              <a:gd name="T11" fmla="*/ 0 h 719"/>
              <a:gd name="T12" fmla="*/ 826 w 885"/>
              <a:gd name="T13" fmla="*/ 0 h 719"/>
              <a:gd name="T14" fmla="*/ 884 w 885"/>
              <a:gd name="T15" fmla="*/ 66 h 719"/>
              <a:gd name="T16" fmla="*/ 884 w 885"/>
              <a:gd name="T17" fmla="*/ 661 h 719"/>
              <a:gd name="T18" fmla="*/ 826 w 885"/>
              <a:gd name="T19" fmla="*/ 718 h 719"/>
              <a:gd name="T20" fmla="*/ 66 w 885"/>
              <a:gd name="T21" fmla="*/ 41 h 719"/>
              <a:gd name="T22" fmla="*/ 66 w 885"/>
              <a:gd name="T23" fmla="*/ 41 h 719"/>
              <a:gd name="T24" fmla="*/ 42 w 885"/>
              <a:gd name="T25" fmla="*/ 66 h 719"/>
              <a:gd name="T26" fmla="*/ 42 w 885"/>
              <a:gd name="T27" fmla="*/ 661 h 719"/>
              <a:gd name="T28" fmla="*/ 66 w 885"/>
              <a:gd name="T29" fmla="*/ 677 h 719"/>
              <a:gd name="T30" fmla="*/ 826 w 885"/>
              <a:gd name="T31" fmla="*/ 677 h 719"/>
              <a:gd name="T32" fmla="*/ 843 w 885"/>
              <a:gd name="T33" fmla="*/ 661 h 719"/>
              <a:gd name="T34" fmla="*/ 843 w 885"/>
              <a:gd name="T35" fmla="*/ 66 h 719"/>
              <a:gd name="T36" fmla="*/ 826 w 885"/>
              <a:gd name="T37" fmla="*/ 41 h 719"/>
              <a:gd name="T38" fmla="*/ 66 w 885"/>
              <a:gd name="T39" fmla="*/ 41 h 7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885" h="719">
                <a:moveTo>
                  <a:pt x="826" y="718"/>
                </a:moveTo>
                <a:lnTo>
                  <a:pt x="826" y="718"/>
                </a:lnTo>
                <a:cubicBezTo>
                  <a:pt x="66" y="718"/>
                  <a:pt x="66" y="718"/>
                  <a:pt x="66" y="718"/>
                </a:cubicBezTo>
                <a:cubicBezTo>
                  <a:pt x="33" y="718"/>
                  <a:pt x="0" y="694"/>
                  <a:pt x="0" y="661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3"/>
                  <a:pt x="33" y="0"/>
                  <a:pt x="66" y="0"/>
                </a:cubicBezTo>
                <a:cubicBezTo>
                  <a:pt x="826" y="0"/>
                  <a:pt x="826" y="0"/>
                  <a:pt x="826" y="0"/>
                </a:cubicBezTo>
                <a:cubicBezTo>
                  <a:pt x="859" y="0"/>
                  <a:pt x="884" y="33"/>
                  <a:pt x="884" y="66"/>
                </a:cubicBezTo>
                <a:cubicBezTo>
                  <a:pt x="884" y="661"/>
                  <a:pt x="884" y="661"/>
                  <a:pt x="884" y="661"/>
                </a:cubicBezTo>
                <a:cubicBezTo>
                  <a:pt x="884" y="694"/>
                  <a:pt x="859" y="718"/>
                  <a:pt x="826" y="718"/>
                </a:cubicBezTo>
                <a:close/>
                <a:moveTo>
                  <a:pt x="66" y="41"/>
                </a:moveTo>
                <a:lnTo>
                  <a:pt x="66" y="41"/>
                </a:lnTo>
                <a:cubicBezTo>
                  <a:pt x="50" y="41"/>
                  <a:pt x="42" y="50"/>
                  <a:pt x="42" y="66"/>
                </a:cubicBezTo>
                <a:cubicBezTo>
                  <a:pt x="42" y="661"/>
                  <a:pt x="42" y="661"/>
                  <a:pt x="42" y="661"/>
                </a:cubicBezTo>
                <a:cubicBezTo>
                  <a:pt x="42" y="669"/>
                  <a:pt x="50" y="677"/>
                  <a:pt x="66" y="677"/>
                </a:cubicBezTo>
                <a:cubicBezTo>
                  <a:pt x="826" y="677"/>
                  <a:pt x="826" y="677"/>
                  <a:pt x="826" y="677"/>
                </a:cubicBezTo>
                <a:cubicBezTo>
                  <a:pt x="835" y="677"/>
                  <a:pt x="843" y="669"/>
                  <a:pt x="843" y="661"/>
                </a:cubicBezTo>
                <a:cubicBezTo>
                  <a:pt x="843" y="66"/>
                  <a:pt x="843" y="66"/>
                  <a:pt x="843" y="66"/>
                </a:cubicBezTo>
                <a:cubicBezTo>
                  <a:pt x="843" y="50"/>
                  <a:pt x="835" y="41"/>
                  <a:pt x="826" y="41"/>
                </a:cubicBezTo>
                <a:lnTo>
                  <a:pt x="66" y="4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5" name="Freeform 764">
            <a:extLst>
              <a:ext uri="{FF2B5EF4-FFF2-40B4-BE49-F238E27FC236}">
                <a16:creationId xmlns:a16="http://schemas.microsoft.com/office/drawing/2014/main" id="{0D9306D2-2A00-384C-B61D-B90607DA9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080" y="3744433"/>
            <a:ext cx="66646" cy="71407"/>
          </a:xfrm>
          <a:custGeom>
            <a:avLst/>
            <a:gdLst>
              <a:gd name="T0" fmla="*/ 66 w 125"/>
              <a:gd name="T1" fmla="*/ 133 h 134"/>
              <a:gd name="T2" fmla="*/ 66 w 125"/>
              <a:gd name="T3" fmla="*/ 133 h 134"/>
              <a:gd name="T4" fmla="*/ 0 w 125"/>
              <a:gd name="T5" fmla="*/ 67 h 134"/>
              <a:gd name="T6" fmla="*/ 66 w 125"/>
              <a:gd name="T7" fmla="*/ 0 h 134"/>
              <a:gd name="T8" fmla="*/ 124 w 125"/>
              <a:gd name="T9" fmla="*/ 67 h 134"/>
              <a:gd name="T10" fmla="*/ 66 w 125"/>
              <a:gd name="T11" fmla="*/ 133 h 134"/>
              <a:gd name="T12" fmla="*/ 66 w 125"/>
              <a:gd name="T13" fmla="*/ 42 h 134"/>
              <a:gd name="T14" fmla="*/ 66 w 125"/>
              <a:gd name="T15" fmla="*/ 42 h 134"/>
              <a:gd name="T16" fmla="*/ 42 w 125"/>
              <a:gd name="T17" fmla="*/ 67 h 134"/>
              <a:gd name="T18" fmla="*/ 66 w 125"/>
              <a:gd name="T19" fmla="*/ 91 h 134"/>
              <a:gd name="T20" fmla="*/ 91 w 125"/>
              <a:gd name="T21" fmla="*/ 67 h 134"/>
              <a:gd name="T22" fmla="*/ 66 w 125"/>
              <a:gd name="T23" fmla="*/ 42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5" h="134">
                <a:moveTo>
                  <a:pt x="66" y="133"/>
                </a:moveTo>
                <a:lnTo>
                  <a:pt x="66" y="133"/>
                </a:lnTo>
                <a:cubicBezTo>
                  <a:pt x="33" y="133"/>
                  <a:pt x="0" y="100"/>
                  <a:pt x="0" y="67"/>
                </a:cubicBezTo>
                <a:cubicBezTo>
                  <a:pt x="0" y="34"/>
                  <a:pt x="33" y="0"/>
                  <a:pt x="66" y="0"/>
                </a:cubicBezTo>
                <a:cubicBezTo>
                  <a:pt x="99" y="0"/>
                  <a:pt x="124" y="34"/>
                  <a:pt x="124" y="67"/>
                </a:cubicBezTo>
                <a:cubicBezTo>
                  <a:pt x="124" y="100"/>
                  <a:pt x="99" y="133"/>
                  <a:pt x="66" y="133"/>
                </a:cubicBezTo>
                <a:close/>
                <a:moveTo>
                  <a:pt x="66" y="42"/>
                </a:moveTo>
                <a:lnTo>
                  <a:pt x="66" y="42"/>
                </a:lnTo>
                <a:cubicBezTo>
                  <a:pt x="50" y="42"/>
                  <a:pt x="42" y="50"/>
                  <a:pt x="42" y="67"/>
                </a:cubicBezTo>
                <a:cubicBezTo>
                  <a:pt x="42" y="75"/>
                  <a:pt x="50" y="91"/>
                  <a:pt x="66" y="91"/>
                </a:cubicBezTo>
                <a:cubicBezTo>
                  <a:pt x="75" y="91"/>
                  <a:pt x="91" y="75"/>
                  <a:pt x="91" y="67"/>
                </a:cubicBezTo>
                <a:cubicBezTo>
                  <a:pt x="91" y="50"/>
                  <a:pt x="75" y="42"/>
                  <a:pt x="66" y="4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6" name="Freeform 765">
            <a:extLst>
              <a:ext uri="{FF2B5EF4-FFF2-40B4-BE49-F238E27FC236}">
                <a16:creationId xmlns:a16="http://schemas.microsoft.com/office/drawing/2014/main" id="{5DD6B934-0BBE-4A41-BE36-25D2FBE91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2434" y="3677787"/>
            <a:ext cx="202318" cy="204699"/>
          </a:xfrm>
          <a:custGeom>
            <a:avLst/>
            <a:gdLst>
              <a:gd name="T0" fmla="*/ 190 w 373"/>
              <a:gd name="T1" fmla="*/ 379 h 380"/>
              <a:gd name="T2" fmla="*/ 190 w 373"/>
              <a:gd name="T3" fmla="*/ 379 h 380"/>
              <a:gd name="T4" fmla="*/ 0 w 373"/>
              <a:gd name="T5" fmla="*/ 190 h 380"/>
              <a:gd name="T6" fmla="*/ 190 w 373"/>
              <a:gd name="T7" fmla="*/ 0 h 380"/>
              <a:gd name="T8" fmla="*/ 372 w 373"/>
              <a:gd name="T9" fmla="*/ 190 h 380"/>
              <a:gd name="T10" fmla="*/ 190 w 373"/>
              <a:gd name="T11" fmla="*/ 379 h 380"/>
              <a:gd name="T12" fmla="*/ 190 w 373"/>
              <a:gd name="T13" fmla="*/ 41 h 380"/>
              <a:gd name="T14" fmla="*/ 190 w 373"/>
              <a:gd name="T15" fmla="*/ 41 h 380"/>
              <a:gd name="T16" fmla="*/ 42 w 373"/>
              <a:gd name="T17" fmla="*/ 190 h 380"/>
              <a:gd name="T18" fmla="*/ 190 w 373"/>
              <a:gd name="T19" fmla="*/ 338 h 380"/>
              <a:gd name="T20" fmla="*/ 339 w 373"/>
              <a:gd name="T21" fmla="*/ 190 h 380"/>
              <a:gd name="T22" fmla="*/ 190 w 373"/>
              <a:gd name="T23" fmla="*/ 41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73" h="380">
                <a:moveTo>
                  <a:pt x="190" y="379"/>
                </a:moveTo>
                <a:lnTo>
                  <a:pt x="190" y="379"/>
                </a:lnTo>
                <a:cubicBezTo>
                  <a:pt x="83" y="379"/>
                  <a:pt x="0" y="289"/>
                  <a:pt x="0" y="190"/>
                </a:cubicBezTo>
                <a:cubicBezTo>
                  <a:pt x="0" y="82"/>
                  <a:pt x="83" y="0"/>
                  <a:pt x="190" y="0"/>
                </a:cubicBezTo>
                <a:cubicBezTo>
                  <a:pt x="290" y="0"/>
                  <a:pt x="372" y="82"/>
                  <a:pt x="372" y="190"/>
                </a:cubicBezTo>
                <a:cubicBezTo>
                  <a:pt x="372" y="289"/>
                  <a:pt x="290" y="379"/>
                  <a:pt x="190" y="379"/>
                </a:cubicBezTo>
                <a:close/>
                <a:moveTo>
                  <a:pt x="190" y="41"/>
                </a:moveTo>
                <a:lnTo>
                  <a:pt x="190" y="41"/>
                </a:lnTo>
                <a:cubicBezTo>
                  <a:pt x="108" y="41"/>
                  <a:pt x="42" y="107"/>
                  <a:pt x="42" y="190"/>
                </a:cubicBezTo>
                <a:cubicBezTo>
                  <a:pt x="42" y="272"/>
                  <a:pt x="108" y="338"/>
                  <a:pt x="190" y="338"/>
                </a:cubicBezTo>
                <a:cubicBezTo>
                  <a:pt x="273" y="338"/>
                  <a:pt x="339" y="272"/>
                  <a:pt x="339" y="190"/>
                </a:cubicBezTo>
                <a:cubicBezTo>
                  <a:pt x="339" y="107"/>
                  <a:pt x="273" y="41"/>
                  <a:pt x="190" y="4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7" name="Freeform 766">
            <a:extLst>
              <a:ext uri="{FF2B5EF4-FFF2-40B4-BE49-F238E27FC236}">
                <a16:creationId xmlns:a16="http://schemas.microsoft.com/office/drawing/2014/main" id="{D1D16F97-F2B2-4246-93C3-831801ABB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2882" y="3708729"/>
            <a:ext cx="23802" cy="30944"/>
          </a:xfrm>
          <a:custGeom>
            <a:avLst/>
            <a:gdLst>
              <a:gd name="T0" fmla="*/ 24 w 42"/>
              <a:gd name="T1" fmla="*/ 58 h 59"/>
              <a:gd name="T2" fmla="*/ 24 w 42"/>
              <a:gd name="T3" fmla="*/ 58 h 59"/>
              <a:gd name="T4" fmla="*/ 0 w 42"/>
              <a:gd name="T5" fmla="*/ 42 h 59"/>
              <a:gd name="T6" fmla="*/ 0 w 42"/>
              <a:gd name="T7" fmla="*/ 17 h 59"/>
              <a:gd name="T8" fmla="*/ 24 w 42"/>
              <a:gd name="T9" fmla="*/ 0 h 59"/>
              <a:gd name="T10" fmla="*/ 41 w 42"/>
              <a:gd name="T11" fmla="*/ 17 h 59"/>
              <a:gd name="T12" fmla="*/ 41 w 42"/>
              <a:gd name="T13" fmla="*/ 42 h 59"/>
              <a:gd name="T14" fmla="*/ 24 w 42"/>
              <a:gd name="T15" fmla="*/ 58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59">
                <a:moveTo>
                  <a:pt x="24" y="58"/>
                </a:moveTo>
                <a:lnTo>
                  <a:pt x="24" y="58"/>
                </a:lnTo>
                <a:cubicBezTo>
                  <a:pt x="8" y="58"/>
                  <a:pt x="0" y="50"/>
                  <a:pt x="0" y="42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8" y="0"/>
                  <a:pt x="24" y="0"/>
                </a:cubicBezTo>
                <a:cubicBezTo>
                  <a:pt x="33" y="0"/>
                  <a:pt x="41" y="9"/>
                  <a:pt x="41" y="17"/>
                </a:cubicBezTo>
                <a:cubicBezTo>
                  <a:pt x="41" y="42"/>
                  <a:pt x="41" y="42"/>
                  <a:pt x="41" y="42"/>
                </a:cubicBezTo>
                <a:cubicBezTo>
                  <a:pt x="41" y="50"/>
                  <a:pt x="33" y="58"/>
                  <a:pt x="24" y="5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8" name="Freeform 767">
            <a:extLst>
              <a:ext uri="{FF2B5EF4-FFF2-40B4-BE49-F238E27FC236}">
                <a16:creationId xmlns:a16="http://schemas.microsoft.com/office/drawing/2014/main" id="{7FA2BC9A-C2AE-2F49-98CB-CFD6B39DD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585" y="3723010"/>
            <a:ext cx="30944" cy="30944"/>
          </a:xfrm>
          <a:custGeom>
            <a:avLst/>
            <a:gdLst>
              <a:gd name="T0" fmla="*/ 24 w 59"/>
              <a:gd name="T1" fmla="*/ 58 h 59"/>
              <a:gd name="T2" fmla="*/ 24 w 59"/>
              <a:gd name="T3" fmla="*/ 58 h 59"/>
              <a:gd name="T4" fmla="*/ 8 w 59"/>
              <a:gd name="T5" fmla="*/ 50 h 59"/>
              <a:gd name="T6" fmla="*/ 8 w 59"/>
              <a:gd name="T7" fmla="*/ 25 h 59"/>
              <a:gd name="T8" fmla="*/ 24 w 59"/>
              <a:gd name="T9" fmla="*/ 8 h 59"/>
              <a:gd name="T10" fmla="*/ 49 w 59"/>
              <a:gd name="T11" fmla="*/ 8 h 59"/>
              <a:gd name="T12" fmla="*/ 49 w 59"/>
              <a:gd name="T13" fmla="*/ 41 h 59"/>
              <a:gd name="T14" fmla="*/ 41 w 59"/>
              <a:gd name="T15" fmla="*/ 50 h 59"/>
              <a:gd name="T16" fmla="*/ 24 w 59"/>
              <a:gd name="T17" fmla="*/ 58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" h="59">
                <a:moveTo>
                  <a:pt x="24" y="58"/>
                </a:moveTo>
                <a:lnTo>
                  <a:pt x="24" y="58"/>
                </a:lnTo>
                <a:cubicBezTo>
                  <a:pt x="16" y="58"/>
                  <a:pt x="8" y="58"/>
                  <a:pt x="8" y="50"/>
                </a:cubicBezTo>
                <a:cubicBezTo>
                  <a:pt x="0" y="50"/>
                  <a:pt x="0" y="33"/>
                  <a:pt x="8" y="25"/>
                </a:cubicBezTo>
                <a:cubicBezTo>
                  <a:pt x="24" y="8"/>
                  <a:pt x="24" y="8"/>
                  <a:pt x="24" y="8"/>
                </a:cubicBezTo>
                <a:cubicBezTo>
                  <a:pt x="33" y="0"/>
                  <a:pt x="41" y="0"/>
                  <a:pt x="49" y="8"/>
                </a:cubicBezTo>
                <a:cubicBezTo>
                  <a:pt x="58" y="17"/>
                  <a:pt x="58" y="33"/>
                  <a:pt x="49" y="41"/>
                </a:cubicBezTo>
                <a:cubicBezTo>
                  <a:pt x="41" y="50"/>
                  <a:pt x="41" y="50"/>
                  <a:pt x="41" y="50"/>
                </a:cubicBezTo>
                <a:cubicBezTo>
                  <a:pt x="33" y="58"/>
                  <a:pt x="24" y="58"/>
                  <a:pt x="24" y="5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79" name="Freeform 768">
            <a:extLst>
              <a:ext uri="{FF2B5EF4-FFF2-40B4-BE49-F238E27FC236}">
                <a16:creationId xmlns:a16="http://schemas.microsoft.com/office/drawing/2014/main" id="{6DA4FE97-3955-B047-A762-447B70CF0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247" y="3768235"/>
            <a:ext cx="30942" cy="23802"/>
          </a:xfrm>
          <a:custGeom>
            <a:avLst/>
            <a:gdLst>
              <a:gd name="T0" fmla="*/ 41 w 59"/>
              <a:gd name="T1" fmla="*/ 41 h 42"/>
              <a:gd name="T2" fmla="*/ 41 w 59"/>
              <a:gd name="T3" fmla="*/ 41 h 42"/>
              <a:gd name="T4" fmla="*/ 16 w 59"/>
              <a:gd name="T5" fmla="*/ 41 h 42"/>
              <a:gd name="T6" fmla="*/ 0 w 59"/>
              <a:gd name="T7" fmla="*/ 25 h 42"/>
              <a:gd name="T8" fmla="*/ 16 w 59"/>
              <a:gd name="T9" fmla="*/ 0 h 42"/>
              <a:gd name="T10" fmla="*/ 41 w 59"/>
              <a:gd name="T11" fmla="*/ 0 h 42"/>
              <a:gd name="T12" fmla="*/ 58 w 59"/>
              <a:gd name="T13" fmla="*/ 25 h 42"/>
              <a:gd name="T14" fmla="*/ 41 w 59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9" h="42">
                <a:moveTo>
                  <a:pt x="41" y="41"/>
                </a:moveTo>
                <a:lnTo>
                  <a:pt x="41" y="41"/>
                </a:lnTo>
                <a:cubicBezTo>
                  <a:pt x="16" y="41"/>
                  <a:pt x="16" y="41"/>
                  <a:pt x="16" y="41"/>
                </a:cubicBezTo>
                <a:cubicBezTo>
                  <a:pt x="8" y="41"/>
                  <a:pt x="0" y="33"/>
                  <a:pt x="0" y="25"/>
                </a:cubicBezTo>
                <a:cubicBezTo>
                  <a:pt x="0" y="8"/>
                  <a:pt x="8" y="0"/>
                  <a:pt x="16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49" y="0"/>
                  <a:pt x="58" y="8"/>
                  <a:pt x="58" y="25"/>
                </a:cubicBezTo>
                <a:cubicBezTo>
                  <a:pt x="58" y="33"/>
                  <a:pt x="49" y="41"/>
                  <a:pt x="41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80" name="Freeform 769">
            <a:extLst>
              <a:ext uri="{FF2B5EF4-FFF2-40B4-BE49-F238E27FC236}">
                <a16:creationId xmlns:a16="http://schemas.microsoft.com/office/drawing/2014/main" id="{83516EA5-2C15-9549-BF93-8214473DE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585" y="3803937"/>
            <a:ext cx="30944" cy="30944"/>
          </a:xfrm>
          <a:custGeom>
            <a:avLst/>
            <a:gdLst>
              <a:gd name="T0" fmla="*/ 41 w 59"/>
              <a:gd name="T1" fmla="*/ 58 h 59"/>
              <a:gd name="T2" fmla="*/ 41 w 59"/>
              <a:gd name="T3" fmla="*/ 58 h 59"/>
              <a:gd name="T4" fmla="*/ 24 w 59"/>
              <a:gd name="T5" fmla="*/ 49 h 59"/>
              <a:gd name="T6" fmla="*/ 8 w 59"/>
              <a:gd name="T7" fmla="*/ 41 h 59"/>
              <a:gd name="T8" fmla="*/ 8 w 59"/>
              <a:gd name="T9" fmla="*/ 8 h 59"/>
              <a:gd name="T10" fmla="*/ 41 w 59"/>
              <a:gd name="T11" fmla="*/ 8 h 59"/>
              <a:gd name="T12" fmla="*/ 58 w 59"/>
              <a:gd name="T13" fmla="*/ 25 h 59"/>
              <a:gd name="T14" fmla="*/ 58 w 59"/>
              <a:gd name="T15" fmla="*/ 49 h 59"/>
              <a:gd name="T16" fmla="*/ 41 w 59"/>
              <a:gd name="T17" fmla="*/ 58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" h="59">
                <a:moveTo>
                  <a:pt x="41" y="58"/>
                </a:moveTo>
                <a:lnTo>
                  <a:pt x="41" y="58"/>
                </a:lnTo>
                <a:cubicBezTo>
                  <a:pt x="33" y="58"/>
                  <a:pt x="24" y="58"/>
                  <a:pt x="24" y="49"/>
                </a:cubicBezTo>
                <a:cubicBezTo>
                  <a:pt x="8" y="41"/>
                  <a:pt x="8" y="41"/>
                  <a:pt x="8" y="41"/>
                </a:cubicBezTo>
                <a:cubicBezTo>
                  <a:pt x="0" y="33"/>
                  <a:pt x="0" y="16"/>
                  <a:pt x="8" y="8"/>
                </a:cubicBezTo>
                <a:cubicBezTo>
                  <a:pt x="16" y="0"/>
                  <a:pt x="33" y="0"/>
                  <a:pt x="41" y="8"/>
                </a:cubicBezTo>
                <a:cubicBezTo>
                  <a:pt x="58" y="25"/>
                  <a:pt x="58" y="25"/>
                  <a:pt x="58" y="25"/>
                </a:cubicBezTo>
                <a:cubicBezTo>
                  <a:pt x="58" y="33"/>
                  <a:pt x="58" y="41"/>
                  <a:pt x="58" y="49"/>
                </a:cubicBezTo>
                <a:cubicBezTo>
                  <a:pt x="49" y="58"/>
                  <a:pt x="41" y="58"/>
                  <a:pt x="41" y="5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81" name="Freeform 770">
            <a:extLst>
              <a:ext uri="{FF2B5EF4-FFF2-40B4-BE49-F238E27FC236}">
                <a16:creationId xmlns:a16="http://schemas.microsoft.com/office/drawing/2014/main" id="{8FDCAF78-295C-8944-B749-16B1356DA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262" y="3820599"/>
            <a:ext cx="19042" cy="30942"/>
          </a:xfrm>
          <a:custGeom>
            <a:avLst/>
            <a:gdLst>
              <a:gd name="T0" fmla="*/ 16 w 34"/>
              <a:gd name="T1" fmla="*/ 57 h 58"/>
              <a:gd name="T2" fmla="*/ 16 w 34"/>
              <a:gd name="T3" fmla="*/ 57 h 58"/>
              <a:gd name="T4" fmla="*/ 0 w 34"/>
              <a:gd name="T5" fmla="*/ 41 h 58"/>
              <a:gd name="T6" fmla="*/ 0 w 34"/>
              <a:gd name="T7" fmla="*/ 16 h 58"/>
              <a:gd name="T8" fmla="*/ 16 w 34"/>
              <a:gd name="T9" fmla="*/ 0 h 58"/>
              <a:gd name="T10" fmla="*/ 33 w 34"/>
              <a:gd name="T11" fmla="*/ 16 h 58"/>
              <a:gd name="T12" fmla="*/ 33 w 34"/>
              <a:gd name="T13" fmla="*/ 41 h 58"/>
              <a:gd name="T14" fmla="*/ 16 w 34"/>
              <a:gd name="T15" fmla="*/ 57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" h="58">
                <a:moveTo>
                  <a:pt x="16" y="57"/>
                </a:moveTo>
                <a:lnTo>
                  <a:pt x="16" y="57"/>
                </a:lnTo>
                <a:cubicBezTo>
                  <a:pt x="8" y="57"/>
                  <a:pt x="0" y="49"/>
                  <a:pt x="0" y="41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8" y="0"/>
                  <a:pt x="16" y="0"/>
                </a:cubicBezTo>
                <a:cubicBezTo>
                  <a:pt x="25" y="0"/>
                  <a:pt x="33" y="8"/>
                  <a:pt x="33" y="16"/>
                </a:cubicBezTo>
                <a:cubicBezTo>
                  <a:pt x="33" y="41"/>
                  <a:pt x="33" y="41"/>
                  <a:pt x="33" y="41"/>
                </a:cubicBezTo>
                <a:cubicBezTo>
                  <a:pt x="33" y="49"/>
                  <a:pt x="25" y="57"/>
                  <a:pt x="16" y="5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82" name="Freeform 771">
            <a:extLst>
              <a:ext uri="{FF2B5EF4-FFF2-40B4-BE49-F238E27FC236}">
                <a16:creationId xmlns:a16="http://schemas.microsoft.com/office/drawing/2014/main" id="{FD68AA24-5C12-ED4E-9A50-F9D78A5488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7658" y="3803937"/>
            <a:ext cx="35704" cy="30944"/>
          </a:xfrm>
          <a:custGeom>
            <a:avLst/>
            <a:gdLst>
              <a:gd name="T0" fmla="*/ 25 w 67"/>
              <a:gd name="T1" fmla="*/ 58 h 59"/>
              <a:gd name="T2" fmla="*/ 25 w 67"/>
              <a:gd name="T3" fmla="*/ 58 h 59"/>
              <a:gd name="T4" fmla="*/ 8 w 67"/>
              <a:gd name="T5" fmla="*/ 58 h 59"/>
              <a:gd name="T6" fmla="*/ 8 w 67"/>
              <a:gd name="T7" fmla="*/ 25 h 59"/>
              <a:gd name="T8" fmla="*/ 25 w 67"/>
              <a:gd name="T9" fmla="*/ 8 h 59"/>
              <a:gd name="T10" fmla="*/ 58 w 67"/>
              <a:gd name="T11" fmla="*/ 8 h 59"/>
              <a:gd name="T12" fmla="*/ 58 w 67"/>
              <a:gd name="T13" fmla="*/ 41 h 59"/>
              <a:gd name="T14" fmla="*/ 41 w 67"/>
              <a:gd name="T15" fmla="*/ 58 h 59"/>
              <a:gd name="T16" fmla="*/ 25 w 67"/>
              <a:gd name="T17" fmla="*/ 58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7" h="59">
                <a:moveTo>
                  <a:pt x="25" y="58"/>
                </a:moveTo>
                <a:lnTo>
                  <a:pt x="25" y="58"/>
                </a:lnTo>
                <a:cubicBezTo>
                  <a:pt x="16" y="58"/>
                  <a:pt x="16" y="58"/>
                  <a:pt x="8" y="58"/>
                </a:cubicBezTo>
                <a:cubicBezTo>
                  <a:pt x="0" y="49"/>
                  <a:pt x="0" y="33"/>
                  <a:pt x="8" y="25"/>
                </a:cubicBezTo>
                <a:cubicBezTo>
                  <a:pt x="25" y="8"/>
                  <a:pt x="25" y="8"/>
                  <a:pt x="25" y="8"/>
                </a:cubicBezTo>
                <a:cubicBezTo>
                  <a:pt x="33" y="0"/>
                  <a:pt x="50" y="0"/>
                  <a:pt x="58" y="8"/>
                </a:cubicBezTo>
                <a:cubicBezTo>
                  <a:pt x="66" y="16"/>
                  <a:pt x="66" y="33"/>
                  <a:pt x="58" y="41"/>
                </a:cubicBezTo>
                <a:cubicBezTo>
                  <a:pt x="41" y="58"/>
                  <a:pt x="41" y="58"/>
                  <a:pt x="41" y="58"/>
                </a:cubicBezTo>
                <a:cubicBezTo>
                  <a:pt x="33" y="58"/>
                  <a:pt x="33" y="58"/>
                  <a:pt x="25" y="5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83" name="Freeform 772">
            <a:extLst>
              <a:ext uri="{FF2B5EF4-FFF2-40B4-BE49-F238E27FC236}">
                <a16:creationId xmlns:a16="http://schemas.microsoft.com/office/drawing/2014/main" id="{B6F6FC76-29B9-F84D-9ACE-C70BDB1A3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8616" y="3772995"/>
            <a:ext cx="35704" cy="23802"/>
          </a:xfrm>
          <a:custGeom>
            <a:avLst/>
            <a:gdLst>
              <a:gd name="T0" fmla="*/ 41 w 67"/>
              <a:gd name="T1" fmla="*/ 41 h 42"/>
              <a:gd name="T2" fmla="*/ 41 w 67"/>
              <a:gd name="T3" fmla="*/ 41 h 42"/>
              <a:gd name="T4" fmla="*/ 25 w 67"/>
              <a:gd name="T5" fmla="*/ 41 h 42"/>
              <a:gd name="T6" fmla="*/ 0 w 67"/>
              <a:gd name="T7" fmla="*/ 17 h 42"/>
              <a:gd name="T8" fmla="*/ 25 w 67"/>
              <a:gd name="T9" fmla="*/ 0 h 42"/>
              <a:gd name="T10" fmla="*/ 41 w 67"/>
              <a:gd name="T11" fmla="*/ 0 h 42"/>
              <a:gd name="T12" fmla="*/ 66 w 67"/>
              <a:gd name="T13" fmla="*/ 17 h 42"/>
              <a:gd name="T14" fmla="*/ 41 w 67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7" h="42">
                <a:moveTo>
                  <a:pt x="41" y="41"/>
                </a:moveTo>
                <a:lnTo>
                  <a:pt x="41" y="41"/>
                </a:lnTo>
                <a:cubicBezTo>
                  <a:pt x="25" y="41"/>
                  <a:pt x="25" y="41"/>
                  <a:pt x="25" y="41"/>
                </a:cubicBezTo>
                <a:cubicBezTo>
                  <a:pt x="16" y="41"/>
                  <a:pt x="0" y="25"/>
                  <a:pt x="0" y="17"/>
                </a:cubicBezTo>
                <a:cubicBezTo>
                  <a:pt x="0" y="8"/>
                  <a:pt x="16" y="0"/>
                  <a:pt x="25" y="0"/>
                </a:cubicBezTo>
                <a:cubicBezTo>
                  <a:pt x="41" y="0"/>
                  <a:pt x="41" y="0"/>
                  <a:pt x="41" y="0"/>
                </a:cubicBezTo>
                <a:cubicBezTo>
                  <a:pt x="58" y="0"/>
                  <a:pt x="66" y="8"/>
                  <a:pt x="66" y="17"/>
                </a:cubicBezTo>
                <a:cubicBezTo>
                  <a:pt x="66" y="25"/>
                  <a:pt x="58" y="41"/>
                  <a:pt x="41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84" name="Freeform 773">
            <a:extLst>
              <a:ext uri="{FF2B5EF4-FFF2-40B4-BE49-F238E27FC236}">
                <a16:creationId xmlns:a16="http://schemas.microsoft.com/office/drawing/2014/main" id="{9DB3CAE9-50A4-BE4F-9ED9-DDB9CCE85C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7658" y="3723010"/>
            <a:ext cx="30944" cy="30944"/>
          </a:xfrm>
          <a:custGeom>
            <a:avLst/>
            <a:gdLst>
              <a:gd name="T0" fmla="*/ 41 w 59"/>
              <a:gd name="T1" fmla="*/ 58 h 59"/>
              <a:gd name="T2" fmla="*/ 41 w 59"/>
              <a:gd name="T3" fmla="*/ 58 h 59"/>
              <a:gd name="T4" fmla="*/ 25 w 59"/>
              <a:gd name="T5" fmla="*/ 58 h 59"/>
              <a:gd name="T6" fmla="*/ 8 w 59"/>
              <a:gd name="T7" fmla="*/ 41 h 59"/>
              <a:gd name="T8" fmla="*/ 8 w 59"/>
              <a:gd name="T9" fmla="*/ 8 h 59"/>
              <a:gd name="T10" fmla="*/ 41 w 59"/>
              <a:gd name="T11" fmla="*/ 8 h 59"/>
              <a:gd name="T12" fmla="*/ 50 w 59"/>
              <a:gd name="T13" fmla="*/ 25 h 59"/>
              <a:gd name="T14" fmla="*/ 50 w 59"/>
              <a:gd name="T15" fmla="*/ 58 h 59"/>
              <a:gd name="T16" fmla="*/ 41 w 59"/>
              <a:gd name="T17" fmla="*/ 58 h 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" h="59">
                <a:moveTo>
                  <a:pt x="41" y="58"/>
                </a:moveTo>
                <a:lnTo>
                  <a:pt x="41" y="58"/>
                </a:lnTo>
                <a:cubicBezTo>
                  <a:pt x="33" y="58"/>
                  <a:pt x="25" y="58"/>
                  <a:pt x="25" y="58"/>
                </a:cubicBezTo>
                <a:cubicBezTo>
                  <a:pt x="8" y="41"/>
                  <a:pt x="8" y="41"/>
                  <a:pt x="8" y="41"/>
                </a:cubicBezTo>
                <a:cubicBezTo>
                  <a:pt x="0" y="33"/>
                  <a:pt x="0" y="17"/>
                  <a:pt x="8" y="8"/>
                </a:cubicBezTo>
                <a:cubicBezTo>
                  <a:pt x="16" y="0"/>
                  <a:pt x="33" y="0"/>
                  <a:pt x="41" y="8"/>
                </a:cubicBezTo>
                <a:cubicBezTo>
                  <a:pt x="50" y="25"/>
                  <a:pt x="50" y="25"/>
                  <a:pt x="50" y="25"/>
                </a:cubicBezTo>
                <a:cubicBezTo>
                  <a:pt x="58" y="33"/>
                  <a:pt x="58" y="50"/>
                  <a:pt x="50" y="58"/>
                </a:cubicBezTo>
                <a:lnTo>
                  <a:pt x="41" y="58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85" name="Freeform 774">
            <a:extLst>
              <a:ext uri="{FF2B5EF4-FFF2-40B4-BE49-F238E27FC236}">
                <a16:creationId xmlns:a16="http://schemas.microsoft.com/office/drawing/2014/main" id="{03209ABD-53F3-A149-A3FA-3E85D0F37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1414" y="3768235"/>
            <a:ext cx="97588" cy="23802"/>
          </a:xfrm>
          <a:custGeom>
            <a:avLst/>
            <a:gdLst>
              <a:gd name="T0" fmla="*/ 157 w 183"/>
              <a:gd name="T1" fmla="*/ 41 h 42"/>
              <a:gd name="T2" fmla="*/ 157 w 183"/>
              <a:gd name="T3" fmla="*/ 41 h 42"/>
              <a:gd name="T4" fmla="*/ 17 w 183"/>
              <a:gd name="T5" fmla="*/ 41 h 42"/>
              <a:gd name="T6" fmla="*/ 0 w 183"/>
              <a:gd name="T7" fmla="*/ 25 h 42"/>
              <a:gd name="T8" fmla="*/ 17 w 183"/>
              <a:gd name="T9" fmla="*/ 0 h 42"/>
              <a:gd name="T10" fmla="*/ 157 w 183"/>
              <a:gd name="T11" fmla="*/ 0 h 42"/>
              <a:gd name="T12" fmla="*/ 182 w 183"/>
              <a:gd name="T13" fmla="*/ 25 h 42"/>
              <a:gd name="T14" fmla="*/ 157 w 183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3" h="42">
                <a:moveTo>
                  <a:pt x="157" y="41"/>
                </a:moveTo>
                <a:lnTo>
                  <a:pt x="157" y="41"/>
                </a:lnTo>
                <a:cubicBezTo>
                  <a:pt x="17" y="41"/>
                  <a:pt x="17" y="41"/>
                  <a:pt x="17" y="41"/>
                </a:cubicBezTo>
                <a:cubicBezTo>
                  <a:pt x="8" y="41"/>
                  <a:pt x="0" y="33"/>
                  <a:pt x="0" y="25"/>
                </a:cubicBezTo>
                <a:cubicBezTo>
                  <a:pt x="0" y="8"/>
                  <a:pt x="8" y="0"/>
                  <a:pt x="17" y="0"/>
                </a:cubicBezTo>
                <a:cubicBezTo>
                  <a:pt x="157" y="0"/>
                  <a:pt x="157" y="0"/>
                  <a:pt x="157" y="0"/>
                </a:cubicBezTo>
                <a:cubicBezTo>
                  <a:pt x="165" y="0"/>
                  <a:pt x="182" y="8"/>
                  <a:pt x="182" y="25"/>
                </a:cubicBezTo>
                <a:cubicBezTo>
                  <a:pt x="182" y="33"/>
                  <a:pt x="165" y="41"/>
                  <a:pt x="157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86" name="Freeform 775">
            <a:extLst>
              <a:ext uri="{FF2B5EF4-FFF2-40B4-BE49-F238E27FC236}">
                <a16:creationId xmlns:a16="http://schemas.microsoft.com/office/drawing/2014/main" id="{B0A568AC-E539-DE49-AF62-EBE21F5F7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7209" y="3949131"/>
            <a:ext cx="161855" cy="66646"/>
          </a:xfrm>
          <a:custGeom>
            <a:avLst/>
            <a:gdLst>
              <a:gd name="T0" fmla="*/ 181 w 298"/>
              <a:gd name="T1" fmla="*/ 124 h 125"/>
              <a:gd name="T2" fmla="*/ 181 w 298"/>
              <a:gd name="T3" fmla="*/ 124 h 125"/>
              <a:gd name="T4" fmla="*/ 124 w 298"/>
              <a:gd name="T5" fmla="*/ 124 h 125"/>
              <a:gd name="T6" fmla="*/ 82 w 298"/>
              <a:gd name="T7" fmla="*/ 108 h 125"/>
              <a:gd name="T8" fmla="*/ 8 w 298"/>
              <a:gd name="T9" fmla="*/ 33 h 125"/>
              <a:gd name="T10" fmla="*/ 8 w 298"/>
              <a:gd name="T11" fmla="*/ 17 h 125"/>
              <a:gd name="T12" fmla="*/ 25 w 298"/>
              <a:gd name="T13" fmla="*/ 0 h 125"/>
              <a:gd name="T14" fmla="*/ 281 w 298"/>
              <a:gd name="T15" fmla="*/ 0 h 125"/>
              <a:gd name="T16" fmla="*/ 297 w 298"/>
              <a:gd name="T17" fmla="*/ 17 h 125"/>
              <a:gd name="T18" fmla="*/ 289 w 298"/>
              <a:gd name="T19" fmla="*/ 33 h 125"/>
              <a:gd name="T20" fmla="*/ 215 w 298"/>
              <a:gd name="T21" fmla="*/ 108 h 125"/>
              <a:gd name="T22" fmla="*/ 181 w 298"/>
              <a:gd name="T23" fmla="*/ 124 h 125"/>
              <a:gd name="T24" fmla="*/ 74 w 298"/>
              <a:gd name="T25" fmla="*/ 41 h 125"/>
              <a:gd name="T26" fmla="*/ 74 w 298"/>
              <a:gd name="T27" fmla="*/ 41 h 125"/>
              <a:gd name="T28" fmla="*/ 115 w 298"/>
              <a:gd name="T29" fmla="*/ 83 h 125"/>
              <a:gd name="T30" fmla="*/ 124 w 298"/>
              <a:gd name="T31" fmla="*/ 83 h 125"/>
              <a:gd name="T32" fmla="*/ 181 w 298"/>
              <a:gd name="T33" fmla="*/ 83 h 125"/>
              <a:gd name="T34" fmla="*/ 190 w 298"/>
              <a:gd name="T35" fmla="*/ 83 h 125"/>
              <a:gd name="T36" fmla="*/ 231 w 298"/>
              <a:gd name="T37" fmla="*/ 41 h 125"/>
              <a:gd name="T38" fmla="*/ 74 w 298"/>
              <a:gd name="T39" fmla="*/ 41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98" h="125">
                <a:moveTo>
                  <a:pt x="181" y="124"/>
                </a:moveTo>
                <a:lnTo>
                  <a:pt x="181" y="124"/>
                </a:lnTo>
                <a:cubicBezTo>
                  <a:pt x="124" y="124"/>
                  <a:pt x="124" y="124"/>
                  <a:pt x="124" y="124"/>
                </a:cubicBezTo>
                <a:cubicBezTo>
                  <a:pt x="107" y="124"/>
                  <a:pt x="99" y="124"/>
                  <a:pt x="82" y="108"/>
                </a:cubicBezTo>
                <a:cubicBezTo>
                  <a:pt x="8" y="33"/>
                  <a:pt x="8" y="33"/>
                  <a:pt x="8" y="33"/>
                </a:cubicBezTo>
                <a:cubicBezTo>
                  <a:pt x="0" y="33"/>
                  <a:pt x="0" y="25"/>
                  <a:pt x="8" y="17"/>
                </a:cubicBezTo>
                <a:cubicBezTo>
                  <a:pt x="8" y="8"/>
                  <a:pt x="16" y="0"/>
                  <a:pt x="25" y="0"/>
                </a:cubicBezTo>
                <a:cubicBezTo>
                  <a:pt x="281" y="0"/>
                  <a:pt x="281" y="0"/>
                  <a:pt x="281" y="0"/>
                </a:cubicBezTo>
                <a:cubicBezTo>
                  <a:pt x="289" y="0"/>
                  <a:pt x="297" y="8"/>
                  <a:pt x="297" y="17"/>
                </a:cubicBezTo>
                <a:cubicBezTo>
                  <a:pt x="297" y="25"/>
                  <a:pt x="297" y="33"/>
                  <a:pt x="289" y="33"/>
                </a:cubicBezTo>
                <a:cubicBezTo>
                  <a:pt x="215" y="108"/>
                  <a:pt x="215" y="108"/>
                  <a:pt x="215" y="108"/>
                </a:cubicBezTo>
                <a:cubicBezTo>
                  <a:pt x="206" y="124"/>
                  <a:pt x="190" y="124"/>
                  <a:pt x="181" y="124"/>
                </a:cubicBezTo>
                <a:close/>
                <a:moveTo>
                  <a:pt x="74" y="41"/>
                </a:moveTo>
                <a:lnTo>
                  <a:pt x="74" y="41"/>
                </a:lnTo>
                <a:cubicBezTo>
                  <a:pt x="115" y="83"/>
                  <a:pt x="115" y="83"/>
                  <a:pt x="115" y="83"/>
                </a:cubicBezTo>
                <a:cubicBezTo>
                  <a:pt x="115" y="83"/>
                  <a:pt x="115" y="83"/>
                  <a:pt x="124" y="83"/>
                </a:cubicBezTo>
                <a:cubicBezTo>
                  <a:pt x="181" y="83"/>
                  <a:pt x="181" y="83"/>
                  <a:pt x="181" y="83"/>
                </a:cubicBezTo>
                <a:cubicBezTo>
                  <a:pt x="181" y="83"/>
                  <a:pt x="181" y="83"/>
                  <a:pt x="190" y="83"/>
                </a:cubicBezTo>
                <a:cubicBezTo>
                  <a:pt x="231" y="41"/>
                  <a:pt x="231" y="41"/>
                  <a:pt x="231" y="41"/>
                </a:cubicBezTo>
                <a:lnTo>
                  <a:pt x="74" y="4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87" name="Freeform 776">
            <a:extLst>
              <a:ext uri="{FF2B5EF4-FFF2-40B4-BE49-F238E27FC236}">
                <a16:creationId xmlns:a16="http://schemas.microsoft.com/office/drawing/2014/main" id="{F9B1E53F-035B-1F49-8C32-5B4AD55F7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5710" y="3949131"/>
            <a:ext cx="161855" cy="66646"/>
          </a:xfrm>
          <a:custGeom>
            <a:avLst/>
            <a:gdLst>
              <a:gd name="T0" fmla="*/ 182 w 299"/>
              <a:gd name="T1" fmla="*/ 124 h 125"/>
              <a:gd name="T2" fmla="*/ 182 w 299"/>
              <a:gd name="T3" fmla="*/ 124 h 125"/>
              <a:gd name="T4" fmla="*/ 124 w 299"/>
              <a:gd name="T5" fmla="*/ 124 h 125"/>
              <a:gd name="T6" fmla="*/ 91 w 299"/>
              <a:gd name="T7" fmla="*/ 108 h 125"/>
              <a:gd name="T8" fmla="*/ 8 w 299"/>
              <a:gd name="T9" fmla="*/ 33 h 125"/>
              <a:gd name="T10" fmla="*/ 8 w 299"/>
              <a:gd name="T11" fmla="*/ 17 h 125"/>
              <a:gd name="T12" fmla="*/ 25 w 299"/>
              <a:gd name="T13" fmla="*/ 0 h 125"/>
              <a:gd name="T14" fmla="*/ 281 w 299"/>
              <a:gd name="T15" fmla="*/ 0 h 125"/>
              <a:gd name="T16" fmla="*/ 298 w 299"/>
              <a:gd name="T17" fmla="*/ 17 h 125"/>
              <a:gd name="T18" fmla="*/ 298 w 299"/>
              <a:gd name="T19" fmla="*/ 33 h 125"/>
              <a:gd name="T20" fmla="*/ 215 w 299"/>
              <a:gd name="T21" fmla="*/ 108 h 125"/>
              <a:gd name="T22" fmla="*/ 182 w 299"/>
              <a:gd name="T23" fmla="*/ 124 h 125"/>
              <a:gd name="T24" fmla="*/ 74 w 299"/>
              <a:gd name="T25" fmla="*/ 41 h 125"/>
              <a:gd name="T26" fmla="*/ 74 w 299"/>
              <a:gd name="T27" fmla="*/ 41 h 125"/>
              <a:gd name="T28" fmla="*/ 116 w 299"/>
              <a:gd name="T29" fmla="*/ 83 h 125"/>
              <a:gd name="T30" fmla="*/ 124 w 299"/>
              <a:gd name="T31" fmla="*/ 83 h 125"/>
              <a:gd name="T32" fmla="*/ 182 w 299"/>
              <a:gd name="T33" fmla="*/ 83 h 125"/>
              <a:gd name="T34" fmla="*/ 190 w 299"/>
              <a:gd name="T35" fmla="*/ 83 h 125"/>
              <a:gd name="T36" fmla="*/ 231 w 299"/>
              <a:gd name="T37" fmla="*/ 41 h 125"/>
              <a:gd name="T38" fmla="*/ 74 w 299"/>
              <a:gd name="T39" fmla="*/ 41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99" h="125">
                <a:moveTo>
                  <a:pt x="182" y="124"/>
                </a:moveTo>
                <a:lnTo>
                  <a:pt x="182" y="124"/>
                </a:lnTo>
                <a:cubicBezTo>
                  <a:pt x="124" y="124"/>
                  <a:pt x="124" y="124"/>
                  <a:pt x="124" y="124"/>
                </a:cubicBezTo>
                <a:cubicBezTo>
                  <a:pt x="107" y="124"/>
                  <a:pt x="99" y="124"/>
                  <a:pt x="91" y="108"/>
                </a:cubicBezTo>
                <a:cubicBezTo>
                  <a:pt x="8" y="33"/>
                  <a:pt x="8" y="33"/>
                  <a:pt x="8" y="33"/>
                </a:cubicBezTo>
                <a:cubicBezTo>
                  <a:pt x="8" y="33"/>
                  <a:pt x="0" y="25"/>
                  <a:pt x="8" y="17"/>
                </a:cubicBezTo>
                <a:cubicBezTo>
                  <a:pt x="8" y="8"/>
                  <a:pt x="17" y="0"/>
                  <a:pt x="25" y="0"/>
                </a:cubicBezTo>
                <a:cubicBezTo>
                  <a:pt x="281" y="0"/>
                  <a:pt x="281" y="0"/>
                  <a:pt x="281" y="0"/>
                </a:cubicBezTo>
                <a:cubicBezTo>
                  <a:pt x="289" y="0"/>
                  <a:pt x="298" y="8"/>
                  <a:pt x="298" y="17"/>
                </a:cubicBezTo>
                <a:cubicBezTo>
                  <a:pt x="298" y="25"/>
                  <a:pt x="298" y="33"/>
                  <a:pt x="298" y="33"/>
                </a:cubicBezTo>
                <a:cubicBezTo>
                  <a:pt x="215" y="108"/>
                  <a:pt x="215" y="108"/>
                  <a:pt x="215" y="108"/>
                </a:cubicBezTo>
                <a:cubicBezTo>
                  <a:pt x="207" y="124"/>
                  <a:pt x="198" y="124"/>
                  <a:pt x="182" y="124"/>
                </a:cubicBezTo>
                <a:close/>
                <a:moveTo>
                  <a:pt x="74" y="41"/>
                </a:moveTo>
                <a:lnTo>
                  <a:pt x="74" y="41"/>
                </a:lnTo>
                <a:cubicBezTo>
                  <a:pt x="116" y="83"/>
                  <a:pt x="116" y="83"/>
                  <a:pt x="116" y="83"/>
                </a:cubicBezTo>
                <a:lnTo>
                  <a:pt x="124" y="83"/>
                </a:lnTo>
                <a:cubicBezTo>
                  <a:pt x="182" y="83"/>
                  <a:pt x="182" y="83"/>
                  <a:pt x="182" y="83"/>
                </a:cubicBezTo>
                <a:lnTo>
                  <a:pt x="190" y="83"/>
                </a:lnTo>
                <a:cubicBezTo>
                  <a:pt x="231" y="41"/>
                  <a:pt x="231" y="41"/>
                  <a:pt x="231" y="41"/>
                </a:cubicBezTo>
                <a:lnTo>
                  <a:pt x="74" y="4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88" name="Freeform 777">
            <a:extLst>
              <a:ext uri="{FF2B5EF4-FFF2-40B4-BE49-F238E27FC236}">
                <a16:creationId xmlns:a16="http://schemas.microsoft.com/office/drawing/2014/main" id="{070F9607-20C7-A249-862A-781672CDA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9105" y="1780756"/>
            <a:ext cx="478424" cy="19042"/>
          </a:xfrm>
          <a:custGeom>
            <a:avLst/>
            <a:gdLst>
              <a:gd name="T0" fmla="*/ 867 w 885"/>
              <a:gd name="T1" fmla="*/ 33 h 34"/>
              <a:gd name="T2" fmla="*/ 867 w 885"/>
              <a:gd name="T3" fmla="*/ 33 h 34"/>
              <a:gd name="T4" fmla="*/ 25 w 885"/>
              <a:gd name="T5" fmla="*/ 33 h 34"/>
              <a:gd name="T6" fmla="*/ 0 w 885"/>
              <a:gd name="T7" fmla="*/ 17 h 34"/>
              <a:gd name="T8" fmla="*/ 25 w 885"/>
              <a:gd name="T9" fmla="*/ 0 h 34"/>
              <a:gd name="T10" fmla="*/ 867 w 885"/>
              <a:gd name="T11" fmla="*/ 0 h 34"/>
              <a:gd name="T12" fmla="*/ 884 w 885"/>
              <a:gd name="T13" fmla="*/ 17 h 34"/>
              <a:gd name="T14" fmla="*/ 867 w 885"/>
              <a:gd name="T15" fmla="*/ 33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85" h="34">
                <a:moveTo>
                  <a:pt x="867" y="33"/>
                </a:moveTo>
                <a:lnTo>
                  <a:pt x="867" y="33"/>
                </a:lnTo>
                <a:cubicBezTo>
                  <a:pt x="25" y="33"/>
                  <a:pt x="25" y="33"/>
                  <a:pt x="25" y="33"/>
                </a:cubicBezTo>
                <a:cubicBezTo>
                  <a:pt x="8" y="33"/>
                  <a:pt x="0" y="25"/>
                  <a:pt x="0" y="17"/>
                </a:cubicBezTo>
                <a:cubicBezTo>
                  <a:pt x="0" y="9"/>
                  <a:pt x="8" y="0"/>
                  <a:pt x="25" y="0"/>
                </a:cubicBezTo>
                <a:cubicBezTo>
                  <a:pt x="867" y="0"/>
                  <a:pt x="867" y="0"/>
                  <a:pt x="867" y="0"/>
                </a:cubicBezTo>
                <a:cubicBezTo>
                  <a:pt x="876" y="0"/>
                  <a:pt x="884" y="9"/>
                  <a:pt x="884" y="17"/>
                </a:cubicBezTo>
                <a:cubicBezTo>
                  <a:pt x="884" y="25"/>
                  <a:pt x="876" y="33"/>
                  <a:pt x="867" y="3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89" name="Freeform 778">
            <a:extLst>
              <a:ext uri="{FF2B5EF4-FFF2-40B4-BE49-F238E27FC236}">
                <a16:creationId xmlns:a16="http://schemas.microsoft.com/office/drawing/2014/main" id="{32A282AC-568A-454D-AD5E-2A29F54537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03865" y="2025919"/>
            <a:ext cx="478424" cy="23802"/>
          </a:xfrm>
          <a:custGeom>
            <a:avLst/>
            <a:gdLst>
              <a:gd name="T0" fmla="*/ 859 w 885"/>
              <a:gd name="T1" fmla="*/ 41 h 42"/>
              <a:gd name="T2" fmla="*/ 859 w 885"/>
              <a:gd name="T3" fmla="*/ 41 h 42"/>
              <a:gd name="T4" fmla="*/ 17 w 885"/>
              <a:gd name="T5" fmla="*/ 41 h 42"/>
              <a:gd name="T6" fmla="*/ 0 w 885"/>
              <a:gd name="T7" fmla="*/ 24 h 42"/>
              <a:gd name="T8" fmla="*/ 17 w 885"/>
              <a:gd name="T9" fmla="*/ 0 h 42"/>
              <a:gd name="T10" fmla="*/ 859 w 885"/>
              <a:gd name="T11" fmla="*/ 0 h 42"/>
              <a:gd name="T12" fmla="*/ 884 w 885"/>
              <a:gd name="T13" fmla="*/ 24 h 42"/>
              <a:gd name="T14" fmla="*/ 859 w 885"/>
              <a:gd name="T15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885" h="42">
                <a:moveTo>
                  <a:pt x="859" y="41"/>
                </a:moveTo>
                <a:lnTo>
                  <a:pt x="859" y="41"/>
                </a:lnTo>
                <a:cubicBezTo>
                  <a:pt x="17" y="41"/>
                  <a:pt x="17" y="41"/>
                  <a:pt x="17" y="41"/>
                </a:cubicBezTo>
                <a:cubicBezTo>
                  <a:pt x="9" y="41"/>
                  <a:pt x="0" y="33"/>
                  <a:pt x="0" y="24"/>
                </a:cubicBezTo>
                <a:cubicBezTo>
                  <a:pt x="0" y="8"/>
                  <a:pt x="9" y="0"/>
                  <a:pt x="17" y="0"/>
                </a:cubicBezTo>
                <a:cubicBezTo>
                  <a:pt x="859" y="0"/>
                  <a:pt x="859" y="0"/>
                  <a:pt x="859" y="0"/>
                </a:cubicBezTo>
                <a:cubicBezTo>
                  <a:pt x="876" y="0"/>
                  <a:pt x="884" y="8"/>
                  <a:pt x="884" y="24"/>
                </a:cubicBezTo>
                <a:cubicBezTo>
                  <a:pt x="884" y="33"/>
                  <a:pt x="876" y="41"/>
                  <a:pt x="859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90" name="Freeform 779">
            <a:extLst>
              <a:ext uri="{FF2B5EF4-FFF2-40B4-BE49-F238E27FC236}">
                <a16:creationId xmlns:a16="http://schemas.microsoft.com/office/drawing/2014/main" id="{AC335593-9F94-5D47-A384-A7571BDAA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7667" y="1780756"/>
            <a:ext cx="423678" cy="268965"/>
          </a:xfrm>
          <a:custGeom>
            <a:avLst/>
            <a:gdLst>
              <a:gd name="T0" fmla="*/ 759 w 785"/>
              <a:gd name="T1" fmla="*/ 496 h 497"/>
              <a:gd name="T2" fmla="*/ 759 w 785"/>
              <a:gd name="T3" fmla="*/ 496 h 497"/>
              <a:gd name="T4" fmla="*/ 25 w 785"/>
              <a:gd name="T5" fmla="*/ 496 h 497"/>
              <a:gd name="T6" fmla="*/ 0 w 785"/>
              <a:gd name="T7" fmla="*/ 479 h 497"/>
              <a:gd name="T8" fmla="*/ 0 w 785"/>
              <a:gd name="T9" fmla="*/ 17 h 497"/>
              <a:gd name="T10" fmla="*/ 25 w 785"/>
              <a:gd name="T11" fmla="*/ 0 h 497"/>
              <a:gd name="T12" fmla="*/ 759 w 785"/>
              <a:gd name="T13" fmla="*/ 0 h 497"/>
              <a:gd name="T14" fmla="*/ 784 w 785"/>
              <a:gd name="T15" fmla="*/ 17 h 497"/>
              <a:gd name="T16" fmla="*/ 784 w 785"/>
              <a:gd name="T17" fmla="*/ 479 h 497"/>
              <a:gd name="T18" fmla="*/ 759 w 785"/>
              <a:gd name="T19" fmla="*/ 496 h 497"/>
              <a:gd name="T20" fmla="*/ 41 w 785"/>
              <a:gd name="T21" fmla="*/ 455 h 497"/>
              <a:gd name="T22" fmla="*/ 41 w 785"/>
              <a:gd name="T23" fmla="*/ 455 h 497"/>
              <a:gd name="T24" fmla="*/ 743 w 785"/>
              <a:gd name="T25" fmla="*/ 455 h 497"/>
              <a:gd name="T26" fmla="*/ 743 w 785"/>
              <a:gd name="T27" fmla="*/ 33 h 497"/>
              <a:gd name="T28" fmla="*/ 41 w 785"/>
              <a:gd name="T29" fmla="*/ 33 h 497"/>
              <a:gd name="T30" fmla="*/ 41 w 785"/>
              <a:gd name="T31" fmla="*/ 455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85" h="497">
                <a:moveTo>
                  <a:pt x="759" y="496"/>
                </a:moveTo>
                <a:lnTo>
                  <a:pt x="759" y="496"/>
                </a:lnTo>
                <a:cubicBezTo>
                  <a:pt x="25" y="496"/>
                  <a:pt x="25" y="496"/>
                  <a:pt x="25" y="496"/>
                </a:cubicBezTo>
                <a:cubicBezTo>
                  <a:pt x="8" y="496"/>
                  <a:pt x="0" y="488"/>
                  <a:pt x="0" y="479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8" y="0"/>
                  <a:pt x="25" y="0"/>
                </a:cubicBezTo>
                <a:cubicBezTo>
                  <a:pt x="759" y="0"/>
                  <a:pt x="759" y="0"/>
                  <a:pt x="759" y="0"/>
                </a:cubicBezTo>
                <a:cubicBezTo>
                  <a:pt x="776" y="0"/>
                  <a:pt x="784" y="9"/>
                  <a:pt x="784" y="17"/>
                </a:cubicBezTo>
                <a:cubicBezTo>
                  <a:pt x="784" y="479"/>
                  <a:pt x="784" y="479"/>
                  <a:pt x="784" y="479"/>
                </a:cubicBezTo>
                <a:cubicBezTo>
                  <a:pt x="784" y="488"/>
                  <a:pt x="776" y="496"/>
                  <a:pt x="759" y="496"/>
                </a:cubicBezTo>
                <a:close/>
                <a:moveTo>
                  <a:pt x="41" y="455"/>
                </a:moveTo>
                <a:lnTo>
                  <a:pt x="41" y="455"/>
                </a:lnTo>
                <a:cubicBezTo>
                  <a:pt x="743" y="455"/>
                  <a:pt x="743" y="455"/>
                  <a:pt x="743" y="455"/>
                </a:cubicBezTo>
                <a:cubicBezTo>
                  <a:pt x="743" y="33"/>
                  <a:pt x="743" y="33"/>
                  <a:pt x="743" y="33"/>
                </a:cubicBezTo>
                <a:cubicBezTo>
                  <a:pt x="41" y="33"/>
                  <a:pt x="41" y="33"/>
                  <a:pt x="41" y="33"/>
                </a:cubicBezTo>
                <a:lnTo>
                  <a:pt x="41" y="45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91" name="Freeform 780">
            <a:extLst>
              <a:ext uri="{FF2B5EF4-FFF2-40B4-BE49-F238E27FC236}">
                <a16:creationId xmlns:a16="http://schemas.microsoft.com/office/drawing/2014/main" id="{02C687D8-E093-A249-8A03-B28B6FDE3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2366" y="2025919"/>
            <a:ext cx="23802" cy="173755"/>
          </a:xfrm>
          <a:custGeom>
            <a:avLst/>
            <a:gdLst>
              <a:gd name="T0" fmla="*/ 16 w 42"/>
              <a:gd name="T1" fmla="*/ 322 h 323"/>
              <a:gd name="T2" fmla="*/ 16 w 42"/>
              <a:gd name="T3" fmla="*/ 322 h 323"/>
              <a:gd name="T4" fmla="*/ 0 w 42"/>
              <a:gd name="T5" fmla="*/ 297 h 323"/>
              <a:gd name="T6" fmla="*/ 0 w 42"/>
              <a:gd name="T7" fmla="*/ 24 h 323"/>
              <a:gd name="T8" fmla="*/ 16 w 42"/>
              <a:gd name="T9" fmla="*/ 0 h 323"/>
              <a:gd name="T10" fmla="*/ 41 w 42"/>
              <a:gd name="T11" fmla="*/ 24 h 323"/>
              <a:gd name="T12" fmla="*/ 41 w 42"/>
              <a:gd name="T13" fmla="*/ 297 h 323"/>
              <a:gd name="T14" fmla="*/ 16 w 42"/>
              <a:gd name="T15" fmla="*/ 322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" h="323">
                <a:moveTo>
                  <a:pt x="16" y="322"/>
                </a:moveTo>
                <a:lnTo>
                  <a:pt x="16" y="322"/>
                </a:lnTo>
                <a:cubicBezTo>
                  <a:pt x="8" y="322"/>
                  <a:pt x="0" y="305"/>
                  <a:pt x="0" y="297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8"/>
                  <a:pt x="8" y="0"/>
                  <a:pt x="16" y="0"/>
                </a:cubicBezTo>
                <a:cubicBezTo>
                  <a:pt x="33" y="0"/>
                  <a:pt x="41" y="8"/>
                  <a:pt x="41" y="24"/>
                </a:cubicBezTo>
                <a:cubicBezTo>
                  <a:pt x="41" y="297"/>
                  <a:pt x="41" y="297"/>
                  <a:pt x="41" y="297"/>
                </a:cubicBezTo>
                <a:cubicBezTo>
                  <a:pt x="41" y="305"/>
                  <a:pt x="33" y="322"/>
                  <a:pt x="16" y="32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92" name="Freeform 781">
            <a:extLst>
              <a:ext uri="{FF2B5EF4-FFF2-40B4-BE49-F238E27FC236}">
                <a16:creationId xmlns:a16="http://schemas.microsoft.com/office/drawing/2014/main" id="{8168426B-DAF0-A34F-B53D-39A64DBC4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10976" y="2175872"/>
            <a:ext cx="254682" cy="80927"/>
          </a:xfrm>
          <a:custGeom>
            <a:avLst/>
            <a:gdLst>
              <a:gd name="T0" fmla="*/ 25 w 471"/>
              <a:gd name="T1" fmla="*/ 141 h 150"/>
              <a:gd name="T2" fmla="*/ 25 w 471"/>
              <a:gd name="T3" fmla="*/ 141 h 150"/>
              <a:gd name="T4" fmla="*/ 8 w 471"/>
              <a:gd name="T5" fmla="*/ 133 h 150"/>
              <a:gd name="T6" fmla="*/ 16 w 471"/>
              <a:gd name="T7" fmla="*/ 108 h 150"/>
              <a:gd name="T8" fmla="*/ 231 w 471"/>
              <a:gd name="T9" fmla="*/ 0 h 150"/>
              <a:gd name="T10" fmla="*/ 247 w 471"/>
              <a:gd name="T11" fmla="*/ 0 h 150"/>
              <a:gd name="T12" fmla="*/ 454 w 471"/>
              <a:gd name="T13" fmla="*/ 108 h 150"/>
              <a:gd name="T14" fmla="*/ 470 w 471"/>
              <a:gd name="T15" fmla="*/ 133 h 150"/>
              <a:gd name="T16" fmla="*/ 437 w 471"/>
              <a:gd name="T17" fmla="*/ 141 h 150"/>
              <a:gd name="T18" fmla="*/ 239 w 471"/>
              <a:gd name="T19" fmla="*/ 42 h 150"/>
              <a:gd name="T20" fmla="*/ 33 w 471"/>
              <a:gd name="T21" fmla="*/ 141 h 150"/>
              <a:gd name="T22" fmla="*/ 25 w 471"/>
              <a:gd name="T23" fmla="*/ 141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71" h="150">
                <a:moveTo>
                  <a:pt x="25" y="141"/>
                </a:moveTo>
                <a:lnTo>
                  <a:pt x="25" y="141"/>
                </a:lnTo>
                <a:cubicBezTo>
                  <a:pt x="16" y="141"/>
                  <a:pt x="8" y="141"/>
                  <a:pt x="8" y="133"/>
                </a:cubicBezTo>
                <a:cubicBezTo>
                  <a:pt x="0" y="124"/>
                  <a:pt x="8" y="108"/>
                  <a:pt x="16" y="108"/>
                </a:cubicBezTo>
                <a:cubicBezTo>
                  <a:pt x="231" y="0"/>
                  <a:pt x="231" y="0"/>
                  <a:pt x="231" y="0"/>
                </a:cubicBezTo>
                <a:cubicBezTo>
                  <a:pt x="239" y="0"/>
                  <a:pt x="247" y="0"/>
                  <a:pt x="247" y="0"/>
                </a:cubicBezTo>
                <a:cubicBezTo>
                  <a:pt x="454" y="108"/>
                  <a:pt x="454" y="108"/>
                  <a:pt x="454" y="108"/>
                </a:cubicBezTo>
                <a:cubicBezTo>
                  <a:pt x="470" y="108"/>
                  <a:pt x="470" y="124"/>
                  <a:pt x="470" y="133"/>
                </a:cubicBezTo>
                <a:cubicBezTo>
                  <a:pt x="462" y="141"/>
                  <a:pt x="446" y="149"/>
                  <a:pt x="437" y="141"/>
                </a:cubicBezTo>
                <a:cubicBezTo>
                  <a:pt x="239" y="42"/>
                  <a:pt x="239" y="42"/>
                  <a:pt x="239" y="42"/>
                </a:cubicBezTo>
                <a:cubicBezTo>
                  <a:pt x="33" y="141"/>
                  <a:pt x="33" y="141"/>
                  <a:pt x="33" y="141"/>
                </a:cubicBezTo>
                <a:cubicBezTo>
                  <a:pt x="33" y="141"/>
                  <a:pt x="33" y="141"/>
                  <a:pt x="25" y="1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93" name="Freeform 782">
            <a:extLst>
              <a:ext uri="{FF2B5EF4-FFF2-40B4-BE49-F238E27FC236}">
                <a16:creationId xmlns:a16="http://schemas.microsoft.com/office/drawing/2014/main" id="{C57C8A2A-64DE-D94F-A7FB-2097D2E4C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7605" y="2204434"/>
            <a:ext cx="23802" cy="49985"/>
          </a:xfrm>
          <a:custGeom>
            <a:avLst/>
            <a:gdLst>
              <a:gd name="T0" fmla="*/ 25 w 43"/>
              <a:gd name="T1" fmla="*/ 91 h 92"/>
              <a:gd name="T2" fmla="*/ 25 w 43"/>
              <a:gd name="T3" fmla="*/ 91 h 92"/>
              <a:gd name="T4" fmla="*/ 0 w 43"/>
              <a:gd name="T5" fmla="*/ 74 h 92"/>
              <a:gd name="T6" fmla="*/ 0 w 43"/>
              <a:gd name="T7" fmla="*/ 25 h 92"/>
              <a:gd name="T8" fmla="*/ 25 w 43"/>
              <a:gd name="T9" fmla="*/ 0 h 92"/>
              <a:gd name="T10" fmla="*/ 42 w 43"/>
              <a:gd name="T11" fmla="*/ 25 h 92"/>
              <a:gd name="T12" fmla="*/ 42 w 43"/>
              <a:gd name="T13" fmla="*/ 74 h 92"/>
              <a:gd name="T14" fmla="*/ 25 w 43"/>
              <a:gd name="T15" fmla="*/ 9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3" h="92">
                <a:moveTo>
                  <a:pt x="25" y="91"/>
                </a:moveTo>
                <a:lnTo>
                  <a:pt x="25" y="91"/>
                </a:lnTo>
                <a:cubicBezTo>
                  <a:pt x="9" y="91"/>
                  <a:pt x="0" y="83"/>
                  <a:pt x="0" y="74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8"/>
                  <a:pt x="9" y="0"/>
                  <a:pt x="25" y="0"/>
                </a:cubicBezTo>
                <a:cubicBezTo>
                  <a:pt x="33" y="0"/>
                  <a:pt x="42" y="8"/>
                  <a:pt x="42" y="25"/>
                </a:cubicBezTo>
                <a:cubicBezTo>
                  <a:pt x="42" y="74"/>
                  <a:pt x="42" y="74"/>
                  <a:pt x="42" y="74"/>
                </a:cubicBezTo>
                <a:cubicBezTo>
                  <a:pt x="42" y="83"/>
                  <a:pt x="33" y="91"/>
                  <a:pt x="25" y="9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94" name="Freeform 783">
            <a:extLst>
              <a:ext uri="{FF2B5EF4-FFF2-40B4-BE49-F238E27FC236}">
                <a16:creationId xmlns:a16="http://schemas.microsoft.com/office/drawing/2014/main" id="{422103EC-88D5-BE40-B9AC-E5DA135B66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41918" y="1828360"/>
            <a:ext cx="173757" cy="173757"/>
          </a:xfrm>
          <a:custGeom>
            <a:avLst/>
            <a:gdLst>
              <a:gd name="T0" fmla="*/ 313 w 322"/>
              <a:gd name="T1" fmla="*/ 149 h 323"/>
              <a:gd name="T2" fmla="*/ 313 w 322"/>
              <a:gd name="T3" fmla="*/ 149 h 323"/>
              <a:gd name="T4" fmla="*/ 173 w 322"/>
              <a:gd name="T5" fmla="*/ 149 h 323"/>
              <a:gd name="T6" fmla="*/ 198 w 322"/>
              <a:gd name="T7" fmla="*/ 17 h 323"/>
              <a:gd name="T8" fmla="*/ 189 w 322"/>
              <a:gd name="T9" fmla="*/ 8 h 323"/>
              <a:gd name="T10" fmla="*/ 165 w 322"/>
              <a:gd name="T11" fmla="*/ 0 h 323"/>
              <a:gd name="T12" fmla="*/ 49 w 322"/>
              <a:gd name="T13" fmla="*/ 50 h 323"/>
              <a:gd name="T14" fmla="*/ 0 w 322"/>
              <a:gd name="T15" fmla="*/ 165 h 323"/>
              <a:gd name="T16" fmla="*/ 49 w 322"/>
              <a:gd name="T17" fmla="*/ 273 h 323"/>
              <a:gd name="T18" fmla="*/ 49 w 322"/>
              <a:gd name="T19" fmla="*/ 281 h 323"/>
              <a:gd name="T20" fmla="*/ 49 w 322"/>
              <a:gd name="T21" fmla="*/ 281 h 323"/>
              <a:gd name="T22" fmla="*/ 165 w 322"/>
              <a:gd name="T23" fmla="*/ 322 h 323"/>
              <a:gd name="T24" fmla="*/ 272 w 322"/>
              <a:gd name="T25" fmla="*/ 281 h 323"/>
              <a:gd name="T26" fmla="*/ 321 w 322"/>
              <a:gd name="T27" fmla="*/ 165 h 323"/>
              <a:gd name="T28" fmla="*/ 313 w 322"/>
              <a:gd name="T29" fmla="*/ 149 h 323"/>
              <a:gd name="T30" fmla="*/ 66 w 322"/>
              <a:gd name="T31" fmla="*/ 66 h 323"/>
              <a:gd name="T32" fmla="*/ 66 w 322"/>
              <a:gd name="T33" fmla="*/ 66 h 323"/>
              <a:gd name="T34" fmla="*/ 165 w 322"/>
              <a:gd name="T35" fmla="*/ 25 h 323"/>
              <a:gd name="T36" fmla="*/ 173 w 322"/>
              <a:gd name="T37" fmla="*/ 25 h 323"/>
              <a:gd name="T38" fmla="*/ 148 w 322"/>
              <a:gd name="T39" fmla="*/ 157 h 323"/>
              <a:gd name="T40" fmla="*/ 57 w 322"/>
              <a:gd name="T41" fmla="*/ 256 h 323"/>
              <a:gd name="T42" fmla="*/ 24 w 322"/>
              <a:gd name="T43" fmla="*/ 165 h 323"/>
              <a:gd name="T44" fmla="*/ 66 w 322"/>
              <a:gd name="T45" fmla="*/ 66 h 323"/>
              <a:gd name="T46" fmla="*/ 264 w 322"/>
              <a:gd name="T47" fmla="*/ 264 h 323"/>
              <a:gd name="T48" fmla="*/ 264 w 322"/>
              <a:gd name="T49" fmla="*/ 264 h 323"/>
              <a:gd name="T50" fmla="*/ 165 w 322"/>
              <a:gd name="T51" fmla="*/ 306 h 323"/>
              <a:gd name="T52" fmla="*/ 74 w 322"/>
              <a:gd name="T53" fmla="*/ 273 h 323"/>
              <a:gd name="T54" fmla="*/ 165 w 322"/>
              <a:gd name="T55" fmla="*/ 174 h 323"/>
              <a:gd name="T56" fmla="*/ 297 w 322"/>
              <a:gd name="T57" fmla="*/ 174 h 323"/>
              <a:gd name="T58" fmla="*/ 264 w 322"/>
              <a:gd name="T59" fmla="*/ 264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2" h="323">
                <a:moveTo>
                  <a:pt x="313" y="149"/>
                </a:moveTo>
                <a:lnTo>
                  <a:pt x="313" y="149"/>
                </a:lnTo>
                <a:cubicBezTo>
                  <a:pt x="173" y="149"/>
                  <a:pt x="173" y="149"/>
                  <a:pt x="173" y="149"/>
                </a:cubicBezTo>
                <a:cubicBezTo>
                  <a:pt x="198" y="17"/>
                  <a:pt x="198" y="17"/>
                  <a:pt x="198" y="17"/>
                </a:cubicBezTo>
                <a:cubicBezTo>
                  <a:pt x="198" y="8"/>
                  <a:pt x="198" y="8"/>
                  <a:pt x="189" y="8"/>
                </a:cubicBezTo>
                <a:cubicBezTo>
                  <a:pt x="181" y="0"/>
                  <a:pt x="173" y="0"/>
                  <a:pt x="165" y="0"/>
                </a:cubicBezTo>
                <a:cubicBezTo>
                  <a:pt x="115" y="0"/>
                  <a:pt x="82" y="17"/>
                  <a:pt x="49" y="50"/>
                </a:cubicBezTo>
                <a:cubicBezTo>
                  <a:pt x="16" y="83"/>
                  <a:pt x="0" y="124"/>
                  <a:pt x="0" y="165"/>
                </a:cubicBezTo>
                <a:cubicBezTo>
                  <a:pt x="0" y="207"/>
                  <a:pt x="16" y="248"/>
                  <a:pt x="49" y="273"/>
                </a:cubicBezTo>
                <a:lnTo>
                  <a:pt x="49" y="281"/>
                </a:lnTo>
                <a:lnTo>
                  <a:pt x="49" y="281"/>
                </a:lnTo>
                <a:cubicBezTo>
                  <a:pt x="82" y="306"/>
                  <a:pt x="123" y="322"/>
                  <a:pt x="165" y="322"/>
                </a:cubicBezTo>
                <a:cubicBezTo>
                  <a:pt x="206" y="322"/>
                  <a:pt x="247" y="306"/>
                  <a:pt x="272" y="281"/>
                </a:cubicBezTo>
                <a:cubicBezTo>
                  <a:pt x="305" y="248"/>
                  <a:pt x="321" y="207"/>
                  <a:pt x="321" y="165"/>
                </a:cubicBezTo>
                <a:cubicBezTo>
                  <a:pt x="321" y="157"/>
                  <a:pt x="321" y="149"/>
                  <a:pt x="313" y="149"/>
                </a:cubicBezTo>
                <a:close/>
                <a:moveTo>
                  <a:pt x="66" y="66"/>
                </a:moveTo>
                <a:lnTo>
                  <a:pt x="66" y="66"/>
                </a:lnTo>
                <a:cubicBezTo>
                  <a:pt x="90" y="41"/>
                  <a:pt x="123" y="25"/>
                  <a:pt x="165" y="25"/>
                </a:cubicBezTo>
                <a:lnTo>
                  <a:pt x="173" y="25"/>
                </a:lnTo>
                <a:cubicBezTo>
                  <a:pt x="148" y="157"/>
                  <a:pt x="148" y="157"/>
                  <a:pt x="148" y="157"/>
                </a:cubicBezTo>
                <a:cubicBezTo>
                  <a:pt x="57" y="256"/>
                  <a:pt x="57" y="256"/>
                  <a:pt x="57" y="256"/>
                </a:cubicBezTo>
                <a:cubicBezTo>
                  <a:pt x="33" y="231"/>
                  <a:pt x="24" y="198"/>
                  <a:pt x="24" y="165"/>
                </a:cubicBezTo>
                <a:cubicBezTo>
                  <a:pt x="24" y="124"/>
                  <a:pt x="41" y="91"/>
                  <a:pt x="66" y="66"/>
                </a:cubicBezTo>
                <a:close/>
                <a:moveTo>
                  <a:pt x="264" y="264"/>
                </a:moveTo>
                <a:lnTo>
                  <a:pt x="264" y="264"/>
                </a:lnTo>
                <a:cubicBezTo>
                  <a:pt x="231" y="289"/>
                  <a:pt x="198" y="306"/>
                  <a:pt x="165" y="306"/>
                </a:cubicBezTo>
                <a:cubicBezTo>
                  <a:pt x="132" y="306"/>
                  <a:pt x="99" y="289"/>
                  <a:pt x="74" y="273"/>
                </a:cubicBezTo>
                <a:cubicBezTo>
                  <a:pt x="165" y="174"/>
                  <a:pt x="165" y="174"/>
                  <a:pt x="165" y="174"/>
                </a:cubicBezTo>
                <a:cubicBezTo>
                  <a:pt x="297" y="174"/>
                  <a:pt x="297" y="174"/>
                  <a:pt x="297" y="174"/>
                </a:cubicBezTo>
                <a:cubicBezTo>
                  <a:pt x="297" y="207"/>
                  <a:pt x="280" y="240"/>
                  <a:pt x="264" y="264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95" name="Freeform 784">
            <a:extLst>
              <a:ext uri="{FF2B5EF4-FFF2-40B4-BE49-F238E27FC236}">
                <a16:creationId xmlns:a16="http://schemas.microsoft.com/office/drawing/2014/main" id="{9E167538-E4BB-5D4A-8A13-281122167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44268" y="1811700"/>
            <a:ext cx="95209" cy="95209"/>
          </a:xfrm>
          <a:custGeom>
            <a:avLst/>
            <a:gdLst>
              <a:gd name="T0" fmla="*/ 141 w 175"/>
              <a:gd name="T1" fmla="*/ 58 h 175"/>
              <a:gd name="T2" fmla="*/ 141 w 175"/>
              <a:gd name="T3" fmla="*/ 58 h 175"/>
              <a:gd name="T4" fmla="*/ 42 w 175"/>
              <a:gd name="T5" fmla="*/ 0 h 175"/>
              <a:gd name="T6" fmla="*/ 33 w 175"/>
              <a:gd name="T7" fmla="*/ 8 h 175"/>
              <a:gd name="T8" fmla="*/ 25 w 175"/>
              <a:gd name="T9" fmla="*/ 8 h 175"/>
              <a:gd name="T10" fmla="*/ 0 w 175"/>
              <a:gd name="T11" fmla="*/ 165 h 175"/>
              <a:gd name="T12" fmla="*/ 9 w 175"/>
              <a:gd name="T13" fmla="*/ 174 h 175"/>
              <a:gd name="T14" fmla="*/ 17 w 175"/>
              <a:gd name="T15" fmla="*/ 174 h 175"/>
              <a:gd name="T16" fmla="*/ 165 w 175"/>
              <a:gd name="T17" fmla="*/ 174 h 175"/>
              <a:gd name="T18" fmla="*/ 174 w 175"/>
              <a:gd name="T19" fmla="*/ 165 h 175"/>
              <a:gd name="T20" fmla="*/ 141 w 175"/>
              <a:gd name="T21" fmla="*/ 58 h 175"/>
              <a:gd name="T22" fmla="*/ 25 w 175"/>
              <a:gd name="T23" fmla="*/ 149 h 175"/>
              <a:gd name="T24" fmla="*/ 25 w 175"/>
              <a:gd name="T25" fmla="*/ 149 h 175"/>
              <a:gd name="T26" fmla="*/ 50 w 175"/>
              <a:gd name="T27" fmla="*/ 25 h 175"/>
              <a:gd name="T28" fmla="*/ 124 w 175"/>
              <a:gd name="T29" fmla="*/ 74 h 175"/>
              <a:gd name="T30" fmla="*/ 157 w 175"/>
              <a:gd name="T31" fmla="*/ 149 h 175"/>
              <a:gd name="T32" fmla="*/ 25 w 175"/>
              <a:gd name="T33" fmla="*/ 149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5" h="175">
                <a:moveTo>
                  <a:pt x="141" y="58"/>
                </a:moveTo>
                <a:lnTo>
                  <a:pt x="141" y="58"/>
                </a:lnTo>
                <a:cubicBezTo>
                  <a:pt x="116" y="33"/>
                  <a:pt x="83" y="8"/>
                  <a:pt x="42" y="0"/>
                </a:cubicBezTo>
                <a:cubicBezTo>
                  <a:pt x="42" y="0"/>
                  <a:pt x="33" y="0"/>
                  <a:pt x="33" y="8"/>
                </a:cubicBezTo>
                <a:cubicBezTo>
                  <a:pt x="33" y="8"/>
                  <a:pt x="33" y="8"/>
                  <a:pt x="25" y="8"/>
                </a:cubicBezTo>
                <a:cubicBezTo>
                  <a:pt x="0" y="165"/>
                  <a:pt x="0" y="165"/>
                  <a:pt x="0" y="165"/>
                </a:cubicBezTo>
                <a:cubicBezTo>
                  <a:pt x="0" y="165"/>
                  <a:pt x="0" y="165"/>
                  <a:pt x="9" y="174"/>
                </a:cubicBezTo>
                <a:cubicBezTo>
                  <a:pt x="9" y="174"/>
                  <a:pt x="9" y="174"/>
                  <a:pt x="17" y="174"/>
                </a:cubicBezTo>
                <a:cubicBezTo>
                  <a:pt x="165" y="174"/>
                  <a:pt x="165" y="174"/>
                  <a:pt x="165" y="174"/>
                </a:cubicBezTo>
                <a:cubicBezTo>
                  <a:pt x="174" y="174"/>
                  <a:pt x="174" y="174"/>
                  <a:pt x="174" y="165"/>
                </a:cubicBezTo>
                <a:cubicBezTo>
                  <a:pt x="174" y="124"/>
                  <a:pt x="165" y="91"/>
                  <a:pt x="141" y="58"/>
                </a:cubicBezTo>
                <a:close/>
                <a:moveTo>
                  <a:pt x="25" y="149"/>
                </a:moveTo>
                <a:lnTo>
                  <a:pt x="25" y="149"/>
                </a:lnTo>
                <a:cubicBezTo>
                  <a:pt x="50" y="25"/>
                  <a:pt x="50" y="25"/>
                  <a:pt x="50" y="25"/>
                </a:cubicBezTo>
                <a:cubicBezTo>
                  <a:pt x="75" y="33"/>
                  <a:pt x="99" y="50"/>
                  <a:pt x="124" y="74"/>
                </a:cubicBezTo>
                <a:cubicBezTo>
                  <a:pt x="141" y="99"/>
                  <a:pt x="149" y="124"/>
                  <a:pt x="157" y="149"/>
                </a:cubicBezTo>
                <a:lnTo>
                  <a:pt x="25" y="14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96" name="Freeform 785">
            <a:extLst>
              <a:ext uri="{FF2B5EF4-FFF2-40B4-BE49-F238E27FC236}">
                <a16:creationId xmlns:a16="http://schemas.microsoft.com/office/drawing/2014/main" id="{8DF65A8D-6662-6E43-82F5-A90E1BB0E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074" y="3906287"/>
            <a:ext cx="271345" cy="23802"/>
          </a:xfrm>
          <a:custGeom>
            <a:avLst/>
            <a:gdLst>
              <a:gd name="T0" fmla="*/ 478 w 504"/>
              <a:gd name="T1" fmla="*/ 41 h 42"/>
              <a:gd name="T2" fmla="*/ 478 w 504"/>
              <a:gd name="T3" fmla="*/ 41 h 42"/>
              <a:gd name="T4" fmla="*/ 478 w 504"/>
              <a:gd name="T5" fmla="*/ 41 h 42"/>
              <a:gd name="T6" fmla="*/ 25 w 504"/>
              <a:gd name="T7" fmla="*/ 41 h 42"/>
              <a:gd name="T8" fmla="*/ 0 w 504"/>
              <a:gd name="T9" fmla="*/ 16 h 42"/>
              <a:gd name="T10" fmla="*/ 25 w 504"/>
              <a:gd name="T11" fmla="*/ 0 h 42"/>
              <a:gd name="T12" fmla="*/ 25 w 504"/>
              <a:gd name="T13" fmla="*/ 0 h 42"/>
              <a:gd name="T14" fmla="*/ 478 w 504"/>
              <a:gd name="T15" fmla="*/ 0 h 42"/>
              <a:gd name="T16" fmla="*/ 503 w 504"/>
              <a:gd name="T17" fmla="*/ 24 h 42"/>
              <a:gd name="T18" fmla="*/ 478 w 504"/>
              <a:gd name="T19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4" h="42">
                <a:moveTo>
                  <a:pt x="478" y="41"/>
                </a:moveTo>
                <a:lnTo>
                  <a:pt x="478" y="41"/>
                </a:lnTo>
                <a:lnTo>
                  <a:pt x="478" y="41"/>
                </a:lnTo>
                <a:cubicBezTo>
                  <a:pt x="25" y="41"/>
                  <a:pt x="25" y="41"/>
                  <a:pt x="25" y="41"/>
                </a:cubicBezTo>
                <a:cubicBezTo>
                  <a:pt x="17" y="41"/>
                  <a:pt x="0" y="33"/>
                  <a:pt x="0" y="16"/>
                </a:cubicBezTo>
                <a:cubicBezTo>
                  <a:pt x="0" y="8"/>
                  <a:pt x="17" y="0"/>
                  <a:pt x="25" y="0"/>
                </a:cubicBezTo>
                <a:lnTo>
                  <a:pt x="25" y="0"/>
                </a:lnTo>
                <a:cubicBezTo>
                  <a:pt x="478" y="0"/>
                  <a:pt x="478" y="0"/>
                  <a:pt x="478" y="0"/>
                </a:cubicBezTo>
                <a:cubicBezTo>
                  <a:pt x="495" y="0"/>
                  <a:pt x="503" y="8"/>
                  <a:pt x="503" y="24"/>
                </a:cubicBezTo>
                <a:cubicBezTo>
                  <a:pt x="503" y="33"/>
                  <a:pt x="495" y="41"/>
                  <a:pt x="478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97" name="Freeform 786">
            <a:extLst>
              <a:ext uri="{FF2B5EF4-FFF2-40B4-BE49-F238E27FC236}">
                <a16:creationId xmlns:a16="http://schemas.microsoft.com/office/drawing/2014/main" id="{504C73D0-0CBB-A845-B9A3-AF1999D3A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9417" y="3708729"/>
            <a:ext cx="628376" cy="218980"/>
          </a:xfrm>
          <a:custGeom>
            <a:avLst/>
            <a:gdLst>
              <a:gd name="T0" fmla="*/ 1089 w 1165"/>
              <a:gd name="T1" fmla="*/ 405 h 406"/>
              <a:gd name="T2" fmla="*/ 1089 w 1165"/>
              <a:gd name="T3" fmla="*/ 405 h 406"/>
              <a:gd name="T4" fmla="*/ 1056 w 1165"/>
              <a:gd name="T5" fmla="*/ 405 h 406"/>
              <a:gd name="T6" fmla="*/ 1040 w 1165"/>
              <a:gd name="T7" fmla="*/ 388 h 406"/>
              <a:gd name="T8" fmla="*/ 1056 w 1165"/>
              <a:gd name="T9" fmla="*/ 364 h 406"/>
              <a:gd name="T10" fmla="*/ 1056 w 1165"/>
              <a:gd name="T11" fmla="*/ 364 h 406"/>
              <a:gd name="T12" fmla="*/ 1089 w 1165"/>
              <a:gd name="T13" fmla="*/ 364 h 406"/>
              <a:gd name="T14" fmla="*/ 1089 w 1165"/>
              <a:gd name="T15" fmla="*/ 364 h 406"/>
              <a:gd name="T16" fmla="*/ 1114 w 1165"/>
              <a:gd name="T17" fmla="*/ 355 h 406"/>
              <a:gd name="T18" fmla="*/ 1122 w 1165"/>
              <a:gd name="T19" fmla="*/ 331 h 406"/>
              <a:gd name="T20" fmla="*/ 1081 w 1165"/>
              <a:gd name="T21" fmla="*/ 232 h 406"/>
              <a:gd name="T22" fmla="*/ 1040 w 1165"/>
              <a:gd name="T23" fmla="*/ 223 h 406"/>
              <a:gd name="T24" fmla="*/ 957 w 1165"/>
              <a:gd name="T25" fmla="*/ 174 h 406"/>
              <a:gd name="T26" fmla="*/ 833 w 1165"/>
              <a:gd name="T27" fmla="*/ 75 h 406"/>
              <a:gd name="T28" fmla="*/ 685 w 1165"/>
              <a:gd name="T29" fmla="*/ 42 h 406"/>
              <a:gd name="T30" fmla="*/ 677 w 1165"/>
              <a:gd name="T31" fmla="*/ 42 h 406"/>
              <a:gd name="T32" fmla="*/ 586 w 1165"/>
              <a:gd name="T33" fmla="*/ 42 h 406"/>
              <a:gd name="T34" fmla="*/ 569 w 1165"/>
              <a:gd name="T35" fmla="*/ 42 h 406"/>
              <a:gd name="T36" fmla="*/ 83 w 1165"/>
              <a:gd name="T37" fmla="*/ 42 h 406"/>
              <a:gd name="T38" fmla="*/ 58 w 1165"/>
              <a:gd name="T39" fmla="*/ 66 h 406"/>
              <a:gd name="T40" fmla="*/ 58 w 1165"/>
              <a:gd name="T41" fmla="*/ 66 h 406"/>
              <a:gd name="T42" fmla="*/ 41 w 1165"/>
              <a:gd name="T43" fmla="*/ 339 h 406"/>
              <a:gd name="T44" fmla="*/ 58 w 1165"/>
              <a:gd name="T45" fmla="*/ 364 h 406"/>
              <a:gd name="T46" fmla="*/ 124 w 1165"/>
              <a:gd name="T47" fmla="*/ 364 h 406"/>
              <a:gd name="T48" fmla="*/ 149 w 1165"/>
              <a:gd name="T49" fmla="*/ 380 h 406"/>
              <a:gd name="T50" fmla="*/ 124 w 1165"/>
              <a:gd name="T51" fmla="*/ 405 h 406"/>
              <a:gd name="T52" fmla="*/ 58 w 1165"/>
              <a:gd name="T53" fmla="*/ 405 h 406"/>
              <a:gd name="T54" fmla="*/ 0 w 1165"/>
              <a:gd name="T55" fmla="*/ 339 h 406"/>
              <a:gd name="T56" fmla="*/ 0 w 1165"/>
              <a:gd name="T57" fmla="*/ 339 h 406"/>
              <a:gd name="T58" fmla="*/ 17 w 1165"/>
              <a:gd name="T59" fmla="*/ 58 h 406"/>
              <a:gd name="T60" fmla="*/ 83 w 1165"/>
              <a:gd name="T61" fmla="*/ 0 h 406"/>
              <a:gd name="T62" fmla="*/ 569 w 1165"/>
              <a:gd name="T63" fmla="*/ 0 h 406"/>
              <a:gd name="T64" fmla="*/ 586 w 1165"/>
              <a:gd name="T65" fmla="*/ 0 h 406"/>
              <a:gd name="T66" fmla="*/ 677 w 1165"/>
              <a:gd name="T67" fmla="*/ 0 h 406"/>
              <a:gd name="T68" fmla="*/ 685 w 1165"/>
              <a:gd name="T69" fmla="*/ 0 h 406"/>
              <a:gd name="T70" fmla="*/ 858 w 1165"/>
              <a:gd name="T71" fmla="*/ 42 h 406"/>
              <a:gd name="T72" fmla="*/ 982 w 1165"/>
              <a:gd name="T73" fmla="*/ 141 h 406"/>
              <a:gd name="T74" fmla="*/ 1048 w 1165"/>
              <a:gd name="T75" fmla="*/ 182 h 406"/>
              <a:gd name="T76" fmla="*/ 1098 w 1165"/>
              <a:gd name="T77" fmla="*/ 199 h 406"/>
              <a:gd name="T78" fmla="*/ 1164 w 1165"/>
              <a:gd name="T79" fmla="*/ 331 h 406"/>
              <a:gd name="T80" fmla="*/ 1147 w 1165"/>
              <a:gd name="T81" fmla="*/ 380 h 406"/>
              <a:gd name="T82" fmla="*/ 1098 w 1165"/>
              <a:gd name="T83" fmla="*/ 405 h 406"/>
              <a:gd name="T84" fmla="*/ 1089 w 1165"/>
              <a:gd name="T85" fmla="*/ 405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65" h="406">
                <a:moveTo>
                  <a:pt x="1089" y="405"/>
                </a:moveTo>
                <a:lnTo>
                  <a:pt x="1089" y="405"/>
                </a:lnTo>
                <a:cubicBezTo>
                  <a:pt x="1056" y="405"/>
                  <a:pt x="1056" y="405"/>
                  <a:pt x="1056" y="405"/>
                </a:cubicBezTo>
                <a:cubicBezTo>
                  <a:pt x="1048" y="405"/>
                  <a:pt x="1040" y="397"/>
                  <a:pt x="1040" y="388"/>
                </a:cubicBezTo>
                <a:cubicBezTo>
                  <a:pt x="1040" y="372"/>
                  <a:pt x="1048" y="364"/>
                  <a:pt x="1056" y="364"/>
                </a:cubicBezTo>
                <a:lnTo>
                  <a:pt x="1056" y="364"/>
                </a:lnTo>
                <a:cubicBezTo>
                  <a:pt x="1089" y="364"/>
                  <a:pt x="1089" y="364"/>
                  <a:pt x="1089" y="364"/>
                </a:cubicBezTo>
                <a:lnTo>
                  <a:pt x="1089" y="364"/>
                </a:lnTo>
                <a:cubicBezTo>
                  <a:pt x="1098" y="364"/>
                  <a:pt x="1106" y="364"/>
                  <a:pt x="1114" y="355"/>
                </a:cubicBezTo>
                <a:cubicBezTo>
                  <a:pt x="1114" y="347"/>
                  <a:pt x="1122" y="339"/>
                  <a:pt x="1122" y="331"/>
                </a:cubicBezTo>
                <a:cubicBezTo>
                  <a:pt x="1114" y="248"/>
                  <a:pt x="1089" y="240"/>
                  <a:pt x="1081" y="232"/>
                </a:cubicBezTo>
                <a:cubicBezTo>
                  <a:pt x="1065" y="223"/>
                  <a:pt x="1056" y="223"/>
                  <a:pt x="1040" y="223"/>
                </a:cubicBezTo>
                <a:cubicBezTo>
                  <a:pt x="1015" y="215"/>
                  <a:pt x="990" y="207"/>
                  <a:pt x="957" y="174"/>
                </a:cubicBezTo>
                <a:cubicBezTo>
                  <a:pt x="908" y="124"/>
                  <a:pt x="875" y="91"/>
                  <a:pt x="833" y="75"/>
                </a:cubicBezTo>
                <a:cubicBezTo>
                  <a:pt x="792" y="50"/>
                  <a:pt x="743" y="42"/>
                  <a:pt x="685" y="42"/>
                </a:cubicBezTo>
                <a:lnTo>
                  <a:pt x="677" y="42"/>
                </a:lnTo>
                <a:cubicBezTo>
                  <a:pt x="660" y="42"/>
                  <a:pt x="610" y="42"/>
                  <a:pt x="586" y="42"/>
                </a:cubicBezTo>
                <a:cubicBezTo>
                  <a:pt x="569" y="42"/>
                  <a:pt x="569" y="42"/>
                  <a:pt x="569" y="42"/>
                </a:cubicBezTo>
                <a:cubicBezTo>
                  <a:pt x="83" y="42"/>
                  <a:pt x="83" y="42"/>
                  <a:pt x="83" y="42"/>
                </a:cubicBezTo>
                <a:cubicBezTo>
                  <a:pt x="74" y="42"/>
                  <a:pt x="58" y="50"/>
                  <a:pt x="58" y="66"/>
                </a:cubicBezTo>
                <a:lnTo>
                  <a:pt x="58" y="66"/>
                </a:lnTo>
                <a:cubicBezTo>
                  <a:pt x="41" y="339"/>
                  <a:pt x="41" y="339"/>
                  <a:pt x="41" y="339"/>
                </a:cubicBezTo>
                <a:cubicBezTo>
                  <a:pt x="41" y="355"/>
                  <a:pt x="50" y="364"/>
                  <a:pt x="58" y="364"/>
                </a:cubicBezTo>
                <a:cubicBezTo>
                  <a:pt x="124" y="364"/>
                  <a:pt x="124" y="364"/>
                  <a:pt x="124" y="364"/>
                </a:cubicBezTo>
                <a:cubicBezTo>
                  <a:pt x="141" y="364"/>
                  <a:pt x="149" y="372"/>
                  <a:pt x="149" y="380"/>
                </a:cubicBezTo>
                <a:cubicBezTo>
                  <a:pt x="149" y="388"/>
                  <a:pt x="141" y="405"/>
                  <a:pt x="124" y="405"/>
                </a:cubicBezTo>
                <a:cubicBezTo>
                  <a:pt x="58" y="405"/>
                  <a:pt x="58" y="405"/>
                  <a:pt x="58" y="405"/>
                </a:cubicBezTo>
                <a:cubicBezTo>
                  <a:pt x="25" y="405"/>
                  <a:pt x="0" y="372"/>
                  <a:pt x="0" y="339"/>
                </a:cubicBezTo>
                <a:lnTo>
                  <a:pt x="0" y="339"/>
                </a:lnTo>
                <a:cubicBezTo>
                  <a:pt x="17" y="58"/>
                  <a:pt x="17" y="58"/>
                  <a:pt x="17" y="58"/>
                </a:cubicBezTo>
                <a:cubicBezTo>
                  <a:pt x="25" y="25"/>
                  <a:pt x="50" y="0"/>
                  <a:pt x="83" y="0"/>
                </a:cubicBezTo>
                <a:cubicBezTo>
                  <a:pt x="569" y="0"/>
                  <a:pt x="569" y="0"/>
                  <a:pt x="569" y="0"/>
                </a:cubicBezTo>
                <a:cubicBezTo>
                  <a:pt x="586" y="0"/>
                  <a:pt x="586" y="0"/>
                  <a:pt x="586" y="0"/>
                </a:cubicBezTo>
                <a:cubicBezTo>
                  <a:pt x="610" y="0"/>
                  <a:pt x="660" y="0"/>
                  <a:pt x="677" y="0"/>
                </a:cubicBezTo>
                <a:lnTo>
                  <a:pt x="685" y="0"/>
                </a:lnTo>
                <a:cubicBezTo>
                  <a:pt x="751" y="0"/>
                  <a:pt x="809" y="17"/>
                  <a:pt x="858" y="42"/>
                </a:cubicBezTo>
                <a:cubicBezTo>
                  <a:pt x="899" y="58"/>
                  <a:pt x="932" y="91"/>
                  <a:pt x="982" y="141"/>
                </a:cubicBezTo>
                <a:cubicBezTo>
                  <a:pt x="1007" y="174"/>
                  <a:pt x="1023" y="174"/>
                  <a:pt x="1048" y="182"/>
                </a:cubicBezTo>
                <a:cubicBezTo>
                  <a:pt x="1065" y="182"/>
                  <a:pt x="1081" y="182"/>
                  <a:pt x="1098" y="199"/>
                </a:cubicBezTo>
                <a:cubicBezTo>
                  <a:pt x="1131" y="207"/>
                  <a:pt x="1147" y="248"/>
                  <a:pt x="1164" y="331"/>
                </a:cubicBezTo>
                <a:cubicBezTo>
                  <a:pt x="1164" y="347"/>
                  <a:pt x="1155" y="372"/>
                  <a:pt x="1147" y="380"/>
                </a:cubicBezTo>
                <a:cubicBezTo>
                  <a:pt x="1131" y="397"/>
                  <a:pt x="1114" y="405"/>
                  <a:pt x="1098" y="405"/>
                </a:cubicBezTo>
                <a:cubicBezTo>
                  <a:pt x="1089" y="405"/>
                  <a:pt x="1089" y="405"/>
                  <a:pt x="1089" y="40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98" name="Freeform 787">
            <a:extLst>
              <a:ext uri="{FF2B5EF4-FFF2-40B4-BE49-F238E27FC236}">
                <a16:creationId xmlns:a16="http://schemas.microsoft.com/office/drawing/2014/main" id="{B3B2EF56-3567-A746-A4BB-443187F71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110" y="3739672"/>
            <a:ext cx="128532" cy="80927"/>
          </a:xfrm>
          <a:custGeom>
            <a:avLst/>
            <a:gdLst>
              <a:gd name="T0" fmla="*/ 223 w 240"/>
              <a:gd name="T1" fmla="*/ 149 h 150"/>
              <a:gd name="T2" fmla="*/ 223 w 240"/>
              <a:gd name="T3" fmla="*/ 149 h 150"/>
              <a:gd name="T4" fmla="*/ 223 w 240"/>
              <a:gd name="T5" fmla="*/ 149 h 150"/>
              <a:gd name="T6" fmla="*/ 116 w 240"/>
              <a:gd name="T7" fmla="*/ 141 h 150"/>
              <a:gd name="T8" fmla="*/ 17 w 240"/>
              <a:gd name="T9" fmla="*/ 132 h 150"/>
              <a:gd name="T10" fmla="*/ 0 w 240"/>
              <a:gd name="T11" fmla="*/ 116 h 150"/>
              <a:gd name="T12" fmla="*/ 0 w 240"/>
              <a:gd name="T13" fmla="*/ 8 h 150"/>
              <a:gd name="T14" fmla="*/ 17 w 240"/>
              <a:gd name="T15" fmla="*/ 0 h 150"/>
              <a:gd name="T16" fmla="*/ 17 w 240"/>
              <a:gd name="T17" fmla="*/ 0 h 150"/>
              <a:gd name="T18" fmla="*/ 99 w 240"/>
              <a:gd name="T19" fmla="*/ 17 h 150"/>
              <a:gd name="T20" fmla="*/ 182 w 240"/>
              <a:gd name="T21" fmla="*/ 83 h 150"/>
              <a:gd name="T22" fmla="*/ 239 w 240"/>
              <a:gd name="T23" fmla="*/ 132 h 150"/>
              <a:gd name="T24" fmla="*/ 231 w 240"/>
              <a:gd name="T25" fmla="*/ 149 h 150"/>
              <a:gd name="T26" fmla="*/ 223 w 240"/>
              <a:gd name="T27" fmla="*/ 149 h 150"/>
              <a:gd name="T28" fmla="*/ 25 w 240"/>
              <a:gd name="T29" fmla="*/ 108 h 150"/>
              <a:gd name="T30" fmla="*/ 25 w 240"/>
              <a:gd name="T31" fmla="*/ 108 h 150"/>
              <a:gd name="T32" fmla="*/ 124 w 240"/>
              <a:gd name="T33" fmla="*/ 116 h 150"/>
              <a:gd name="T34" fmla="*/ 198 w 240"/>
              <a:gd name="T35" fmla="*/ 124 h 150"/>
              <a:gd name="T36" fmla="*/ 91 w 240"/>
              <a:gd name="T37" fmla="*/ 42 h 150"/>
              <a:gd name="T38" fmla="*/ 25 w 240"/>
              <a:gd name="T39" fmla="*/ 25 h 150"/>
              <a:gd name="T40" fmla="*/ 25 w 240"/>
              <a:gd name="T41" fmla="*/ 108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240" h="150">
                <a:moveTo>
                  <a:pt x="223" y="149"/>
                </a:moveTo>
                <a:lnTo>
                  <a:pt x="223" y="149"/>
                </a:lnTo>
                <a:lnTo>
                  <a:pt x="223" y="149"/>
                </a:lnTo>
                <a:cubicBezTo>
                  <a:pt x="198" y="149"/>
                  <a:pt x="157" y="149"/>
                  <a:pt x="116" y="141"/>
                </a:cubicBezTo>
                <a:cubicBezTo>
                  <a:pt x="83" y="141"/>
                  <a:pt x="41" y="132"/>
                  <a:pt x="17" y="132"/>
                </a:cubicBezTo>
                <a:cubicBezTo>
                  <a:pt x="8" y="132"/>
                  <a:pt x="0" y="124"/>
                  <a:pt x="0" y="116"/>
                </a:cubicBezTo>
                <a:cubicBezTo>
                  <a:pt x="0" y="8"/>
                  <a:pt x="0" y="8"/>
                  <a:pt x="0" y="8"/>
                </a:cubicBezTo>
                <a:cubicBezTo>
                  <a:pt x="0" y="8"/>
                  <a:pt x="8" y="0"/>
                  <a:pt x="17" y="0"/>
                </a:cubicBezTo>
                <a:lnTo>
                  <a:pt x="17" y="0"/>
                </a:lnTo>
                <a:cubicBezTo>
                  <a:pt x="41" y="0"/>
                  <a:pt x="74" y="8"/>
                  <a:pt x="99" y="17"/>
                </a:cubicBezTo>
                <a:cubicBezTo>
                  <a:pt x="132" y="33"/>
                  <a:pt x="165" y="66"/>
                  <a:pt x="182" y="83"/>
                </a:cubicBezTo>
                <a:cubicBezTo>
                  <a:pt x="190" y="83"/>
                  <a:pt x="231" y="116"/>
                  <a:pt x="239" y="132"/>
                </a:cubicBezTo>
                <a:cubicBezTo>
                  <a:pt x="239" y="141"/>
                  <a:pt x="239" y="141"/>
                  <a:pt x="231" y="149"/>
                </a:cubicBezTo>
                <a:cubicBezTo>
                  <a:pt x="231" y="149"/>
                  <a:pt x="231" y="149"/>
                  <a:pt x="223" y="149"/>
                </a:cubicBezTo>
                <a:close/>
                <a:moveTo>
                  <a:pt x="25" y="108"/>
                </a:moveTo>
                <a:lnTo>
                  <a:pt x="25" y="108"/>
                </a:lnTo>
                <a:cubicBezTo>
                  <a:pt x="58" y="108"/>
                  <a:pt x="91" y="116"/>
                  <a:pt x="124" y="116"/>
                </a:cubicBezTo>
                <a:cubicBezTo>
                  <a:pt x="149" y="116"/>
                  <a:pt x="173" y="124"/>
                  <a:pt x="198" y="124"/>
                </a:cubicBezTo>
                <a:cubicBezTo>
                  <a:pt x="173" y="99"/>
                  <a:pt x="124" y="58"/>
                  <a:pt x="91" y="42"/>
                </a:cubicBezTo>
                <a:cubicBezTo>
                  <a:pt x="66" y="33"/>
                  <a:pt x="50" y="25"/>
                  <a:pt x="25" y="25"/>
                </a:cubicBezTo>
                <a:lnTo>
                  <a:pt x="25" y="10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999" name="Freeform 788">
            <a:extLst>
              <a:ext uri="{FF2B5EF4-FFF2-40B4-BE49-F238E27FC236}">
                <a16:creationId xmlns:a16="http://schemas.microsoft.com/office/drawing/2014/main" id="{094CD6FB-67BC-A54A-86F1-0867A2788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3110" y="3825360"/>
            <a:ext cx="40465" cy="14282"/>
          </a:xfrm>
          <a:custGeom>
            <a:avLst/>
            <a:gdLst>
              <a:gd name="T0" fmla="*/ 58 w 75"/>
              <a:gd name="T1" fmla="*/ 25 h 26"/>
              <a:gd name="T2" fmla="*/ 58 w 75"/>
              <a:gd name="T3" fmla="*/ 25 h 26"/>
              <a:gd name="T4" fmla="*/ 17 w 75"/>
              <a:gd name="T5" fmla="*/ 25 h 26"/>
              <a:gd name="T6" fmla="*/ 0 w 75"/>
              <a:gd name="T7" fmla="*/ 17 h 26"/>
              <a:gd name="T8" fmla="*/ 17 w 75"/>
              <a:gd name="T9" fmla="*/ 0 h 26"/>
              <a:gd name="T10" fmla="*/ 58 w 75"/>
              <a:gd name="T11" fmla="*/ 0 h 26"/>
              <a:gd name="T12" fmla="*/ 74 w 75"/>
              <a:gd name="T13" fmla="*/ 17 h 26"/>
              <a:gd name="T14" fmla="*/ 58 w 75"/>
              <a:gd name="T15" fmla="*/ 2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5" h="26">
                <a:moveTo>
                  <a:pt x="58" y="25"/>
                </a:moveTo>
                <a:lnTo>
                  <a:pt x="58" y="25"/>
                </a:lnTo>
                <a:cubicBezTo>
                  <a:pt x="17" y="25"/>
                  <a:pt x="17" y="25"/>
                  <a:pt x="17" y="25"/>
                </a:cubicBezTo>
                <a:cubicBezTo>
                  <a:pt x="8" y="25"/>
                  <a:pt x="0" y="25"/>
                  <a:pt x="0" y="17"/>
                </a:cubicBezTo>
                <a:cubicBezTo>
                  <a:pt x="0" y="8"/>
                  <a:pt x="8" y="0"/>
                  <a:pt x="17" y="0"/>
                </a:cubicBezTo>
                <a:cubicBezTo>
                  <a:pt x="58" y="0"/>
                  <a:pt x="58" y="0"/>
                  <a:pt x="58" y="0"/>
                </a:cubicBezTo>
                <a:cubicBezTo>
                  <a:pt x="66" y="0"/>
                  <a:pt x="74" y="8"/>
                  <a:pt x="74" y="17"/>
                </a:cubicBezTo>
                <a:cubicBezTo>
                  <a:pt x="74" y="25"/>
                  <a:pt x="66" y="25"/>
                  <a:pt x="58" y="2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00" name="Freeform 789">
            <a:extLst>
              <a:ext uri="{FF2B5EF4-FFF2-40B4-BE49-F238E27FC236}">
                <a16:creationId xmlns:a16="http://schemas.microsoft.com/office/drawing/2014/main" id="{4DD3FABB-1C3B-D648-A90B-A03F6B5CB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1178" y="3870583"/>
            <a:ext cx="92828" cy="92829"/>
          </a:xfrm>
          <a:custGeom>
            <a:avLst/>
            <a:gdLst>
              <a:gd name="T0" fmla="*/ 83 w 174"/>
              <a:gd name="T1" fmla="*/ 173 h 174"/>
              <a:gd name="T2" fmla="*/ 83 w 174"/>
              <a:gd name="T3" fmla="*/ 173 h 174"/>
              <a:gd name="T4" fmla="*/ 0 w 174"/>
              <a:gd name="T5" fmla="*/ 82 h 174"/>
              <a:gd name="T6" fmla="*/ 83 w 174"/>
              <a:gd name="T7" fmla="*/ 0 h 174"/>
              <a:gd name="T8" fmla="*/ 173 w 174"/>
              <a:gd name="T9" fmla="*/ 82 h 174"/>
              <a:gd name="T10" fmla="*/ 83 w 174"/>
              <a:gd name="T11" fmla="*/ 173 h 174"/>
              <a:gd name="T12" fmla="*/ 83 w 174"/>
              <a:gd name="T13" fmla="*/ 41 h 174"/>
              <a:gd name="T14" fmla="*/ 83 w 174"/>
              <a:gd name="T15" fmla="*/ 41 h 174"/>
              <a:gd name="T16" fmla="*/ 41 w 174"/>
              <a:gd name="T17" fmla="*/ 82 h 174"/>
              <a:gd name="T18" fmla="*/ 83 w 174"/>
              <a:gd name="T19" fmla="*/ 132 h 174"/>
              <a:gd name="T20" fmla="*/ 132 w 174"/>
              <a:gd name="T21" fmla="*/ 82 h 174"/>
              <a:gd name="T22" fmla="*/ 83 w 174"/>
              <a:gd name="T23" fmla="*/ 41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4" h="174">
                <a:moveTo>
                  <a:pt x="83" y="173"/>
                </a:moveTo>
                <a:lnTo>
                  <a:pt x="83" y="173"/>
                </a:lnTo>
                <a:cubicBezTo>
                  <a:pt x="33" y="173"/>
                  <a:pt x="0" y="132"/>
                  <a:pt x="0" y="82"/>
                </a:cubicBezTo>
                <a:cubicBezTo>
                  <a:pt x="0" y="33"/>
                  <a:pt x="33" y="0"/>
                  <a:pt x="83" y="0"/>
                </a:cubicBezTo>
                <a:cubicBezTo>
                  <a:pt x="132" y="0"/>
                  <a:pt x="173" y="33"/>
                  <a:pt x="173" y="82"/>
                </a:cubicBezTo>
                <a:cubicBezTo>
                  <a:pt x="173" y="132"/>
                  <a:pt x="132" y="173"/>
                  <a:pt x="83" y="173"/>
                </a:cubicBezTo>
                <a:close/>
                <a:moveTo>
                  <a:pt x="83" y="41"/>
                </a:moveTo>
                <a:lnTo>
                  <a:pt x="83" y="41"/>
                </a:lnTo>
                <a:cubicBezTo>
                  <a:pt x="58" y="41"/>
                  <a:pt x="41" y="57"/>
                  <a:pt x="41" y="82"/>
                </a:cubicBezTo>
                <a:cubicBezTo>
                  <a:pt x="41" y="107"/>
                  <a:pt x="58" y="132"/>
                  <a:pt x="83" y="132"/>
                </a:cubicBezTo>
                <a:cubicBezTo>
                  <a:pt x="107" y="132"/>
                  <a:pt x="132" y="107"/>
                  <a:pt x="132" y="82"/>
                </a:cubicBezTo>
                <a:cubicBezTo>
                  <a:pt x="132" y="57"/>
                  <a:pt x="107" y="41"/>
                  <a:pt x="83" y="4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01" name="Freeform 790">
            <a:extLst>
              <a:ext uri="{FF2B5EF4-FFF2-40B4-BE49-F238E27FC236}">
                <a16:creationId xmlns:a16="http://schemas.microsoft.com/office/drawing/2014/main" id="{30C6183A-7B02-9D45-A1A8-959E31909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7484" y="3870583"/>
            <a:ext cx="95209" cy="92829"/>
          </a:xfrm>
          <a:custGeom>
            <a:avLst/>
            <a:gdLst>
              <a:gd name="T0" fmla="*/ 83 w 175"/>
              <a:gd name="T1" fmla="*/ 173 h 174"/>
              <a:gd name="T2" fmla="*/ 83 w 175"/>
              <a:gd name="T3" fmla="*/ 173 h 174"/>
              <a:gd name="T4" fmla="*/ 0 w 175"/>
              <a:gd name="T5" fmla="*/ 82 h 174"/>
              <a:gd name="T6" fmla="*/ 83 w 175"/>
              <a:gd name="T7" fmla="*/ 0 h 174"/>
              <a:gd name="T8" fmla="*/ 174 w 175"/>
              <a:gd name="T9" fmla="*/ 82 h 174"/>
              <a:gd name="T10" fmla="*/ 83 w 175"/>
              <a:gd name="T11" fmla="*/ 173 h 174"/>
              <a:gd name="T12" fmla="*/ 83 w 175"/>
              <a:gd name="T13" fmla="*/ 41 h 174"/>
              <a:gd name="T14" fmla="*/ 83 w 175"/>
              <a:gd name="T15" fmla="*/ 41 h 174"/>
              <a:gd name="T16" fmla="*/ 42 w 175"/>
              <a:gd name="T17" fmla="*/ 82 h 174"/>
              <a:gd name="T18" fmla="*/ 83 w 175"/>
              <a:gd name="T19" fmla="*/ 132 h 174"/>
              <a:gd name="T20" fmla="*/ 133 w 175"/>
              <a:gd name="T21" fmla="*/ 82 h 174"/>
              <a:gd name="T22" fmla="*/ 83 w 175"/>
              <a:gd name="T23" fmla="*/ 41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5" h="174">
                <a:moveTo>
                  <a:pt x="83" y="173"/>
                </a:moveTo>
                <a:lnTo>
                  <a:pt x="83" y="173"/>
                </a:lnTo>
                <a:cubicBezTo>
                  <a:pt x="42" y="173"/>
                  <a:pt x="0" y="132"/>
                  <a:pt x="0" y="82"/>
                </a:cubicBezTo>
                <a:cubicBezTo>
                  <a:pt x="0" y="33"/>
                  <a:pt x="42" y="0"/>
                  <a:pt x="83" y="0"/>
                </a:cubicBezTo>
                <a:cubicBezTo>
                  <a:pt x="133" y="0"/>
                  <a:pt x="174" y="33"/>
                  <a:pt x="174" y="82"/>
                </a:cubicBezTo>
                <a:cubicBezTo>
                  <a:pt x="174" y="132"/>
                  <a:pt x="133" y="173"/>
                  <a:pt x="83" y="173"/>
                </a:cubicBezTo>
                <a:close/>
                <a:moveTo>
                  <a:pt x="83" y="41"/>
                </a:moveTo>
                <a:lnTo>
                  <a:pt x="83" y="41"/>
                </a:lnTo>
                <a:cubicBezTo>
                  <a:pt x="58" y="41"/>
                  <a:pt x="42" y="57"/>
                  <a:pt x="42" y="82"/>
                </a:cubicBezTo>
                <a:cubicBezTo>
                  <a:pt x="42" y="107"/>
                  <a:pt x="58" y="132"/>
                  <a:pt x="83" y="132"/>
                </a:cubicBezTo>
                <a:cubicBezTo>
                  <a:pt x="108" y="132"/>
                  <a:pt x="133" y="107"/>
                  <a:pt x="133" y="82"/>
                </a:cubicBezTo>
                <a:cubicBezTo>
                  <a:pt x="133" y="57"/>
                  <a:pt x="108" y="41"/>
                  <a:pt x="83" y="41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02" name="Freeform 791">
            <a:extLst>
              <a:ext uri="{FF2B5EF4-FFF2-40B4-BE49-F238E27FC236}">
                <a16:creationId xmlns:a16="http://schemas.microsoft.com/office/drawing/2014/main" id="{C074B565-CC27-5740-B5AD-B9F19CD29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4006" y="3877724"/>
            <a:ext cx="64267" cy="19042"/>
          </a:xfrm>
          <a:custGeom>
            <a:avLst/>
            <a:gdLst>
              <a:gd name="T0" fmla="*/ 108 w 117"/>
              <a:gd name="T1" fmla="*/ 33 h 34"/>
              <a:gd name="T2" fmla="*/ 108 w 117"/>
              <a:gd name="T3" fmla="*/ 33 h 34"/>
              <a:gd name="T4" fmla="*/ 108 w 117"/>
              <a:gd name="T5" fmla="*/ 33 h 34"/>
              <a:gd name="T6" fmla="*/ 17 w 117"/>
              <a:gd name="T7" fmla="*/ 25 h 34"/>
              <a:gd name="T8" fmla="*/ 0 w 117"/>
              <a:gd name="T9" fmla="*/ 17 h 34"/>
              <a:gd name="T10" fmla="*/ 17 w 117"/>
              <a:gd name="T11" fmla="*/ 0 h 34"/>
              <a:gd name="T12" fmla="*/ 108 w 117"/>
              <a:gd name="T13" fmla="*/ 0 h 34"/>
              <a:gd name="T14" fmla="*/ 116 w 117"/>
              <a:gd name="T15" fmla="*/ 17 h 34"/>
              <a:gd name="T16" fmla="*/ 108 w 117"/>
              <a:gd name="T17" fmla="*/ 33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7" h="34">
                <a:moveTo>
                  <a:pt x="108" y="33"/>
                </a:moveTo>
                <a:lnTo>
                  <a:pt x="108" y="33"/>
                </a:lnTo>
                <a:lnTo>
                  <a:pt x="108" y="33"/>
                </a:lnTo>
                <a:cubicBezTo>
                  <a:pt x="17" y="25"/>
                  <a:pt x="17" y="25"/>
                  <a:pt x="17" y="25"/>
                </a:cubicBezTo>
                <a:cubicBezTo>
                  <a:pt x="9" y="25"/>
                  <a:pt x="0" y="17"/>
                  <a:pt x="0" y="17"/>
                </a:cubicBezTo>
                <a:cubicBezTo>
                  <a:pt x="0" y="8"/>
                  <a:pt x="9" y="0"/>
                  <a:pt x="17" y="0"/>
                </a:cubicBezTo>
                <a:cubicBezTo>
                  <a:pt x="108" y="0"/>
                  <a:pt x="108" y="0"/>
                  <a:pt x="108" y="0"/>
                </a:cubicBezTo>
                <a:cubicBezTo>
                  <a:pt x="116" y="0"/>
                  <a:pt x="116" y="8"/>
                  <a:pt x="116" y="17"/>
                </a:cubicBezTo>
                <a:cubicBezTo>
                  <a:pt x="116" y="25"/>
                  <a:pt x="108" y="33"/>
                  <a:pt x="108" y="3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03" name="Freeform 792">
            <a:extLst>
              <a:ext uri="{FF2B5EF4-FFF2-40B4-BE49-F238E27FC236}">
                <a16:creationId xmlns:a16="http://schemas.microsoft.com/office/drawing/2014/main" id="{7DD86AE6-2CE7-DB42-A2F0-38008428A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5074" y="3870583"/>
            <a:ext cx="266584" cy="23802"/>
          </a:xfrm>
          <a:custGeom>
            <a:avLst/>
            <a:gdLst>
              <a:gd name="T0" fmla="*/ 478 w 496"/>
              <a:gd name="T1" fmla="*/ 41 h 42"/>
              <a:gd name="T2" fmla="*/ 478 w 496"/>
              <a:gd name="T3" fmla="*/ 41 h 42"/>
              <a:gd name="T4" fmla="*/ 478 w 496"/>
              <a:gd name="T5" fmla="*/ 41 h 42"/>
              <a:gd name="T6" fmla="*/ 17 w 496"/>
              <a:gd name="T7" fmla="*/ 24 h 42"/>
              <a:gd name="T8" fmla="*/ 0 w 496"/>
              <a:gd name="T9" fmla="*/ 8 h 42"/>
              <a:gd name="T10" fmla="*/ 17 w 496"/>
              <a:gd name="T11" fmla="*/ 0 h 42"/>
              <a:gd name="T12" fmla="*/ 17 w 496"/>
              <a:gd name="T13" fmla="*/ 0 h 42"/>
              <a:gd name="T14" fmla="*/ 478 w 496"/>
              <a:gd name="T15" fmla="*/ 8 h 42"/>
              <a:gd name="T16" fmla="*/ 495 w 496"/>
              <a:gd name="T17" fmla="*/ 24 h 42"/>
              <a:gd name="T18" fmla="*/ 478 w 496"/>
              <a:gd name="T19" fmla="*/ 4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96" h="42">
                <a:moveTo>
                  <a:pt x="478" y="41"/>
                </a:moveTo>
                <a:lnTo>
                  <a:pt x="478" y="41"/>
                </a:lnTo>
                <a:lnTo>
                  <a:pt x="478" y="41"/>
                </a:lnTo>
                <a:cubicBezTo>
                  <a:pt x="17" y="24"/>
                  <a:pt x="17" y="24"/>
                  <a:pt x="17" y="24"/>
                </a:cubicBezTo>
                <a:cubicBezTo>
                  <a:pt x="8" y="24"/>
                  <a:pt x="0" y="16"/>
                  <a:pt x="0" y="8"/>
                </a:cubicBezTo>
                <a:cubicBezTo>
                  <a:pt x="0" y="0"/>
                  <a:pt x="8" y="0"/>
                  <a:pt x="17" y="0"/>
                </a:cubicBezTo>
                <a:lnTo>
                  <a:pt x="17" y="0"/>
                </a:lnTo>
                <a:cubicBezTo>
                  <a:pt x="478" y="8"/>
                  <a:pt x="478" y="8"/>
                  <a:pt x="478" y="8"/>
                </a:cubicBezTo>
                <a:cubicBezTo>
                  <a:pt x="486" y="8"/>
                  <a:pt x="495" y="16"/>
                  <a:pt x="495" y="24"/>
                </a:cubicBezTo>
                <a:cubicBezTo>
                  <a:pt x="495" y="33"/>
                  <a:pt x="486" y="41"/>
                  <a:pt x="478" y="4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04" name="Freeform 793">
            <a:extLst>
              <a:ext uri="{FF2B5EF4-FFF2-40B4-BE49-F238E27FC236}">
                <a16:creationId xmlns:a16="http://schemas.microsoft.com/office/drawing/2014/main" id="{68C430F4-3940-3646-8773-5E71B1822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1317" y="3865823"/>
            <a:ext cx="71407" cy="14282"/>
          </a:xfrm>
          <a:custGeom>
            <a:avLst/>
            <a:gdLst>
              <a:gd name="T0" fmla="*/ 116 w 133"/>
              <a:gd name="T1" fmla="*/ 25 h 26"/>
              <a:gd name="T2" fmla="*/ 116 w 133"/>
              <a:gd name="T3" fmla="*/ 25 h 26"/>
              <a:gd name="T4" fmla="*/ 116 w 133"/>
              <a:gd name="T5" fmla="*/ 25 h 26"/>
              <a:gd name="T6" fmla="*/ 8 w 133"/>
              <a:gd name="T7" fmla="*/ 25 h 26"/>
              <a:gd name="T8" fmla="*/ 0 w 133"/>
              <a:gd name="T9" fmla="*/ 9 h 26"/>
              <a:gd name="T10" fmla="*/ 8 w 133"/>
              <a:gd name="T11" fmla="*/ 0 h 26"/>
              <a:gd name="T12" fmla="*/ 16 w 133"/>
              <a:gd name="T13" fmla="*/ 0 h 26"/>
              <a:gd name="T14" fmla="*/ 124 w 133"/>
              <a:gd name="T15" fmla="*/ 0 h 26"/>
              <a:gd name="T16" fmla="*/ 132 w 133"/>
              <a:gd name="T17" fmla="*/ 17 h 26"/>
              <a:gd name="T18" fmla="*/ 116 w 133"/>
              <a:gd name="T19" fmla="*/ 25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3" h="26">
                <a:moveTo>
                  <a:pt x="116" y="25"/>
                </a:moveTo>
                <a:lnTo>
                  <a:pt x="116" y="25"/>
                </a:lnTo>
                <a:lnTo>
                  <a:pt x="116" y="25"/>
                </a:lnTo>
                <a:cubicBezTo>
                  <a:pt x="8" y="25"/>
                  <a:pt x="8" y="25"/>
                  <a:pt x="8" y="25"/>
                </a:cubicBezTo>
                <a:cubicBezTo>
                  <a:pt x="8" y="25"/>
                  <a:pt x="0" y="17"/>
                  <a:pt x="0" y="9"/>
                </a:cubicBezTo>
                <a:cubicBezTo>
                  <a:pt x="0" y="0"/>
                  <a:pt x="8" y="0"/>
                  <a:pt x="8" y="0"/>
                </a:cubicBezTo>
                <a:cubicBezTo>
                  <a:pt x="8" y="0"/>
                  <a:pt x="8" y="0"/>
                  <a:pt x="16" y="0"/>
                </a:cubicBezTo>
                <a:cubicBezTo>
                  <a:pt x="124" y="0"/>
                  <a:pt x="124" y="0"/>
                  <a:pt x="124" y="0"/>
                </a:cubicBezTo>
                <a:cubicBezTo>
                  <a:pt x="124" y="0"/>
                  <a:pt x="132" y="9"/>
                  <a:pt x="132" y="17"/>
                </a:cubicBezTo>
                <a:cubicBezTo>
                  <a:pt x="132" y="25"/>
                  <a:pt x="124" y="25"/>
                  <a:pt x="116" y="2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05" name="Freeform 794">
            <a:extLst>
              <a:ext uri="{FF2B5EF4-FFF2-40B4-BE49-F238E27FC236}">
                <a16:creationId xmlns:a16="http://schemas.microsoft.com/office/drawing/2014/main" id="{86FDC1E6-EAAC-034E-A202-250C79DB5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172" y="5515311"/>
            <a:ext cx="59506" cy="92828"/>
          </a:xfrm>
          <a:custGeom>
            <a:avLst/>
            <a:gdLst>
              <a:gd name="T0" fmla="*/ 91 w 109"/>
              <a:gd name="T1" fmla="*/ 173 h 174"/>
              <a:gd name="T2" fmla="*/ 91 w 109"/>
              <a:gd name="T3" fmla="*/ 173 h 174"/>
              <a:gd name="T4" fmla="*/ 17 w 109"/>
              <a:gd name="T5" fmla="*/ 173 h 174"/>
              <a:gd name="T6" fmla="*/ 0 w 109"/>
              <a:gd name="T7" fmla="*/ 165 h 174"/>
              <a:gd name="T8" fmla="*/ 0 w 109"/>
              <a:gd name="T9" fmla="*/ 8 h 174"/>
              <a:gd name="T10" fmla="*/ 17 w 109"/>
              <a:gd name="T11" fmla="*/ 0 h 174"/>
              <a:gd name="T12" fmla="*/ 91 w 109"/>
              <a:gd name="T13" fmla="*/ 0 h 174"/>
              <a:gd name="T14" fmla="*/ 108 w 109"/>
              <a:gd name="T15" fmla="*/ 8 h 174"/>
              <a:gd name="T16" fmla="*/ 108 w 109"/>
              <a:gd name="T17" fmla="*/ 165 h 174"/>
              <a:gd name="T18" fmla="*/ 91 w 109"/>
              <a:gd name="T19" fmla="*/ 173 h 174"/>
              <a:gd name="T20" fmla="*/ 25 w 109"/>
              <a:gd name="T21" fmla="*/ 149 h 174"/>
              <a:gd name="T22" fmla="*/ 25 w 109"/>
              <a:gd name="T23" fmla="*/ 149 h 174"/>
              <a:gd name="T24" fmla="*/ 75 w 109"/>
              <a:gd name="T25" fmla="*/ 149 h 174"/>
              <a:gd name="T26" fmla="*/ 75 w 109"/>
              <a:gd name="T27" fmla="*/ 25 h 174"/>
              <a:gd name="T28" fmla="*/ 25 w 109"/>
              <a:gd name="T29" fmla="*/ 25 h 174"/>
              <a:gd name="T30" fmla="*/ 25 w 109"/>
              <a:gd name="T31" fmla="*/ 149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9" h="174">
                <a:moveTo>
                  <a:pt x="91" y="173"/>
                </a:moveTo>
                <a:lnTo>
                  <a:pt x="91" y="173"/>
                </a:lnTo>
                <a:cubicBezTo>
                  <a:pt x="17" y="173"/>
                  <a:pt x="17" y="173"/>
                  <a:pt x="17" y="173"/>
                </a:cubicBezTo>
                <a:cubicBezTo>
                  <a:pt x="9" y="173"/>
                  <a:pt x="0" y="173"/>
                  <a:pt x="0" y="165"/>
                </a:cubicBezTo>
                <a:cubicBezTo>
                  <a:pt x="0" y="8"/>
                  <a:pt x="0" y="8"/>
                  <a:pt x="0" y="8"/>
                </a:cubicBezTo>
                <a:cubicBezTo>
                  <a:pt x="0" y="0"/>
                  <a:pt x="9" y="0"/>
                  <a:pt x="17" y="0"/>
                </a:cubicBezTo>
                <a:cubicBezTo>
                  <a:pt x="91" y="0"/>
                  <a:pt x="91" y="0"/>
                  <a:pt x="91" y="0"/>
                </a:cubicBezTo>
                <a:cubicBezTo>
                  <a:pt x="99" y="0"/>
                  <a:pt x="108" y="0"/>
                  <a:pt x="108" y="8"/>
                </a:cubicBezTo>
                <a:cubicBezTo>
                  <a:pt x="108" y="165"/>
                  <a:pt x="108" y="165"/>
                  <a:pt x="108" y="165"/>
                </a:cubicBezTo>
                <a:cubicBezTo>
                  <a:pt x="108" y="173"/>
                  <a:pt x="99" y="173"/>
                  <a:pt x="91" y="173"/>
                </a:cubicBezTo>
                <a:close/>
                <a:moveTo>
                  <a:pt x="25" y="149"/>
                </a:moveTo>
                <a:lnTo>
                  <a:pt x="25" y="149"/>
                </a:lnTo>
                <a:cubicBezTo>
                  <a:pt x="75" y="149"/>
                  <a:pt x="75" y="149"/>
                  <a:pt x="75" y="149"/>
                </a:cubicBezTo>
                <a:cubicBezTo>
                  <a:pt x="75" y="25"/>
                  <a:pt x="75" y="25"/>
                  <a:pt x="75" y="25"/>
                </a:cubicBezTo>
                <a:cubicBezTo>
                  <a:pt x="25" y="25"/>
                  <a:pt x="25" y="25"/>
                  <a:pt x="25" y="25"/>
                </a:cubicBezTo>
                <a:lnTo>
                  <a:pt x="25" y="14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06" name="Freeform 795">
            <a:extLst>
              <a:ext uri="{FF2B5EF4-FFF2-40B4-BE49-F238E27FC236}">
                <a16:creationId xmlns:a16="http://schemas.microsoft.com/office/drawing/2014/main" id="{22771905-6F76-F84D-8DEA-0C3CED981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1720" y="5429623"/>
            <a:ext cx="57125" cy="178515"/>
          </a:xfrm>
          <a:custGeom>
            <a:avLst/>
            <a:gdLst>
              <a:gd name="T0" fmla="*/ 90 w 107"/>
              <a:gd name="T1" fmla="*/ 330 h 331"/>
              <a:gd name="T2" fmla="*/ 90 w 107"/>
              <a:gd name="T3" fmla="*/ 330 h 331"/>
              <a:gd name="T4" fmla="*/ 17 w 107"/>
              <a:gd name="T5" fmla="*/ 330 h 331"/>
              <a:gd name="T6" fmla="*/ 0 w 107"/>
              <a:gd name="T7" fmla="*/ 322 h 331"/>
              <a:gd name="T8" fmla="*/ 0 w 107"/>
              <a:gd name="T9" fmla="*/ 17 h 331"/>
              <a:gd name="T10" fmla="*/ 17 w 107"/>
              <a:gd name="T11" fmla="*/ 0 h 331"/>
              <a:gd name="T12" fmla="*/ 90 w 107"/>
              <a:gd name="T13" fmla="*/ 0 h 331"/>
              <a:gd name="T14" fmla="*/ 106 w 107"/>
              <a:gd name="T15" fmla="*/ 17 h 331"/>
              <a:gd name="T16" fmla="*/ 106 w 107"/>
              <a:gd name="T17" fmla="*/ 322 h 331"/>
              <a:gd name="T18" fmla="*/ 90 w 107"/>
              <a:gd name="T19" fmla="*/ 330 h 331"/>
              <a:gd name="T20" fmla="*/ 32 w 107"/>
              <a:gd name="T21" fmla="*/ 306 h 331"/>
              <a:gd name="T22" fmla="*/ 32 w 107"/>
              <a:gd name="T23" fmla="*/ 306 h 331"/>
              <a:gd name="T24" fmla="*/ 73 w 107"/>
              <a:gd name="T25" fmla="*/ 306 h 331"/>
              <a:gd name="T26" fmla="*/ 73 w 107"/>
              <a:gd name="T27" fmla="*/ 33 h 331"/>
              <a:gd name="T28" fmla="*/ 32 w 107"/>
              <a:gd name="T29" fmla="*/ 33 h 331"/>
              <a:gd name="T30" fmla="*/ 32 w 107"/>
              <a:gd name="T31" fmla="*/ 306 h 3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7" h="331">
                <a:moveTo>
                  <a:pt x="90" y="330"/>
                </a:moveTo>
                <a:lnTo>
                  <a:pt x="90" y="330"/>
                </a:lnTo>
                <a:cubicBezTo>
                  <a:pt x="17" y="330"/>
                  <a:pt x="17" y="330"/>
                  <a:pt x="17" y="330"/>
                </a:cubicBezTo>
                <a:cubicBezTo>
                  <a:pt x="8" y="330"/>
                  <a:pt x="0" y="330"/>
                  <a:pt x="0" y="322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8" y="0"/>
                  <a:pt x="17" y="0"/>
                </a:cubicBezTo>
                <a:cubicBezTo>
                  <a:pt x="90" y="0"/>
                  <a:pt x="90" y="0"/>
                  <a:pt x="90" y="0"/>
                </a:cubicBezTo>
                <a:cubicBezTo>
                  <a:pt x="98" y="0"/>
                  <a:pt x="106" y="8"/>
                  <a:pt x="106" y="17"/>
                </a:cubicBezTo>
                <a:cubicBezTo>
                  <a:pt x="106" y="322"/>
                  <a:pt x="106" y="322"/>
                  <a:pt x="106" y="322"/>
                </a:cubicBezTo>
                <a:cubicBezTo>
                  <a:pt x="106" y="330"/>
                  <a:pt x="98" y="330"/>
                  <a:pt x="90" y="330"/>
                </a:cubicBezTo>
                <a:close/>
                <a:moveTo>
                  <a:pt x="32" y="306"/>
                </a:moveTo>
                <a:lnTo>
                  <a:pt x="32" y="306"/>
                </a:lnTo>
                <a:cubicBezTo>
                  <a:pt x="73" y="306"/>
                  <a:pt x="73" y="306"/>
                  <a:pt x="73" y="306"/>
                </a:cubicBezTo>
                <a:cubicBezTo>
                  <a:pt x="73" y="33"/>
                  <a:pt x="73" y="33"/>
                  <a:pt x="73" y="33"/>
                </a:cubicBezTo>
                <a:cubicBezTo>
                  <a:pt x="32" y="33"/>
                  <a:pt x="32" y="33"/>
                  <a:pt x="32" y="33"/>
                </a:cubicBezTo>
                <a:lnTo>
                  <a:pt x="32" y="3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07" name="Freeform 796">
            <a:extLst>
              <a:ext uri="{FF2B5EF4-FFF2-40B4-BE49-F238E27FC236}">
                <a16:creationId xmlns:a16="http://schemas.microsoft.com/office/drawing/2014/main" id="{B493AFAD-AEDE-C341-A4AB-510D1AB6D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2647" y="5351075"/>
            <a:ext cx="57125" cy="259444"/>
          </a:xfrm>
          <a:custGeom>
            <a:avLst/>
            <a:gdLst>
              <a:gd name="T0" fmla="*/ 99 w 108"/>
              <a:gd name="T1" fmla="*/ 478 h 479"/>
              <a:gd name="T2" fmla="*/ 99 w 108"/>
              <a:gd name="T3" fmla="*/ 478 h 479"/>
              <a:gd name="T4" fmla="*/ 16 w 108"/>
              <a:gd name="T5" fmla="*/ 478 h 479"/>
              <a:gd name="T6" fmla="*/ 0 w 108"/>
              <a:gd name="T7" fmla="*/ 470 h 479"/>
              <a:gd name="T8" fmla="*/ 0 w 108"/>
              <a:gd name="T9" fmla="*/ 8 h 479"/>
              <a:gd name="T10" fmla="*/ 16 w 108"/>
              <a:gd name="T11" fmla="*/ 0 h 479"/>
              <a:gd name="T12" fmla="*/ 99 w 108"/>
              <a:gd name="T13" fmla="*/ 0 h 479"/>
              <a:gd name="T14" fmla="*/ 107 w 108"/>
              <a:gd name="T15" fmla="*/ 8 h 479"/>
              <a:gd name="T16" fmla="*/ 107 w 108"/>
              <a:gd name="T17" fmla="*/ 470 h 479"/>
              <a:gd name="T18" fmla="*/ 99 w 108"/>
              <a:gd name="T19" fmla="*/ 478 h 479"/>
              <a:gd name="T20" fmla="*/ 33 w 108"/>
              <a:gd name="T21" fmla="*/ 454 h 479"/>
              <a:gd name="T22" fmla="*/ 33 w 108"/>
              <a:gd name="T23" fmla="*/ 454 h 479"/>
              <a:gd name="T24" fmla="*/ 82 w 108"/>
              <a:gd name="T25" fmla="*/ 454 h 479"/>
              <a:gd name="T26" fmla="*/ 82 w 108"/>
              <a:gd name="T27" fmla="*/ 24 h 479"/>
              <a:gd name="T28" fmla="*/ 33 w 108"/>
              <a:gd name="T29" fmla="*/ 24 h 479"/>
              <a:gd name="T30" fmla="*/ 33 w 108"/>
              <a:gd name="T31" fmla="*/ 45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08" h="479">
                <a:moveTo>
                  <a:pt x="99" y="478"/>
                </a:moveTo>
                <a:lnTo>
                  <a:pt x="99" y="478"/>
                </a:lnTo>
                <a:cubicBezTo>
                  <a:pt x="16" y="478"/>
                  <a:pt x="16" y="478"/>
                  <a:pt x="16" y="478"/>
                </a:cubicBezTo>
                <a:cubicBezTo>
                  <a:pt x="8" y="478"/>
                  <a:pt x="0" y="478"/>
                  <a:pt x="0" y="470"/>
                </a:cubicBezTo>
                <a:cubicBezTo>
                  <a:pt x="0" y="8"/>
                  <a:pt x="0" y="8"/>
                  <a:pt x="0" y="8"/>
                </a:cubicBezTo>
                <a:cubicBezTo>
                  <a:pt x="0" y="0"/>
                  <a:pt x="8" y="0"/>
                  <a:pt x="16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107" y="0"/>
                  <a:pt x="107" y="0"/>
                  <a:pt x="107" y="8"/>
                </a:cubicBezTo>
                <a:cubicBezTo>
                  <a:pt x="107" y="470"/>
                  <a:pt x="107" y="470"/>
                  <a:pt x="107" y="470"/>
                </a:cubicBezTo>
                <a:cubicBezTo>
                  <a:pt x="107" y="478"/>
                  <a:pt x="107" y="478"/>
                  <a:pt x="99" y="478"/>
                </a:cubicBezTo>
                <a:close/>
                <a:moveTo>
                  <a:pt x="33" y="454"/>
                </a:moveTo>
                <a:lnTo>
                  <a:pt x="33" y="454"/>
                </a:lnTo>
                <a:cubicBezTo>
                  <a:pt x="82" y="454"/>
                  <a:pt x="82" y="454"/>
                  <a:pt x="82" y="454"/>
                </a:cubicBezTo>
                <a:cubicBezTo>
                  <a:pt x="82" y="24"/>
                  <a:pt x="82" y="24"/>
                  <a:pt x="82" y="24"/>
                </a:cubicBezTo>
                <a:cubicBezTo>
                  <a:pt x="33" y="24"/>
                  <a:pt x="33" y="24"/>
                  <a:pt x="33" y="24"/>
                </a:cubicBezTo>
                <a:lnTo>
                  <a:pt x="33" y="45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08" name="Freeform 797">
            <a:extLst>
              <a:ext uri="{FF2B5EF4-FFF2-40B4-BE49-F238E27FC236}">
                <a16:creationId xmlns:a16="http://schemas.microsoft.com/office/drawing/2014/main" id="{1DE2C133-2080-2D4B-92EA-8FA14A35B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5146" y="5367738"/>
            <a:ext cx="19042" cy="223740"/>
          </a:xfrm>
          <a:custGeom>
            <a:avLst/>
            <a:gdLst>
              <a:gd name="T0" fmla="*/ 17 w 34"/>
              <a:gd name="T1" fmla="*/ 412 h 413"/>
              <a:gd name="T2" fmla="*/ 17 w 34"/>
              <a:gd name="T3" fmla="*/ 412 h 413"/>
              <a:gd name="T4" fmla="*/ 0 w 34"/>
              <a:gd name="T5" fmla="*/ 396 h 413"/>
              <a:gd name="T6" fmla="*/ 0 w 34"/>
              <a:gd name="T7" fmla="*/ 16 h 413"/>
              <a:gd name="T8" fmla="*/ 17 w 34"/>
              <a:gd name="T9" fmla="*/ 0 h 413"/>
              <a:gd name="T10" fmla="*/ 33 w 34"/>
              <a:gd name="T11" fmla="*/ 16 h 413"/>
              <a:gd name="T12" fmla="*/ 33 w 34"/>
              <a:gd name="T13" fmla="*/ 396 h 413"/>
              <a:gd name="T14" fmla="*/ 17 w 34"/>
              <a:gd name="T15" fmla="*/ 412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4" h="413">
                <a:moveTo>
                  <a:pt x="17" y="412"/>
                </a:moveTo>
                <a:lnTo>
                  <a:pt x="17" y="412"/>
                </a:lnTo>
                <a:cubicBezTo>
                  <a:pt x="9" y="412"/>
                  <a:pt x="0" y="404"/>
                  <a:pt x="0" y="396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9" y="0"/>
                  <a:pt x="17" y="0"/>
                </a:cubicBezTo>
                <a:cubicBezTo>
                  <a:pt x="25" y="0"/>
                  <a:pt x="33" y="8"/>
                  <a:pt x="33" y="16"/>
                </a:cubicBezTo>
                <a:cubicBezTo>
                  <a:pt x="33" y="396"/>
                  <a:pt x="33" y="396"/>
                  <a:pt x="33" y="396"/>
                </a:cubicBezTo>
                <a:cubicBezTo>
                  <a:pt x="33" y="404"/>
                  <a:pt x="25" y="412"/>
                  <a:pt x="17" y="41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09" name="Freeform 798">
            <a:extLst>
              <a:ext uri="{FF2B5EF4-FFF2-40B4-BE49-F238E27FC236}">
                <a16:creationId xmlns:a16="http://schemas.microsoft.com/office/drawing/2014/main" id="{BD19B1EF-A3D1-9D42-9000-2C41F9934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5146" y="5572436"/>
            <a:ext cx="218980" cy="19042"/>
          </a:xfrm>
          <a:custGeom>
            <a:avLst/>
            <a:gdLst>
              <a:gd name="T0" fmla="*/ 397 w 406"/>
              <a:gd name="T1" fmla="*/ 33 h 34"/>
              <a:gd name="T2" fmla="*/ 397 w 406"/>
              <a:gd name="T3" fmla="*/ 33 h 34"/>
              <a:gd name="T4" fmla="*/ 17 w 406"/>
              <a:gd name="T5" fmla="*/ 33 h 34"/>
              <a:gd name="T6" fmla="*/ 0 w 406"/>
              <a:gd name="T7" fmla="*/ 17 h 34"/>
              <a:gd name="T8" fmla="*/ 17 w 406"/>
              <a:gd name="T9" fmla="*/ 0 h 34"/>
              <a:gd name="T10" fmla="*/ 397 w 406"/>
              <a:gd name="T11" fmla="*/ 0 h 34"/>
              <a:gd name="T12" fmla="*/ 405 w 406"/>
              <a:gd name="T13" fmla="*/ 17 h 34"/>
              <a:gd name="T14" fmla="*/ 397 w 406"/>
              <a:gd name="T15" fmla="*/ 33 h 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06" h="34">
                <a:moveTo>
                  <a:pt x="397" y="33"/>
                </a:moveTo>
                <a:lnTo>
                  <a:pt x="397" y="33"/>
                </a:lnTo>
                <a:cubicBezTo>
                  <a:pt x="17" y="33"/>
                  <a:pt x="17" y="33"/>
                  <a:pt x="17" y="33"/>
                </a:cubicBezTo>
                <a:cubicBezTo>
                  <a:pt x="9" y="33"/>
                  <a:pt x="0" y="25"/>
                  <a:pt x="0" y="17"/>
                </a:cubicBezTo>
                <a:cubicBezTo>
                  <a:pt x="0" y="9"/>
                  <a:pt x="9" y="0"/>
                  <a:pt x="17" y="0"/>
                </a:cubicBezTo>
                <a:cubicBezTo>
                  <a:pt x="397" y="0"/>
                  <a:pt x="397" y="0"/>
                  <a:pt x="397" y="0"/>
                </a:cubicBezTo>
                <a:cubicBezTo>
                  <a:pt x="405" y="0"/>
                  <a:pt x="405" y="9"/>
                  <a:pt x="405" y="17"/>
                </a:cubicBezTo>
                <a:cubicBezTo>
                  <a:pt x="405" y="25"/>
                  <a:pt x="405" y="33"/>
                  <a:pt x="397" y="3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10" name="Freeform 799">
            <a:extLst>
              <a:ext uri="{FF2B5EF4-FFF2-40B4-BE49-F238E27FC236}">
                <a16:creationId xmlns:a16="http://schemas.microsoft.com/office/drawing/2014/main" id="{81817F4D-D866-4C44-BC91-D9481E74C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6089" y="5408200"/>
            <a:ext cx="192797" cy="157094"/>
          </a:xfrm>
          <a:custGeom>
            <a:avLst/>
            <a:gdLst>
              <a:gd name="T0" fmla="*/ 190 w 356"/>
              <a:gd name="T1" fmla="*/ 289 h 290"/>
              <a:gd name="T2" fmla="*/ 190 w 356"/>
              <a:gd name="T3" fmla="*/ 289 h 290"/>
              <a:gd name="T4" fmla="*/ 174 w 356"/>
              <a:gd name="T5" fmla="*/ 281 h 290"/>
              <a:gd name="T6" fmla="*/ 107 w 356"/>
              <a:gd name="T7" fmla="*/ 198 h 290"/>
              <a:gd name="T8" fmla="*/ 25 w 356"/>
              <a:gd name="T9" fmla="*/ 281 h 290"/>
              <a:gd name="T10" fmla="*/ 0 w 356"/>
              <a:gd name="T11" fmla="*/ 289 h 290"/>
              <a:gd name="T12" fmla="*/ 0 w 356"/>
              <a:gd name="T13" fmla="*/ 264 h 290"/>
              <a:gd name="T14" fmla="*/ 99 w 356"/>
              <a:gd name="T15" fmla="*/ 165 h 290"/>
              <a:gd name="T16" fmla="*/ 107 w 356"/>
              <a:gd name="T17" fmla="*/ 157 h 290"/>
              <a:gd name="T18" fmla="*/ 124 w 356"/>
              <a:gd name="T19" fmla="*/ 165 h 290"/>
              <a:gd name="T20" fmla="*/ 182 w 356"/>
              <a:gd name="T21" fmla="*/ 247 h 290"/>
              <a:gd name="T22" fmla="*/ 322 w 356"/>
              <a:gd name="T23" fmla="*/ 16 h 290"/>
              <a:gd name="T24" fmla="*/ 347 w 356"/>
              <a:gd name="T25" fmla="*/ 8 h 290"/>
              <a:gd name="T26" fmla="*/ 347 w 356"/>
              <a:gd name="T27" fmla="*/ 25 h 290"/>
              <a:gd name="T28" fmla="*/ 198 w 356"/>
              <a:gd name="T29" fmla="*/ 281 h 290"/>
              <a:gd name="T30" fmla="*/ 190 w 356"/>
              <a:gd name="T31" fmla="*/ 289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356" h="290">
                <a:moveTo>
                  <a:pt x="190" y="289"/>
                </a:moveTo>
                <a:lnTo>
                  <a:pt x="190" y="289"/>
                </a:lnTo>
                <a:cubicBezTo>
                  <a:pt x="182" y="289"/>
                  <a:pt x="174" y="289"/>
                  <a:pt x="174" y="281"/>
                </a:cubicBezTo>
                <a:cubicBezTo>
                  <a:pt x="107" y="198"/>
                  <a:pt x="107" y="198"/>
                  <a:pt x="107" y="198"/>
                </a:cubicBezTo>
                <a:cubicBezTo>
                  <a:pt x="25" y="281"/>
                  <a:pt x="25" y="281"/>
                  <a:pt x="25" y="281"/>
                </a:cubicBezTo>
                <a:cubicBezTo>
                  <a:pt x="17" y="289"/>
                  <a:pt x="8" y="289"/>
                  <a:pt x="0" y="289"/>
                </a:cubicBezTo>
                <a:cubicBezTo>
                  <a:pt x="0" y="281"/>
                  <a:pt x="0" y="272"/>
                  <a:pt x="0" y="264"/>
                </a:cubicBezTo>
                <a:cubicBezTo>
                  <a:pt x="99" y="165"/>
                  <a:pt x="99" y="165"/>
                  <a:pt x="99" y="165"/>
                </a:cubicBezTo>
                <a:cubicBezTo>
                  <a:pt x="99" y="157"/>
                  <a:pt x="107" y="157"/>
                  <a:pt x="107" y="157"/>
                </a:cubicBezTo>
                <a:cubicBezTo>
                  <a:pt x="116" y="157"/>
                  <a:pt x="116" y="157"/>
                  <a:pt x="124" y="165"/>
                </a:cubicBezTo>
                <a:cubicBezTo>
                  <a:pt x="182" y="247"/>
                  <a:pt x="182" y="247"/>
                  <a:pt x="182" y="247"/>
                </a:cubicBezTo>
                <a:cubicBezTo>
                  <a:pt x="322" y="16"/>
                  <a:pt x="322" y="16"/>
                  <a:pt x="322" y="16"/>
                </a:cubicBezTo>
                <a:cubicBezTo>
                  <a:pt x="331" y="8"/>
                  <a:pt x="339" y="0"/>
                  <a:pt x="347" y="8"/>
                </a:cubicBezTo>
                <a:cubicBezTo>
                  <a:pt x="355" y="8"/>
                  <a:pt x="355" y="16"/>
                  <a:pt x="347" y="25"/>
                </a:cubicBezTo>
                <a:cubicBezTo>
                  <a:pt x="198" y="281"/>
                  <a:pt x="198" y="281"/>
                  <a:pt x="198" y="281"/>
                </a:cubicBezTo>
                <a:cubicBezTo>
                  <a:pt x="198" y="289"/>
                  <a:pt x="190" y="289"/>
                  <a:pt x="190" y="28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11" name="Freeform 800">
            <a:extLst>
              <a:ext uri="{FF2B5EF4-FFF2-40B4-BE49-F238E27FC236}">
                <a16:creationId xmlns:a16="http://schemas.microsoft.com/office/drawing/2014/main" id="{F1FDCCB1-F037-EF4B-AFC3-44F8ACF6E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9844" y="5408200"/>
            <a:ext cx="28563" cy="49985"/>
          </a:xfrm>
          <a:custGeom>
            <a:avLst/>
            <a:gdLst>
              <a:gd name="T0" fmla="*/ 33 w 51"/>
              <a:gd name="T1" fmla="*/ 91 h 92"/>
              <a:gd name="T2" fmla="*/ 33 w 51"/>
              <a:gd name="T3" fmla="*/ 91 h 92"/>
              <a:gd name="T4" fmla="*/ 17 w 51"/>
              <a:gd name="T5" fmla="*/ 74 h 92"/>
              <a:gd name="T6" fmla="*/ 0 w 51"/>
              <a:gd name="T7" fmla="*/ 25 h 92"/>
              <a:gd name="T8" fmla="*/ 9 w 51"/>
              <a:gd name="T9" fmla="*/ 8 h 92"/>
              <a:gd name="T10" fmla="*/ 33 w 51"/>
              <a:gd name="T11" fmla="*/ 16 h 92"/>
              <a:gd name="T12" fmla="*/ 50 w 51"/>
              <a:gd name="T13" fmla="*/ 66 h 92"/>
              <a:gd name="T14" fmla="*/ 33 w 51"/>
              <a:gd name="T15" fmla="*/ 91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" h="92">
                <a:moveTo>
                  <a:pt x="33" y="91"/>
                </a:moveTo>
                <a:lnTo>
                  <a:pt x="33" y="91"/>
                </a:lnTo>
                <a:cubicBezTo>
                  <a:pt x="25" y="91"/>
                  <a:pt x="17" y="82"/>
                  <a:pt x="17" y="74"/>
                </a:cubicBezTo>
                <a:cubicBezTo>
                  <a:pt x="0" y="25"/>
                  <a:pt x="0" y="25"/>
                  <a:pt x="0" y="25"/>
                </a:cubicBezTo>
                <a:cubicBezTo>
                  <a:pt x="0" y="16"/>
                  <a:pt x="0" y="8"/>
                  <a:pt x="9" y="8"/>
                </a:cubicBezTo>
                <a:cubicBezTo>
                  <a:pt x="17" y="0"/>
                  <a:pt x="25" y="8"/>
                  <a:pt x="33" y="16"/>
                </a:cubicBezTo>
                <a:cubicBezTo>
                  <a:pt x="50" y="66"/>
                  <a:pt x="50" y="66"/>
                  <a:pt x="50" y="66"/>
                </a:cubicBezTo>
                <a:cubicBezTo>
                  <a:pt x="50" y="74"/>
                  <a:pt x="42" y="82"/>
                  <a:pt x="33" y="9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12" name="Freeform 801">
            <a:extLst>
              <a:ext uri="{FF2B5EF4-FFF2-40B4-BE49-F238E27FC236}">
                <a16:creationId xmlns:a16="http://schemas.microsoft.com/office/drawing/2014/main" id="{C0A62D06-4A99-3F42-BBAB-F28EC8E74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8902" y="5408200"/>
            <a:ext cx="49984" cy="26183"/>
          </a:xfrm>
          <a:custGeom>
            <a:avLst/>
            <a:gdLst>
              <a:gd name="T0" fmla="*/ 17 w 92"/>
              <a:gd name="T1" fmla="*/ 49 h 50"/>
              <a:gd name="T2" fmla="*/ 17 w 92"/>
              <a:gd name="T3" fmla="*/ 49 h 50"/>
              <a:gd name="T4" fmla="*/ 9 w 92"/>
              <a:gd name="T5" fmla="*/ 41 h 50"/>
              <a:gd name="T6" fmla="*/ 17 w 92"/>
              <a:gd name="T7" fmla="*/ 25 h 50"/>
              <a:gd name="T8" fmla="*/ 67 w 92"/>
              <a:gd name="T9" fmla="*/ 8 h 50"/>
              <a:gd name="T10" fmla="*/ 91 w 92"/>
              <a:gd name="T11" fmla="*/ 16 h 50"/>
              <a:gd name="T12" fmla="*/ 75 w 92"/>
              <a:gd name="T13" fmla="*/ 33 h 50"/>
              <a:gd name="T14" fmla="*/ 25 w 92"/>
              <a:gd name="T15" fmla="*/ 49 h 50"/>
              <a:gd name="T16" fmla="*/ 17 w 92"/>
              <a:gd name="T17" fmla="*/ 49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2" h="50">
                <a:moveTo>
                  <a:pt x="17" y="49"/>
                </a:moveTo>
                <a:lnTo>
                  <a:pt x="17" y="49"/>
                </a:lnTo>
                <a:cubicBezTo>
                  <a:pt x="17" y="49"/>
                  <a:pt x="9" y="49"/>
                  <a:pt x="9" y="41"/>
                </a:cubicBezTo>
                <a:cubicBezTo>
                  <a:pt x="0" y="33"/>
                  <a:pt x="9" y="25"/>
                  <a:pt x="17" y="25"/>
                </a:cubicBezTo>
                <a:cubicBezTo>
                  <a:pt x="67" y="8"/>
                  <a:pt x="67" y="8"/>
                  <a:pt x="67" y="8"/>
                </a:cubicBezTo>
                <a:cubicBezTo>
                  <a:pt x="75" y="0"/>
                  <a:pt x="83" y="8"/>
                  <a:pt x="91" y="16"/>
                </a:cubicBezTo>
                <a:cubicBezTo>
                  <a:pt x="91" y="25"/>
                  <a:pt x="83" y="33"/>
                  <a:pt x="75" y="33"/>
                </a:cubicBezTo>
                <a:cubicBezTo>
                  <a:pt x="25" y="49"/>
                  <a:pt x="25" y="49"/>
                  <a:pt x="25" y="49"/>
                </a:cubicBezTo>
                <a:cubicBezTo>
                  <a:pt x="25" y="49"/>
                  <a:pt x="25" y="49"/>
                  <a:pt x="17" y="4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 sz="900"/>
          </a:p>
        </p:txBody>
      </p:sp>
      <p:sp>
        <p:nvSpPr>
          <p:cNvPr id="1013" name="CuadroTexto 1012">
            <a:extLst>
              <a:ext uri="{FF2B5EF4-FFF2-40B4-BE49-F238E27FC236}">
                <a16:creationId xmlns:a16="http://schemas.microsoft.com/office/drawing/2014/main" id="{AFA26244-7772-B745-9DF2-5138B7A0D6DF}"/>
              </a:ext>
            </a:extLst>
          </p:cNvPr>
          <p:cNvSpPr txBox="1"/>
          <p:nvPr/>
        </p:nvSpPr>
        <p:spPr>
          <a:xfrm>
            <a:off x="4758936" y="524939"/>
            <a:ext cx="26741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Mind Map</a:t>
            </a:r>
          </a:p>
        </p:txBody>
      </p:sp>
      <p:grpSp>
        <p:nvGrpSpPr>
          <p:cNvPr id="1014" name="Group 38">
            <a:extLst>
              <a:ext uri="{FF2B5EF4-FFF2-40B4-BE49-F238E27FC236}">
                <a16:creationId xmlns:a16="http://schemas.microsoft.com/office/drawing/2014/main" id="{22EF90B1-61DE-2747-935A-37CA9FF13B68}"/>
              </a:ext>
            </a:extLst>
          </p:cNvPr>
          <p:cNvGrpSpPr/>
          <p:nvPr/>
        </p:nvGrpSpPr>
        <p:grpSpPr>
          <a:xfrm>
            <a:off x="1489690" y="1783140"/>
            <a:ext cx="1441470" cy="592928"/>
            <a:chOff x="5702164" y="11206637"/>
            <a:chExt cx="3672197" cy="1185854"/>
          </a:xfrm>
        </p:grpSpPr>
        <p:sp>
          <p:nvSpPr>
            <p:cNvPr id="1015" name="CuadroTexto 395">
              <a:extLst>
                <a:ext uri="{FF2B5EF4-FFF2-40B4-BE49-F238E27FC236}">
                  <a16:creationId xmlns:a16="http://schemas.microsoft.com/office/drawing/2014/main" id="{8CEDC542-E4B1-C848-BA1D-5C0C55A12CE6}"/>
                </a:ext>
              </a:extLst>
            </p:cNvPr>
            <p:cNvSpPr txBox="1"/>
            <p:nvPr/>
          </p:nvSpPr>
          <p:spPr>
            <a:xfrm>
              <a:off x="5742407" y="11206637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016" name="Rectangle 40">
              <a:extLst>
                <a:ext uri="{FF2B5EF4-FFF2-40B4-BE49-F238E27FC236}">
                  <a16:creationId xmlns:a16="http://schemas.microsoft.com/office/drawing/2014/main" id="{CE1696D2-1EB0-BC45-A02B-07629CD068D2}"/>
                </a:ext>
              </a:extLst>
            </p:cNvPr>
            <p:cNvSpPr/>
            <p:nvPr/>
          </p:nvSpPr>
          <p:spPr>
            <a:xfrm>
              <a:off x="5702164" y="11653828"/>
              <a:ext cx="3672197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17" name="Group 38">
            <a:extLst>
              <a:ext uri="{FF2B5EF4-FFF2-40B4-BE49-F238E27FC236}">
                <a16:creationId xmlns:a16="http://schemas.microsoft.com/office/drawing/2014/main" id="{6318832B-5E2A-E146-82CE-48149FC813B5}"/>
              </a:ext>
            </a:extLst>
          </p:cNvPr>
          <p:cNvGrpSpPr/>
          <p:nvPr/>
        </p:nvGrpSpPr>
        <p:grpSpPr>
          <a:xfrm>
            <a:off x="5751029" y="1743021"/>
            <a:ext cx="1441470" cy="592928"/>
            <a:chOff x="5702164" y="11206637"/>
            <a:chExt cx="3672197" cy="1185854"/>
          </a:xfrm>
        </p:grpSpPr>
        <p:sp>
          <p:nvSpPr>
            <p:cNvPr id="1018" name="CuadroTexto 395">
              <a:extLst>
                <a:ext uri="{FF2B5EF4-FFF2-40B4-BE49-F238E27FC236}">
                  <a16:creationId xmlns:a16="http://schemas.microsoft.com/office/drawing/2014/main" id="{7D5193CB-1038-4541-A8AE-75C1126DB1FF}"/>
                </a:ext>
              </a:extLst>
            </p:cNvPr>
            <p:cNvSpPr txBox="1"/>
            <p:nvPr/>
          </p:nvSpPr>
          <p:spPr>
            <a:xfrm>
              <a:off x="5742407" y="11206637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1019" name="Rectangle 40">
              <a:extLst>
                <a:ext uri="{FF2B5EF4-FFF2-40B4-BE49-F238E27FC236}">
                  <a16:creationId xmlns:a16="http://schemas.microsoft.com/office/drawing/2014/main" id="{752A4AEC-BC1A-9147-ACD2-C5F247F53917}"/>
                </a:ext>
              </a:extLst>
            </p:cNvPr>
            <p:cNvSpPr/>
            <p:nvPr/>
          </p:nvSpPr>
          <p:spPr>
            <a:xfrm>
              <a:off x="5702164" y="11653828"/>
              <a:ext cx="3672197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20" name="Group 38">
            <a:extLst>
              <a:ext uri="{FF2B5EF4-FFF2-40B4-BE49-F238E27FC236}">
                <a16:creationId xmlns:a16="http://schemas.microsoft.com/office/drawing/2014/main" id="{D917ABDD-B9FF-D946-A6CA-684D286457E4}"/>
              </a:ext>
            </a:extLst>
          </p:cNvPr>
          <p:cNvGrpSpPr/>
          <p:nvPr/>
        </p:nvGrpSpPr>
        <p:grpSpPr>
          <a:xfrm>
            <a:off x="10035843" y="1757989"/>
            <a:ext cx="1441470" cy="592928"/>
            <a:chOff x="5702164" y="11206637"/>
            <a:chExt cx="3672197" cy="1185854"/>
          </a:xfrm>
        </p:grpSpPr>
        <p:sp>
          <p:nvSpPr>
            <p:cNvPr id="1021" name="CuadroTexto 395">
              <a:extLst>
                <a:ext uri="{FF2B5EF4-FFF2-40B4-BE49-F238E27FC236}">
                  <a16:creationId xmlns:a16="http://schemas.microsoft.com/office/drawing/2014/main" id="{1C1DA2A6-34CE-7C45-B7DB-0DBAAFE6E95B}"/>
                </a:ext>
              </a:extLst>
            </p:cNvPr>
            <p:cNvSpPr txBox="1"/>
            <p:nvPr/>
          </p:nvSpPr>
          <p:spPr>
            <a:xfrm>
              <a:off x="5742407" y="11206637"/>
              <a:ext cx="238267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1022" name="Rectangle 40">
              <a:extLst>
                <a:ext uri="{FF2B5EF4-FFF2-40B4-BE49-F238E27FC236}">
                  <a16:creationId xmlns:a16="http://schemas.microsoft.com/office/drawing/2014/main" id="{74841AD4-3AF1-A54B-8DE2-3196F2CBBFF4}"/>
                </a:ext>
              </a:extLst>
            </p:cNvPr>
            <p:cNvSpPr/>
            <p:nvPr/>
          </p:nvSpPr>
          <p:spPr>
            <a:xfrm>
              <a:off x="5702164" y="11653828"/>
              <a:ext cx="3672197" cy="738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9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1023" name="Group 38">
            <a:extLst>
              <a:ext uri="{FF2B5EF4-FFF2-40B4-BE49-F238E27FC236}">
                <a16:creationId xmlns:a16="http://schemas.microsoft.com/office/drawing/2014/main" id="{C31586E0-0714-DC44-9CDF-4010E6765AD4}"/>
              </a:ext>
            </a:extLst>
          </p:cNvPr>
          <p:cNvGrpSpPr/>
          <p:nvPr/>
        </p:nvGrpSpPr>
        <p:grpSpPr>
          <a:xfrm>
            <a:off x="1197982" y="3703899"/>
            <a:ext cx="1310579" cy="536630"/>
            <a:chOff x="5999600" y="11104223"/>
            <a:chExt cx="2621158" cy="1073260"/>
          </a:xfrm>
        </p:grpSpPr>
        <p:sp>
          <p:nvSpPr>
            <p:cNvPr id="1024" name="CuadroTexto 395">
              <a:extLst>
                <a:ext uri="{FF2B5EF4-FFF2-40B4-BE49-F238E27FC236}">
                  <a16:creationId xmlns:a16="http://schemas.microsoft.com/office/drawing/2014/main" id="{54441E6B-4FFD-7540-B967-991E8621C8FC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1025" name="Rectangle 40">
              <a:extLst>
                <a:ext uri="{FF2B5EF4-FFF2-40B4-BE49-F238E27FC236}">
                  <a16:creationId xmlns:a16="http://schemas.microsoft.com/office/drawing/2014/main" id="{BF2D19F7-2384-7446-95C0-9599D64469D4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26" name="Group 38">
            <a:extLst>
              <a:ext uri="{FF2B5EF4-FFF2-40B4-BE49-F238E27FC236}">
                <a16:creationId xmlns:a16="http://schemas.microsoft.com/office/drawing/2014/main" id="{50984872-438E-EA4D-8847-FFAF220B804C}"/>
              </a:ext>
            </a:extLst>
          </p:cNvPr>
          <p:cNvGrpSpPr/>
          <p:nvPr/>
        </p:nvGrpSpPr>
        <p:grpSpPr>
          <a:xfrm>
            <a:off x="1192032" y="5134528"/>
            <a:ext cx="1310579" cy="536630"/>
            <a:chOff x="5999600" y="11104223"/>
            <a:chExt cx="2621158" cy="1073260"/>
          </a:xfrm>
        </p:grpSpPr>
        <p:sp>
          <p:nvSpPr>
            <p:cNvPr id="1027" name="CuadroTexto 395">
              <a:extLst>
                <a:ext uri="{FF2B5EF4-FFF2-40B4-BE49-F238E27FC236}">
                  <a16:creationId xmlns:a16="http://schemas.microsoft.com/office/drawing/2014/main" id="{B755BE53-D0F3-6C4D-B546-3F8D1CC0D342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028" name="Rectangle 40">
              <a:extLst>
                <a:ext uri="{FF2B5EF4-FFF2-40B4-BE49-F238E27FC236}">
                  <a16:creationId xmlns:a16="http://schemas.microsoft.com/office/drawing/2014/main" id="{30BC7ACF-30B2-174B-9308-A8BAF2E9DB80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29" name="Group 38">
            <a:extLst>
              <a:ext uri="{FF2B5EF4-FFF2-40B4-BE49-F238E27FC236}">
                <a16:creationId xmlns:a16="http://schemas.microsoft.com/office/drawing/2014/main" id="{45C912EA-8121-194A-B951-96E030EB97CE}"/>
              </a:ext>
            </a:extLst>
          </p:cNvPr>
          <p:cNvGrpSpPr/>
          <p:nvPr/>
        </p:nvGrpSpPr>
        <p:grpSpPr>
          <a:xfrm>
            <a:off x="3284969" y="4085160"/>
            <a:ext cx="1310579" cy="536630"/>
            <a:chOff x="5999600" y="11104223"/>
            <a:chExt cx="2621158" cy="1073260"/>
          </a:xfrm>
        </p:grpSpPr>
        <p:sp>
          <p:nvSpPr>
            <p:cNvPr id="1030" name="CuadroTexto 395">
              <a:extLst>
                <a:ext uri="{FF2B5EF4-FFF2-40B4-BE49-F238E27FC236}">
                  <a16:creationId xmlns:a16="http://schemas.microsoft.com/office/drawing/2014/main" id="{E33E5AF4-3FA8-C047-8981-E3A0593762BD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1031" name="Rectangle 40">
              <a:extLst>
                <a:ext uri="{FF2B5EF4-FFF2-40B4-BE49-F238E27FC236}">
                  <a16:creationId xmlns:a16="http://schemas.microsoft.com/office/drawing/2014/main" id="{F49FBFAB-0750-7F4A-AA00-B095E9CDF2A5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32" name="Group 38">
            <a:extLst>
              <a:ext uri="{FF2B5EF4-FFF2-40B4-BE49-F238E27FC236}">
                <a16:creationId xmlns:a16="http://schemas.microsoft.com/office/drawing/2014/main" id="{3CFC1D35-DB16-E64E-83AE-74EA9BFC6326}"/>
              </a:ext>
            </a:extLst>
          </p:cNvPr>
          <p:cNvGrpSpPr/>
          <p:nvPr/>
        </p:nvGrpSpPr>
        <p:grpSpPr>
          <a:xfrm>
            <a:off x="5459972" y="4103705"/>
            <a:ext cx="1310579" cy="536630"/>
            <a:chOff x="5999600" y="11104223"/>
            <a:chExt cx="2621158" cy="1073260"/>
          </a:xfrm>
        </p:grpSpPr>
        <p:sp>
          <p:nvSpPr>
            <p:cNvPr id="1033" name="CuadroTexto 395">
              <a:extLst>
                <a:ext uri="{FF2B5EF4-FFF2-40B4-BE49-F238E27FC236}">
                  <a16:creationId xmlns:a16="http://schemas.microsoft.com/office/drawing/2014/main" id="{1EBAD34D-52E3-EB42-8C16-9C6F85FC9CC4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1034" name="Rectangle 40">
              <a:extLst>
                <a:ext uri="{FF2B5EF4-FFF2-40B4-BE49-F238E27FC236}">
                  <a16:creationId xmlns:a16="http://schemas.microsoft.com/office/drawing/2014/main" id="{4A5B8A70-31AA-8A46-B9A0-0D4BB76094BA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35" name="Group 38">
            <a:extLst>
              <a:ext uri="{FF2B5EF4-FFF2-40B4-BE49-F238E27FC236}">
                <a16:creationId xmlns:a16="http://schemas.microsoft.com/office/drawing/2014/main" id="{23982A71-507B-874D-A03D-D29AD4477053}"/>
              </a:ext>
            </a:extLst>
          </p:cNvPr>
          <p:cNvGrpSpPr/>
          <p:nvPr/>
        </p:nvGrpSpPr>
        <p:grpSpPr>
          <a:xfrm>
            <a:off x="7656417" y="4103705"/>
            <a:ext cx="1310579" cy="536630"/>
            <a:chOff x="5999600" y="11104223"/>
            <a:chExt cx="2621158" cy="1073260"/>
          </a:xfrm>
        </p:grpSpPr>
        <p:sp>
          <p:nvSpPr>
            <p:cNvPr id="1036" name="CuadroTexto 395">
              <a:extLst>
                <a:ext uri="{FF2B5EF4-FFF2-40B4-BE49-F238E27FC236}">
                  <a16:creationId xmlns:a16="http://schemas.microsoft.com/office/drawing/2014/main" id="{5AAA20DB-ED4B-EC46-B39B-115DA8BAFC5B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1037" name="Rectangle 40">
              <a:extLst>
                <a:ext uri="{FF2B5EF4-FFF2-40B4-BE49-F238E27FC236}">
                  <a16:creationId xmlns:a16="http://schemas.microsoft.com/office/drawing/2014/main" id="{5992AC3C-73EA-204A-A267-EC52903AF843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38" name="Group 38">
            <a:extLst>
              <a:ext uri="{FF2B5EF4-FFF2-40B4-BE49-F238E27FC236}">
                <a16:creationId xmlns:a16="http://schemas.microsoft.com/office/drawing/2014/main" id="{E769E5B4-C634-7441-8D82-5D38D67111DF}"/>
              </a:ext>
            </a:extLst>
          </p:cNvPr>
          <p:cNvGrpSpPr/>
          <p:nvPr/>
        </p:nvGrpSpPr>
        <p:grpSpPr>
          <a:xfrm>
            <a:off x="9712003" y="5200154"/>
            <a:ext cx="1310579" cy="536630"/>
            <a:chOff x="5999600" y="11104223"/>
            <a:chExt cx="2621158" cy="1073260"/>
          </a:xfrm>
        </p:grpSpPr>
        <p:sp>
          <p:nvSpPr>
            <p:cNvPr id="1039" name="CuadroTexto 395">
              <a:extLst>
                <a:ext uri="{FF2B5EF4-FFF2-40B4-BE49-F238E27FC236}">
                  <a16:creationId xmlns:a16="http://schemas.microsoft.com/office/drawing/2014/main" id="{8F42DA1A-5658-8748-8FB2-E81E45A2838E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040" name="Rectangle 40">
              <a:extLst>
                <a:ext uri="{FF2B5EF4-FFF2-40B4-BE49-F238E27FC236}">
                  <a16:creationId xmlns:a16="http://schemas.microsoft.com/office/drawing/2014/main" id="{ACD502E2-9598-784C-9746-D1748956D7BC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41" name="Group 38">
            <a:extLst>
              <a:ext uri="{FF2B5EF4-FFF2-40B4-BE49-F238E27FC236}">
                <a16:creationId xmlns:a16="http://schemas.microsoft.com/office/drawing/2014/main" id="{5AA9EFCA-38F4-D94C-B832-A811A8D65D00}"/>
              </a:ext>
            </a:extLst>
          </p:cNvPr>
          <p:cNvGrpSpPr/>
          <p:nvPr/>
        </p:nvGrpSpPr>
        <p:grpSpPr>
          <a:xfrm>
            <a:off x="9726940" y="3623257"/>
            <a:ext cx="1310579" cy="536630"/>
            <a:chOff x="5999600" y="11104223"/>
            <a:chExt cx="2621158" cy="1073260"/>
          </a:xfrm>
        </p:grpSpPr>
        <p:sp>
          <p:nvSpPr>
            <p:cNvPr id="1042" name="CuadroTexto 395">
              <a:extLst>
                <a:ext uri="{FF2B5EF4-FFF2-40B4-BE49-F238E27FC236}">
                  <a16:creationId xmlns:a16="http://schemas.microsoft.com/office/drawing/2014/main" id="{83A56642-C8A1-C446-AE99-AD8EC1132DE2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043" name="Rectangle 40">
              <a:extLst>
                <a:ext uri="{FF2B5EF4-FFF2-40B4-BE49-F238E27FC236}">
                  <a16:creationId xmlns:a16="http://schemas.microsoft.com/office/drawing/2014/main" id="{2E5B8D1E-5252-C84C-8689-CB0379DBB85B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44" name="Group 38">
            <a:extLst>
              <a:ext uri="{FF2B5EF4-FFF2-40B4-BE49-F238E27FC236}">
                <a16:creationId xmlns:a16="http://schemas.microsoft.com/office/drawing/2014/main" id="{7BC7FFDE-DE37-7943-964A-53DFE5FAE361}"/>
              </a:ext>
            </a:extLst>
          </p:cNvPr>
          <p:cNvGrpSpPr/>
          <p:nvPr/>
        </p:nvGrpSpPr>
        <p:grpSpPr>
          <a:xfrm>
            <a:off x="2624919" y="5845352"/>
            <a:ext cx="1310579" cy="536630"/>
            <a:chOff x="5999600" y="11104223"/>
            <a:chExt cx="2621158" cy="1073260"/>
          </a:xfrm>
        </p:grpSpPr>
        <p:sp>
          <p:nvSpPr>
            <p:cNvPr id="1045" name="CuadroTexto 395">
              <a:extLst>
                <a:ext uri="{FF2B5EF4-FFF2-40B4-BE49-F238E27FC236}">
                  <a16:creationId xmlns:a16="http://schemas.microsoft.com/office/drawing/2014/main" id="{6545C3F1-5FEC-6441-AA7C-FD815F4DCA8D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1046" name="Rectangle 40">
              <a:extLst>
                <a:ext uri="{FF2B5EF4-FFF2-40B4-BE49-F238E27FC236}">
                  <a16:creationId xmlns:a16="http://schemas.microsoft.com/office/drawing/2014/main" id="{9B6F2D03-6AF0-B841-A012-968C809EC858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47" name="Group 38">
            <a:extLst>
              <a:ext uri="{FF2B5EF4-FFF2-40B4-BE49-F238E27FC236}">
                <a16:creationId xmlns:a16="http://schemas.microsoft.com/office/drawing/2014/main" id="{7A7BE84C-BFF3-2542-A4F7-CB4F1365F021}"/>
              </a:ext>
            </a:extLst>
          </p:cNvPr>
          <p:cNvGrpSpPr/>
          <p:nvPr/>
        </p:nvGrpSpPr>
        <p:grpSpPr>
          <a:xfrm>
            <a:off x="3931197" y="5834763"/>
            <a:ext cx="1310579" cy="536630"/>
            <a:chOff x="5999600" y="11104223"/>
            <a:chExt cx="2621158" cy="1073260"/>
          </a:xfrm>
        </p:grpSpPr>
        <p:sp>
          <p:nvSpPr>
            <p:cNvPr id="1048" name="CuadroTexto 395">
              <a:extLst>
                <a:ext uri="{FF2B5EF4-FFF2-40B4-BE49-F238E27FC236}">
                  <a16:creationId xmlns:a16="http://schemas.microsoft.com/office/drawing/2014/main" id="{19A936DF-A68F-3B47-B361-3E5CD8C74872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1049" name="Rectangle 40">
              <a:extLst>
                <a:ext uri="{FF2B5EF4-FFF2-40B4-BE49-F238E27FC236}">
                  <a16:creationId xmlns:a16="http://schemas.microsoft.com/office/drawing/2014/main" id="{B3D05C83-AA6E-2F44-AC76-B05D4508F330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50" name="Group 38">
            <a:extLst>
              <a:ext uri="{FF2B5EF4-FFF2-40B4-BE49-F238E27FC236}">
                <a16:creationId xmlns:a16="http://schemas.microsoft.com/office/drawing/2014/main" id="{09E3417D-FFCE-8C43-B57C-FED26FE61B13}"/>
              </a:ext>
            </a:extLst>
          </p:cNvPr>
          <p:cNvGrpSpPr/>
          <p:nvPr/>
        </p:nvGrpSpPr>
        <p:grpSpPr>
          <a:xfrm>
            <a:off x="7013338" y="5842467"/>
            <a:ext cx="1310579" cy="536630"/>
            <a:chOff x="5999600" y="11104223"/>
            <a:chExt cx="2621158" cy="1073260"/>
          </a:xfrm>
        </p:grpSpPr>
        <p:sp>
          <p:nvSpPr>
            <p:cNvPr id="1051" name="CuadroTexto 395">
              <a:extLst>
                <a:ext uri="{FF2B5EF4-FFF2-40B4-BE49-F238E27FC236}">
                  <a16:creationId xmlns:a16="http://schemas.microsoft.com/office/drawing/2014/main" id="{8BF3BD8D-2E80-C840-8A28-E4E95BE0CFA0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1052" name="Rectangle 40">
              <a:extLst>
                <a:ext uri="{FF2B5EF4-FFF2-40B4-BE49-F238E27FC236}">
                  <a16:creationId xmlns:a16="http://schemas.microsoft.com/office/drawing/2014/main" id="{6C5FDDBE-0A0F-DB41-8DF1-0453B283F9E7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53" name="Group 38">
            <a:extLst>
              <a:ext uri="{FF2B5EF4-FFF2-40B4-BE49-F238E27FC236}">
                <a16:creationId xmlns:a16="http://schemas.microsoft.com/office/drawing/2014/main" id="{8467DF5D-8F65-1246-99C2-3A0A72D590D5}"/>
              </a:ext>
            </a:extLst>
          </p:cNvPr>
          <p:cNvGrpSpPr/>
          <p:nvPr/>
        </p:nvGrpSpPr>
        <p:grpSpPr>
          <a:xfrm>
            <a:off x="8319616" y="5831878"/>
            <a:ext cx="1310579" cy="536630"/>
            <a:chOff x="5999600" y="11104223"/>
            <a:chExt cx="2621158" cy="1073260"/>
          </a:xfrm>
        </p:grpSpPr>
        <p:sp>
          <p:nvSpPr>
            <p:cNvPr id="1054" name="CuadroTexto 395">
              <a:extLst>
                <a:ext uri="{FF2B5EF4-FFF2-40B4-BE49-F238E27FC236}">
                  <a16:creationId xmlns:a16="http://schemas.microsoft.com/office/drawing/2014/main" id="{3C330F34-499C-034D-9674-A397160A3846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1055" name="Rectangle 40">
              <a:extLst>
                <a:ext uri="{FF2B5EF4-FFF2-40B4-BE49-F238E27FC236}">
                  <a16:creationId xmlns:a16="http://schemas.microsoft.com/office/drawing/2014/main" id="{1296B6EE-45A3-5047-83D1-429BBB7DE8C1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1056" name="Group 38">
            <a:extLst>
              <a:ext uri="{FF2B5EF4-FFF2-40B4-BE49-F238E27FC236}">
                <a16:creationId xmlns:a16="http://schemas.microsoft.com/office/drawing/2014/main" id="{7EC92E38-077E-A349-BA58-DB7283CD6F47}"/>
              </a:ext>
            </a:extLst>
          </p:cNvPr>
          <p:cNvGrpSpPr/>
          <p:nvPr/>
        </p:nvGrpSpPr>
        <p:grpSpPr>
          <a:xfrm>
            <a:off x="5439440" y="5837759"/>
            <a:ext cx="1310579" cy="536630"/>
            <a:chOff x="5999600" y="11104223"/>
            <a:chExt cx="2621158" cy="1073260"/>
          </a:xfrm>
        </p:grpSpPr>
        <p:sp>
          <p:nvSpPr>
            <p:cNvPr id="1057" name="CuadroTexto 395">
              <a:extLst>
                <a:ext uri="{FF2B5EF4-FFF2-40B4-BE49-F238E27FC236}">
                  <a16:creationId xmlns:a16="http://schemas.microsoft.com/office/drawing/2014/main" id="{6137DF47-F3AB-FA43-8E68-6D68EC5E52B1}"/>
                </a:ext>
              </a:extLst>
            </p:cNvPr>
            <p:cNvSpPr txBox="1"/>
            <p:nvPr/>
          </p:nvSpPr>
          <p:spPr>
            <a:xfrm>
              <a:off x="6164442" y="11104223"/>
              <a:ext cx="238267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tx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1058" name="Rectangle 40">
              <a:extLst>
                <a:ext uri="{FF2B5EF4-FFF2-40B4-BE49-F238E27FC236}">
                  <a16:creationId xmlns:a16="http://schemas.microsoft.com/office/drawing/2014/main" id="{1F6CD4C5-00F7-EE4C-9F6C-5EE2B7E0EE0D}"/>
                </a:ext>
              </a:extLst>
            </p:cNvPr>
            <p:cNvSpPr/>
            <p:nvPr/>
          </p:nvSpPr>
          <p:spPr>
            <a:xfrm>
              <a:off x="5999600" y="11500375"/>
              <a:ext cx="262115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8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pic>
        <p:nvPicPr>
          <p:cNvPr id="191" name="Picture 190">
            <a:extLst>
              <a:ext uri="{FF2B5EF4-FFF2-40B4-BE49-F238E27FC236}">
                <a16:creationId xmlns:a16="http://schemas.microsoft.com/office/drawing/2014/main" id="{F973E86C-F8D2-4904-BC76-B0A56874413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861" y="6548853"/>
            <a:ext cx="2147801" cy="17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302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153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Heavy</vt:lpstr>
      <vt:lpstr>Lato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1811</dc:creator>
  <cp:lastModifiedBy>1811</cp:lastModifiedBy>
  <cp:revision>3</cp:revision>
  <dcterms:created xsi:type="dcterms:W3CDTF">2022-04-07T06:32:10Z</dcterms:created>
  <dcterms:modified xsi:type="dcterms:W3CDTF">2022-04-07T10:38:58Z</dcterms:modified>
</cp:coreProperties>
</file>