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1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FF1F8"/>
    <a:srgbClr val="373737"/>
    <a:srgbClr val="445469"/>
    <a:srgbClr val="000000"/>
    <a:srgbClr val="5A5A66"/>
    <a:srgbClr val="626162"/>
    <a:srgbClr val="C4D4E2"/>
    <a:srgbClr val="CFCFCF"/>
    <a:srgbClr val="6255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16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E626E5-70AD-B04B-82E3-BE985C952A56}" type="doc">
      <dgm:prSet loTypeId="urn:microsoft.com/office/officeart/2009/3/layout/HorizontalOrganizationChar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0255BB-3246-CB45-992E-E6A543801B1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3600" b="0" i="0" dirty="0">
              <a:latin typeface="Roboto Medium" panose="02000000000000000000" pitchFamily="2" charset="0"/>
              <a:ea typeface="Roboto Medium" panose="02000000000000000000" pitchFamily="2" charset="0"/>
            </a:rPr>
            <a:t>Analyze</a:t>
          </a:r>
        </a:p>
      </dgm:t>
    </dgm:pt>
    <dgm:pt modelId="{4A9F7AED-AB0C-C24A-BE39-A001E30A0B59}" type="parTrans" cxnId="{523FDD00-6FC0-8E45-A26C-6F78DFADC2FF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62B14E14-9B06-7C4E-986A-0C9BC4BA0B2E}" type="sibTrans" cxnId="{523FDD00-6FC0-8E45-A26C-6F78DFADC2FF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108E0FBA-ACA1-4240-8DD4-16E784D3E16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sz="3600" b="0" i="0" dirty="0">
              <a:latin typeface="Roboto Medium" panose="02000000000000000000" pitchFamily="2" charset="0"/>
              <a:ea typeface="Roboto Medium" panose="02000000000000000000" pitchFamily="2" charset="0"/>
            </a:rPr>
            <a:t>Identify</a:t>
          </a:r>
        </a:p>
      </dgm:t>
    </dgm:pt>
    <dgm:pt modelId="{CF8FE459-7CC0-C442-99B2-34FA4AEFDB91}" type="parTrans" cxnId="{B0CEE4A1-FB67-014F-9158-6DB9F5315859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50171FA6-4422-4E48-BED2-EFC4C7FBE5A3}" type="sibTrans" cxnId="{B0CEE4A1-FB67-014F-9158-6DB9F5315859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2D2A4D55-1879-A24F-B4E2-3CD945A4341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3600" b="0" i="0" dirty="0">
              <a:latin typeface="Roboto Medium" panose="02000000000000000000" pitchFamily="2" charset="0"/>
              <a:ea typeface="Roboto Medium" panose="02000000000000000000" pitchFamily="2" charset="0"/>
            </a:rPr>
            <a:t>Advertise</a:t>
          </a:r>
        </a:p>
      </dgm:t>
    </dgm:pt>
    <dgm:pt modelId="{53891B48-2A05-E94D-AAC6-FC0F0B1C953A}" type="parTrans" cxnId="{DB39569B-8852-2F41-B918-CFFC0E6C1A63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3FD5E0D0-68D6-CB43-A868-E7E0B5523D5A}" type="sibTrans" cxnId="{DB39569B-8852-2F41-B918-CFFC0E6C1A63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76DA4B67-4ACB-8D4B-ABDA-8E81BC5702A9}">
      <dgm:prSet phldrT="[Text]" custT="1"/>
      <dgm:spPr>
        <a:noFill/>
      </dgm:spPr>
      <dgm:t>
        <a:bodyPr/>
        <a:lstStyle/>
        <a:p>
          <a:endParaRPr lang="en-US" sz="3600" b="0" i="0" dirty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F1FF67D7-A4BA-1941-B837-E7AEE8ECB1D7}" type="sibTrans" cxnId="{420CF862-B096-1A44-943A-840674994068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9F61FCC5-15A1-ED4E-94FF-983D9E54E6B4}" type="parTrans" cxnId="{420CF862-B096-1A44-943A-840674994068}">
      <dgm:prSet/>
      <dgm:spPr/>
      <dgm:t>
        <a:bodyPr/>
        <a:lstStyle/>
        <a:p>
          <a:endParaRPr lang="en-US" sz="3600" b="0" i="0">
            <a:latin typeface="Roboto Medium" panose="02000000000000000000" pitchFamily="2" charset="0"/>
            <a:ea typeface="Roboto Medium" panose="02000000000000000000" pitchFamily="2" charset="0"/>
          </a:endParaRPr>
        </a:p>
      </dgm:t>
    </dgm:pt>
    <dgm:pt modelId="{A0B441C7-2C8E-3A47-AB0F-9094D9A92278}" type="pres">
      <dgm:prSet presAssocID="{8DE626E5-70AD-B04B-82E3-BE985C952A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06F9C92-C169-D54C-9AAC-E9D8C5683926}" type="pres">
      <dgm:prSet presAssocID="{76DA4B67-4ACB-8D4B-ABDA-8E81BC5702A9}" presName="hierRoot1" presStyleCnt="0">
        <dgm:presLayoutVars>
          <dgm:hierBranch val="init"/>
        </dgm:presLayoutVars>
      </dgm:prSet>
      <dgm:spPr/>
    </dgm:pt>
    <dgm:pt modelId="{CAC39D94-A578-D448-9266-B219641AF521}" type="pres">
      <dgm:prSet presAssocID="{76DA4B67-4ACB-8D4B-ABDA-8E81BC5702A9}" presName="rootComposite1" presStyleCnt="0"/>
      <dgm:spPr/>
    </dgm:pt>
    <dgm:pt modelId="{19C79592-5DB6-C947-80D0-0E1338B51532}" type="pres">
      <dgm:prSet presAssocID="{76DA4B67-4ACB-8D4B-ABDA-8E81BC5702A9}" presName="rootText1" presStyleLbl="node0" presStyleIdx="0" presStyleCnt="1" custScaleX="122663" custScaleY="377285" custLinFactNeighborX="-6776">
        <dgm:presLayoutVars>
          <dgm:chPref val="3"/>
        </dgm:presLayoutVars>
      </dgm:prSet>
      <dgm:spPr/>
    </dgm:pt>
    <dgm:pt modelId="{7FE57DAD-79A9-064F-9B87-23A6599B7A5F}" type="pres">
      <dgm:prSet presAssocID="{76DA4B67-4ACB-8D4B-ABDA-8E81BC5702A9}" presName="rootConnector1" presStyleLbl="node1" presStyleIdx="0" presStyleCnt="0"/>
      <dgm:spPr/>
    </dgm:pt>
    <dgm:pt modelId="{9A381FC6-6EF9-2042-8A3B-94E86249DE5D}" type="pres">
      <dgm:prSet presAssocID="{76DA4B67-4ACB-8D4B-ABDA-8E81BC5702A9}" presName="hierChild2" presStyleCnt="0"/>
      <dgm:spPr/>
    </dgm:pt>
    <dgm:pt modelId="{B7C24BDA-102C-1642-81F3-0FDEDAA69343}" type="pres">
      <dgm:prSet presAssocID="{4A9F7AED-AB0C-C24A-BE39-A001E30A0B59}" presName="Name64" presStyleLbl="parChTrans1D2" presStyleIdx="0" presStyleCnt="3"/>
      <dgm:spPr/>
    </dgm:pt>
    <dgm:pt modelId="{D5974BB7-35F4-C945-B6D5-F984ACB6907C}" type="pres">
      <dgm:prSet presAssocID="{300255BB-3246-CB45-992E-E6A543801B1F}" presName="hierRoot2" presStyleCnt="0">
        <dgm:presLayoutVars>
          <dgm:hierBranch val="init"/>
        </dgm:presLayoutVars>
      </dgm:prSet>
      <dgm:spPr/>
    </dgm:pt>
    <dgm:pt modelId="{82281D6F-069A-CD45-A331-D4D32F30560F}" type="pres">
      <dgm:prSet presAssocID="{300255BB-3246-CB45-992E-E6A543801B1F}" presName="rootComposite" presStyleCnt="0"/>
      <dgm:spPr/>
    </dgm:pt>
    <dgm:pt modelId="{A6499D1C-011D-D847-80DF-0B2A1DE4AAFE}" type="pres">
      <dgm:prSet presAssocID="{300255BB-3246-CB45-992E-E6A543801B1F}" presName="rootText" presStyleLbl="node2" presStyleIdx="0" presStyleCnt="3">
        <dgm:presLayoutVars>
          <dgm:chPref val="3"/>
        </dgm:presLayoutVars>
      </dgm:prSet>
      <dgm:spPr/>
    </dgm:pt>
    <dgm:pt modelId="{6F10B699-935A-D542-AA05-94071172296F}" type="pres">
      <dgm:prSet presAssocID="{300255BB-3246-CB45-992E-E6A543801B1F}" presName="rootConnector" presStyleLbl="node2" presStyleIdx="0" presStyleCnt="3"/>
      <dgm:spPr/>
    </dgm:pt>
    <dgm:pt modelId="{70A1AF12-3F7A-7C49-99D2-D9795B98418A}" type="pres">
      <dgm:prSet presAssocID="{300255BB-3246-CB45-992E-E6A543801B1F}" presName="hierChild4" presStyleCnt="0"/>
      <dgm:spPr/>
    </dgm:pt>
    <dgm:pt modelId="{4E76F06E-042F-4140-8D9E-96CD9F1DF35E}" type="pres">
      <dgm:prSet presAssocID="{300255BB-3246-CB45-992E-E6A543801B1F}" presName="hierChild5" presStyleCnt="0"/>
      <dgm:spPr/>
    </dgm:pt>
    <dgm:pt modelId="{486ECD6E-8F2A-074F-AF72-3533CE53FF53}" type="pres">
      <dgm:prSet presAssocID="{CF8FE459-7CC0-C442-99B2-34FA4AEFDB91}" presName="Name64" presStyleLbl="parChTrans1D2" presStyleIdx="1" presStyleCnt="3"/>
      <dgm:spPr/>
    </dgm:pt>
    <dgm:pt modelId="{0D5123D0-4F19-D74A-81A8-96131B8D9247}" type="pres">
      <dgm:prSet presAssocID="{108E0FBA-ACA1-4240-8DD4-16E784D3E16A}" presName="hierRoot2" presStyleCnt="0">
        <dgm:presLayoutVars>
          <dgm:hierBranch val="init"/>
        </dgm:presLayoutVars>
      </dgm:prSet>
      <dgm:spPr/>
    </dgm:pt>
    <dgm:pt modelId="{19054550-AA29-2241-BD1E-6EE5455322F9}" type="pres">
      <dgm:prSet presAssocID="{108E0FBA-ACA1-4240-8DD4-16E784D3E16A}" presName="rootComposite" presStyleCnt="0"/>
      <dgm:spPr/>
    </dgm:pt>
    <dgm:pt modelId="{63FC167B-4984-6447-93B6-ECC7F9A389A9}" type="pres">
      <dgm:prSet presAssocID="{108E0FBA-ACA1-4240-8DD4-16E784D3E16A}" presName="rootText" presStyleLbl="node2" presStyleIdx="1" presStyleCnt="3">
        <dgm:presLayoutVars>
          <dgm:chPref val="3"/>
        </dgm:presLayoutVars>
      </dgm:prSet>
      <dgm:spPr/>
    </dgm:pt>
    <dgm:pt modelId="{FC41E12E-F3A8-E14B-9DCA-347A8E8B20E6}" type="pres">
      <dgm:prSet presAssocID="{108E0FBA-ACA1-4240-8DD4-16E784D3E16A}" presName="rootConnector" presStyleLbl="node2" presStyleIdx="1" presStyleCnt="3"/>
      <dgm:spPr/>
    </dgm:pt>
    <dgm:pt modelId="{56B3325D-D253-324C-9886-B0BD467FC1CE}" type="pres">
      <dgm:prSet presAssocID="{108E0FBA-ACA1-4240-8DD4-16E784D3E16A}" presName="hierChild4" presStyleCnt="0"/>
      <dgm:spPr/>
    </dgm:pt>
    <dgm:pt modelId="{4907F087-62D5-AD43-98CE-EAA5698D2B4B}" type="pres">
      <dgm:prSet presAssocID="{108E0FBA-ACA1-4240-8DD4-16E784D3E16A}" presName="hierChild5" presStyleCnt="0"/>
      <dgm:spPr/>
    </dgm:pt>
    <dgm:pt modelId="{9CB1EF96-A46E-3642-8CB3-6B738FE04335}" type="pres">
      <dgm:prSet presAssocID="{53891B48-2A05-E94D-AAC6-FC0F0B1C953A}" presName="Name64" presStyleLbl="parChTrans1D2" presStyleIdx="2" presStyleCnt="3"/>
      <dgm:spPr/>
    </dgm:pt>
    <dgm:pt modelId="{EABC72FC-D650-4D42-A9E9-9D3D59EB06F9}" type="pres">
      <dgm:prSet presAssocID="{2D2A4D55-1879-A24F-B4E2-3CD945A4341A}" presName="hierRoot2" presStyleCnt="0">
        <dgm:presLayoutVars>
          <dgm:hierBranch val="init"/>
        </dgm:presLayoutVars>
      </dgm:prSet>
      <dgm:spPr/>
    </dgm:pt>
    <dgm:pt modelId="{ECF44B3E-6A6F-E840-A6B7-1D65F188C6FC}" type="pres">
      <dgm:prSet presAssocID="{2D2A4D55-1879-A24F-B4E2-3CD945A4341A}" presName="rootComposite" presStyleCnt="0"/>
      <dgm:spPr/>
    </dgm:pt>
    <dgm:pt modelId="{C1596EAD-1696-4B4B-AD47-07FD4F10E2DA}" type="pres">
      <dgm:prSet presAssocID="{2D2A4D55-1879-A24F-B4E2-3CD945A4341A}" presName="rootText" presStyleLbl="node2" presStyleIdx="2" presStyleCnt="3">
        <dgm:presLayoutVars>
          <dgm:chPref val="3"/>
        </dgm:presLayoutVars>
      </dgm:prSet>
      <dgm:spPr/>
    </dgm:pt>
    <dgm:pt modelId="{0343FE60-5CED-C148-98CC-7F49643F94AC}" type="pres">
      <dgm:prSet presAssocID="{2D2A4D55-1879-A24F-B4E2-3CD945A4341A}" presName="rootConnector" presStyleLbl="node2" presStyleIdx="2" presStyleCnt="3"/>
      <dgm:spPr/>
    </dgm:pt>
    <dgm:pt modelId="{A9934BA0-336F-254F-AB50-1B09EE577EEE}" type="pres">
      <dgm:prSet presAssocID="{2D2A4D55-1879-A24F-B4E2-3CD945A4341A}" presName="hierChild4" presStyleCnt="0"/>
      <dgm:spPr/>
    </dgm:pt>
    <dgm:pt modelId="{611127CF-7ABE-B645-9339-B91571F67669}" type="pres">
      <dgm:prSet presAssocID="{2D2A4D55-1879-A24F-B4E2-3CD945A4341A}" presName="hierChild5" presStyleCnt="0"/>
      <dgm:spPr/>
    </dgm:pt>
    <dgm:pt modelId="{93470D04-5987-E345-8A79-CC363FA0D8F7}" type="pres">
      <dgm:prSet presAssocID="{76DA4B67-4ACB-8D4B-ABDA-8E81BC5702A9}" presName="hierChild3" presStyleCnt="0"/>
      <dgm:spPr/>
    </dgm:pt>
  </dgm:ptLst>
  <dgm:cxnLst>
    <dgm:cxn modelId="{523FDD00-6FC0-8E45-A26C-6F78DFADC2FF}" srcId="{76DA4B67-4ACB-8D4B-ABDA-8E81BC5702A9}" destId="{300255BB-3246-CB45-992E-E6A543801B1F}" srcOrd="0" destOrd="0" parTransId="{4A9F7AED-AB0C-C24A-BE39-A001E30A0B59}" sibTransId="{62B14E14-9B06-7C4E-986A-0C9BC4BA0B2E}"/>
    <dgm:cxn modelId="{E210AC24-D633-7648-8461-D0917B4FE634}" type="presOf" srcId="{76DA4B67-4ACB-8D4B-ABDA-8E81BC5702A9}" destId="{19C79592-5DB6-C947-80D0-0E1338B51532}" srcOrd="0" destOrd="0" presId="urn:microsoft.com/office/officeart/2009/3/layout/HorizontalOrganizationChart"/>
    <dgm:cxn modelId="{DA6C5936-4ED4-EE40-ABDC-1C5E7612CF15}" type="presOf" srcId="{108E0FBA-ACA1-4240-8DD4-16E784D3E16A}" destId="{63FC167B-4984-6447-93B6-ECC7F9A389A9}" srcOrd="0" destOrd="0" presId="urn:microsoft.com/office/officeart/2009/3/layout/HorizontalOrganizationChart"/>
    <dgm:cxn modelId="{420CF862-B096-1A44-943A-840674994068}" srcId="{8DE626E5-70AD-B04B-82E3-BE985C952A56}" destId="{76DA4B67-4ACB-8D4B-ABDA-8E81BC5702A9}" srcOrd="0" destOrd="0" parTransId="{9F61FCC5-15A1-ED4E-94FF-983D9E54E6B4}" sibTransId="{F1FF67D7-A4BA-1941-B837-E7AEE8ECB1D7}"/>
    <dgm:cxn modelId="{46E5FA63-DD20-D447-A53A-8BD08271A19C}" type="presOf" srcId="{300255BB-3246-CB45-992E-E6A543801B1F}" destId="{6F10B699-935A-D542-AA05-94071172296F}" srcOrd="1" destOrd="0" presId="urn:microsoft.com/office/officeart/2009/3/layout/HorizontalOrganizationChart"/>
    <dgm:cxn modelId="{56CA2A4B-806F-1B4C-8CEC-7D86C1CDCE32}" type="presOf" srcId="{2D2A4D55-1879-A24F-B4E2-3CD945A4341A}" destId="{C1596EAD-1696-4B4B-AD47-07FD4F10E2DA}" srcOrd="0" destOrd="0" presId="urn:microsoft.com/office/officeart/2009/3/layout/HorizontalOrganizationChart"/>
    <dgm:cxn modelId="{ABC6EA72-11FA-FF47-9BA6-48174D1E7B8F}" type="presOf" srcId="{76DA4B67-4ACB-8D4B-ABDA-8E81BC5702A9}" destId="{7FE57DAD-79A9-064F-9B87-23A6599B7A5F}" srcOrd="1" destOrd="0" presId="urn:microsoft.com/office/officeart/2009/3/layout/HorizontalOrganizationChart"/>
    <dgm:cxn modelId="{C6502D83-1073-C440-BFC1-1706DCAEB6D3}" type="presOf" srcId="{300255BB-3246-CB45-992E-E6A543801B1F}" destId="{A6499D1C-011D-D847-80DF-0B2A1DE4AAFE}" srcOrd="0" destOrd="0" presId="urn:microsoft.com/office/officeart/2009/3/layout/HorizontalOrganizationChart"/>
    <dgm:cxn modelId="{2837C885-788D-5249-9950-9A3DB51ED376}" type="presOf" srcId="{53891B48-2A05-E94D-AAC6-FC0F0B1C953A}" destId="{9CB1EF96-A46E-3642-8CB3-6B738FE04335}" srcOrd="0" destOrd="0" presId="urn:microsoft.com/office/officeart/2009/3/layout/HorizontalOrganizationChart"/>
    <dgm:cxn modelId="{DB39569B-8852-2F41-B918-CFFC0E6C1A63}" srcId="{76DA4B67-4ACB-8D4B-ABDA-8E81BC5702A9}" destId="{2D2A4D55-1879-A24F-B4E2-3CD945A4341A}" srcOrd="2" destOrd="0" parTransId="{53891B48-2A05-E94D-AAC6-FC0F0B1C953A}" sibTransId="{3FD5E0D0-68D6-CB43-A868-E7E0B5523D5A}"/>
    <dgm:cxn modelId="{8D8D4A9F-C464-264B-A0FE-B1FDDD41302C}" type="presOf" srcId="{4A9F7AED-AB0C-C24A-BE39-A001E30A0B59}" destId="{B7C24BDA-102C-1642-81F3-0FDEDAA69343}" srcOrd="0" destOrd="0" presId="urn:microsoft.com/office/officeart/2009/3/layout/HorizontalOrganizationChart"/>
    <dgm:cxn modelId="{482343A1-2DCC-424D-8475-475063224D42}" type="presOf" srcId="{8DE626E5-70AD-B04B-82E3-BE985C952A56}" destId="{A0B441C7-2C8E-3A47-AB0F-9094D9A92278}" srcOrd="0" destOrd="0" presId="urn:microsoft.com/office/officeart/2009/3/layout/HorizontalOrganizationChart"/>
    <dgm:cxn modelId="{B0CEE4A1-FB67-014F-9158-6DB9F5315859}" srcId="{76DA4B67-4ACB-8D4B-ABDA-8E81BC5702A9}" destId="{108E0FBA-ACA1-4240-8DD4-16E784D3E16A}" srcOrd="1" destOrd="0" parTransId="{CF8FE459-7CC0-C442-99B2-34FA4AEFDB91}" sibTransId="{50171FA6-4422-4E48-BED2-EFC4C7FBE5A3}"/>
    <dgm:cxn modelId="{25ACD1AC-2768-5F4E-AE7E-7AAFE92C32F7}" type="presOf" srcId="{2D2A4D55-1879-A24F-B4E2-3CD945A4341A}" destId="{0343FE60-5CED-C148-98CC-7F49643F94AC}" srcOrd="1" destOrd="0" presId="urn:microsoft.com/office/officeart/2009/3/layout/HorizontalOrganizationChart"/>
    <dgm:cxn modelId="{786D8CAE-8F39-7147-B511-6F50391A2CFE}" type="presOf" srcId="{CF8FE459-7CC0-C442-99B2-34FA4AEFDB91}" destId="{486ECD6E-8F2A-074F-AF72-3533CE53FF53}" srcOrd="0" destOrd="0" presId="urn:microsoft.com/office/officeart/2009/3/layout/HorizontalOrganizationChart"/>
    <dgm:cxn modelId="{B5B4FFE8-A209-0A4D-B40C-DB2EE8C7BB71}" type="presOf" srcId="{108E0FBA-ACA1-4240-8DD4-16E784D3E16A}" destId="{FC41E12E-F3A8-E14B-9DCA-347A8E8B20E6}" srcOrd="1" destOrd="0" presId="urn:microsoft.com/office/officeart/2009/3/layout/HorizontalOrganizationChart"/>
    <dgm:cxn modelId="{95071720-C964-A445-B25E-B9F8760720FC}" type="presParOf" srcId="{A0B441C7-2C8E-3A47-AB0F-9094D9A92278}" destId="{806F9C92-C169-D54C-9AAC-E9D8C5683926}" srcOrd="0" destOrd="0" presId="urn:microsoft.com/office/officeart/2009/3/layout/HorizontalOrganizationChart"/>
    <dgm:cxn modelId="{6054BF40-D024-4E4F-925D-D814E236FB93}" type="presParOf" srcId="{806F9C92-C169-D54C-9AAC-E9D8C5683926}" destId="{CAC39D94-A578-D448-9266-B219641AF521}" srcOrd="0" destOrd="0" presId="urn:microsoft.com/office/officeart/2009/3/layout/HorizontalOrganizationChart"/>
    <dgm:cxn modelId="{02825548-D3F2-9A41-9D16-F7BE577ED61D}" type="presParOf" srcId="{CAC39D94-A578-D448-9266-B219641AF521}" destId="{19C79592-5DB6-C947-80D0-0E1338B51532}" srcOrd="0" destOrd="0" presId="urn:microsoft.com/office/officeart/2009/3/layout/HorizontalOrganizationChart"/>
    <dgm:cxn modelId="{FC54343D-E382-2145-9F48-FFE1A980152A}" type="presParOf" srcId="{CAC39D94-A578-D448-9266-B219641AF521}" destId="{7FE57DAD-79A9-064F-9B87-23A6599B7A5F}" srcOrd="1" destOrd="0" presId="urn:microsoft.com/office/officeart/2009/3/layout/HorizontalOrganizationChart"/>
    <dgm:cxn modelId="{4453BA37-751B-2947-BDDA-198C6A48C96B}" type="presParOf" srcId="{806F9C92-C169-D54C-9AAC-E9D8C5683926}" destId="{9A381FC6-6EF9-2042-8A3B-94E86249DE5D}" srcOrd="1" destOrd="0" presId="urn:microsoft.com/office/officeart/2009/3/layout/HorizontalOrganizationChart"/>
    <dgm:cxn modelId="{CD80C4B4-D62B-0744-80D4-824708EC59AD}" type="presParOf" srcId="{9A381FC6-6EF9-2042-8A3B-94E86249DE5D}" destId="{B7C24BDA-102C-1642-81F3-0FDEDAA69343}" srcOrd="0" destOrd="0" presId="urn:microsoft.com/office/officeart/2009/3/layout/HorizontalOrganizationChart"/>
    <dgm:cxn modelId="{783CEE5D-5128-5841-82C8-611868ADBCCE}" type="presParOf" srcId="{9A381FC6-6EF9-2042-8A3B-94E86249DE5D}" destId="{D5974BB7-35F4-C945-B6D5-F984ACB6907C}" srcOrd="1" destOrd="0" presId="urn:microsoft.com/office/officeart/2009/3/layout/HorizontalOrganizationChart"/>
    <dgm:cxn modelId="{905538BF-CF9B-3249-A680-394E01A9CFE1}" type="presParOf" srcId="{D5974BB7-35F4-C945-B6D5-F984ACB6907C}" destId="{82281D6F-069A-CD45-A331-D4D32F30560F}" srcOrd="0" destOrd="0" presId="urn:microsoft.com/office/officeart/2009/3/layout/HorizontalOrganizationChart"/>
    <dgm:cxn modelId="{85A79716-30B8-2546-93E9-5350CD505814}" type="presParOf" srcId="{82281D6F-069A-CD45-A331-D4D32F30560F}" destId="{A6499D1C-011D-D847-80DF-0B2A1DE4AAFE}" srcOrd="0" destOrd="0" presId="urn:microsoft.com/office/officeart/2009/3/layout/HorizontalOrganizationChart"/>
    <dgm:cxn modelId="{F96C2D7B-E672-4C4F-AAEE-45B71000150D}" type="presParOf" srcId="{82281D6F-069A-CD45-A331-D4D32F30560F}" destId="{6F10B699-935A-D542-AA05-94071172296F}" srcOrd="1" destOrd="0" presId="urn:microsoft.com/office/officeart/2009/3/layout/HorizontalOrganizationChart"/>
    <dgm:cxn modelId="{73AD93B8-45B4-8E40-812B-4696B1E405ED}" type="presParOf" srcId="{D5974BB7-35F4-C945-B6D5-F984ACB6907C}" destId="{70A1AF12-3F7A-7C49-99D2-D9795B98418A}" srcOrd="1" destOrd="0" presId="urn:microsoft.com/office/officeart/2009/3/layout/HorizontalOrganizationChart"/>
    <dgm:cxn modelId="{1C2F9F8B-24B2-1C48-A01F-388ED8D96E3F}" type="presParOf" srcId="{D5974BB7-35F4-C945-B6D5-F984ACB6907C}" destId="{4E76F06E-042F-4140-8D9E-96CD9F1DF35E}" srcOrd="2" destOrd="0" presId="urn:microsoft.com/office/officeart/2009/3/layout/HorizontalOrganizationChart"/>
    <dgm:cxn modelId="{6EA9A51E-C520-EF47-8AEA-C8BF4C64C8DE}" type="presParOf" srcId="{9A381FC6-6EF9-2042-8A3B-94E86249DE5D}" destId="{486ECD6E-8F2A-074F-AF72-3533CE53FF53}" srcOrd="2" destOrd="0" presId="urn:microsoft.com/office/officeart/2009/3/layout/HorizontalOrganizationChart"/>
    <dgm:cxn modelId="{47C27303-2EE6-8342-A5A5-389FB256D123}" type="presParOf" srcId="{9A381FC6-6EF9-2042-8A3B-94E86249DE5D}" destId="{0D5123D0-4F19-D74A-81A8-96131B8D9247}" srcOrd="3" destOrd="0" presId="urn:microsoft.com/office/officeart/2009/3/layout/HorizontalOrganizationChart"/>
    <dgm:cxn modelId="{118F9D16-3E23-5748-8FE7-0E5A00297561}" type="presParOf" srcId="{0D5123D0-4F19-D74A-81A8-96131B8D9247}" destId="{19054550-AA29-2241-BD1E-6EE5455322F9}" srcOrd="0" destOrd="0" presId="urn:microsoft.com/office/officeart/2009/3/layout/HorizontalOrganizationChart"/>
    <dgm:cxn modelId="{A52D03A9-DE48-A142-A8C0-A52327659A7A}" type="presParOf" srcId="{19054550-AA29-2241-BD1E-6EE5455322F9}" destId="{63FC167B-4984-6447-93B6-ECC7F9A389A9}" srcOrd="0" destOrd="0" presId="urn:microsoft.com/office/officeart/2009/3/layout/HorizontalOrganizationChart"/>
    <dgm:cxn modelId="{2BB59921-299A-674A-8948-C33C2B0C5B6D}" type="presParOf" srcId="{19054550-AA29-2241-BD1E-6EE5455322F9}" destId="{FC41E12E-F3A8-E14B-9DCA-347A8E8B20E6}" srcOrd="1" destOrd="0" presId="urn:microsoft.com/office/officeart/2009/3/layout/HorizontalOrganizationChart"/>
    <dgm:cxn modelId="{1FB9CB2D-0889-9E48-BF82-C216CC6C36AE}" type="presParOf" srcId="{0D5123D0-4F19-D74A-81A8-96131B8D9247}" destId="{56B3325D-D253-324C-9886-B0BD467FC1CE}" srcOrd="1" destOrd="0" presId="urn:microsoft.com/office/officeart/2009/3/layout/HorizontalOrganizationChart"/>
    <dgm:cxn modelId="{563015DF-C32C-5A4F-B060-66F8C1A224E8}" type="presParOf" srcId="{0D5123D0-4F19-D74A-81A8-96131B8D9247}" destId="{4907F087-62D5-AD43-98CE-EAA5698D2B4B}" srcOrd="2" destOrd="0" presId="urn:microsoft.com/office/officeart/2009/3/layout/HorizontalOrganizationChart"/>
    <dgm:cxn modelId="{CAEEBE3A-461A-1748-B0BE-A9C60B4983CC}" type="presParOf" srcId="{9A381FC6-6EF9-2042-8A3B-94E86249DE5D}" destId="{9CB1EF96-A46E-3642-8CB3-6B738FE04335}" srcOrd="4" destOrd="0" presId="urn:microsoft.com/office/officeart/2009/3/layout/HorizontalOrganizationChart"/>
    <dgm:cxn modelId="{20E2BD57-0A45-C945-B292-BE07C99761C4}" type="presParOf" srcId="{9A381FC6-6EF9-2042-8A3B-94E86249DE5D}" destId="{EABC72FC-D650-4D42-A9E9-9D3D59EB06F9}" srcOrd="5" destOrd="0" presId="urn:microsoft.com/office/officeart/2009/3/layout/HorizontalOrganizationChart"/>
    <dgm:cxn modelId="{BDF5EF6E-838B-5C4A-832E-C2F906D74D8D}" type="presParOf" srcId="{EABC72FC-D650-4D42-A9E9-9D3D59EB06F9}" destId="{ECF44B3E-6A6F-E840-A6B7-1D65F188C6FC}" srcOrd="0" destOrd="0" presId="urn:microsoft.com/office/officeart/2009/3/layout/HorizontalOrganizationChart"/>
    <dgm:cxn modelId="{03214B88-8756-5842-A07D-E22D8BF3969E}" type="presParOf" srcId="{ECF44B3E-6A6F-E840-A6B7-1D65F188C6FC}" destId="{C1596EAD-1696-4B4B-AD47-07FD4F10E2DA}" srcOrd="0" destOrd="0" presId="urn:microsoft.com/office/officeart/2009/3/layout/HorizontalOrganizationChart"/>
    <dgm:cxn modelId="{D92069F0-5544-A64A-89E2-3D6569566D39}" type="presParOf" srcId="{ECF44B3E-6A6F-E840-A6B7-1D65F188C6FC}" destId="{0343FE60-5CED-C148-98CC-7F49643F94AC}" srcOrd="1" destOrd="0" presId="urn:microsoft.com/office/officeart/2009/3/layout/HorizontalOrganizationChart"/>
    <dgm:cxn modelId="{71E59F91-FDD6-DC41-95DC-2A1706CF818D}" type="presParOf" srcId="{EABC72FC-D650-4D42-A9E9-9D3D59EB06F9}" destId="{A9934BA0-336F-254F-AB50-1B09EE577EEE}" srcOrd="1" destOrd="0" presId="urn:microsoft.com/office/officeart/2009/3/layout/HorizontalOrganizationChart"/>
    <dgm:cxn modelId="{B38EACC0-C34D-FE45-9BC5-5FD955F36AD6}" type="presParOf" srcId="{EABC72FC-D650-4D42-A9E9-9D3D59EB06F9}" destId="{611127CF-7ABE-B645-9339-B91571F67669}" srcOrd="2" destOrd="0" presId="urn:microsoft.com/office/officeart/2009/3/layout/HorizontalOrganizationChart"/>
    <dgm:cxn modelId="{A8272B5E-1CFE-E54B-9CA3-BEC03B419611}" type="presParOf" srcId="{806F9C92-C169-D54C-9AAC-E9D8C5683926}" destId="{93470D04-5987-E345-8A79-CC363FA0D8F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1EF96-A46E-3642-8CB3-6B738FE04335}">
      <dsp:nvSpPr>
        <dsp:cNvPr id="0" name=""/>
        <dsp:cNvSpPr/>
      </dsp:nvSpPr>
      <dsp:spPr>
        <a:xfrm>
          <a:off x="9388811" y="3273393"/>
          <a:ext cx="1503554" cy="24145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2023" y="0"/>
              </a:lnTo>
              <a:lnTo>
                <a:pt x="942023" y="2414581"/>
              </a:lnTo>
              <a:lnTo>
                <a:pt x="1503554" y="24145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6ECD6E-8F2A-074F-AF72-3533CE53FF53}">
      <dsp:nvSpPr>
        <dsp:cNvPr id="0" name=""/>
        <dsp:cNvSpPr/>
      </dsp:nvSpPr>
      <dsp:spPr>
        <a:xfrm>
          <a:off x="9388811" y="3227674"/>
          <a:ext cx="150355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0355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24BDA-102C-1642-81F3-0FDEDAA69343}">
      <dsp:nvSpPr>
        <dsp:cNvPr id="0" name=""/>
        <dsp:cNvSpPr/>
      </dsp:nvSpPr>
      <dsp:spPr>
        <a:xfrm>
          <a:off x="9388811" y="858812"/>
          <a:ext cx="1503554" cy="2414581"/>
        </a:xfrm>
        <a:custGeom>
          <a:avLst/>
          <a:gdLst/>
          <a:ahLst/>
          <a:cxnLst/>
          <a:rect l="0" t="0" r="0" b="0"/>
          <a:pathLst>
            <a:path>
              <a:moveTo>
                <a:pt x="0" y="2414581"/>
              </a:moveTo>
              <a:lnTo>
                <a:pt x="942023" y="2414581"/>
              </a:lnTo>
              <a:lnTo>
                <a:pt x="942023" y="0"/>
              </a:lnTo>
              <a:lnTo>
                <a:pt x="15035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79592-5DB6-C947-80D0-0E1338B51532}">
      <dsp:nvSpPr>
        <dsp:cNvPr id="0" name=""/>
        <dsp:cNvSpPr/>
      </dsp:nvSpPr>
      <dsp:spPr>
        <a:xfrm>
          <a:off x="2500910" y="42574"/>
          <a:ext cx="6887901" cy="6461639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b="0" i="0" kern="1200" dirty="0">
            <a:latin typeface="Roboto Medium" panose="02000000000000000000" pitchFamily="2" charset="0"/>
            <a:ea typeface="Roboto Medium" panose="02000000000000000000" pitchFamily="2" charset="0"/>
          </a:endParaRPr>
        </a:p>
      </dsp:txBody>
      <dsp:txXfrm>
        <a:off x="2500910" y="42574"/>
        <a:ext cx="6887901" cy="6461639"/>
      </dsp:txXfrm>
    </dsp:sp>
    <dsp:sp modelId="{A6499D1C-011D-D847-80DF-0B2A1DE4AAFE}">
      <dsp:nvSpPr>
        <dsp:cNvPr id="0" name=""/>
        <dsp:cNvSpPr/>
      </dsp:nvSpPr>
      <dsp:spPr>
        <a:xfrm>
          <a:off x="10892365" y="2478"/>
          <a:ext cx="5615304" cy="1712668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Analyze</a:t>
          </a:r>
        </a:p>
      </dsp:txBody>
      <dsp:txXfrm>
        <a:off x="10892365" y="2478"/>
        <a:ext cx="5615304" cy="1712668"/>
      </dsp:txXfrm>
    </dsp:sp>
    <dsp:sp modelId="{63FC167B-4984-6447-93B6-ECC7F9A389A9}">
      <dsp:nvSpPr>
        <dsp:cNvPr id="0" name=""/>
        <dsp:cNvSpPr/>
      </dsp:nvSpPr>
      <dsp:spPr>
        <a:xfrm>
          <a:off x="10892365" y="2417059"/>
          <a:ext cx="5615304" cy="171266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Identify</a:t>
          </a:r>
        </a:p>
      </dsp:txBody>
      <dsp:txXfrm>
        <a:off x="10892365" y="2417059"/>
        <a:ext cx="5615304" cy="1712668"/>
      </dsp:txXfrm>
    </dsp:sp>
    <dsp:sp modelId="{C1596EAD-1696-4B4B-AD47-07FD4F10E2DA}">
      <dsp:nvSpPr>
        <dsp:cNvPr id="0" name=""/>
        <dsp:cNvSpPr/>
      </dsp:nvSpPr>
      <dsp:spPr>
        <a:xfrm>
          <a:off x="10892365" y="4831641"/>
          <a:ext cx="5615304" cy="171266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i="0" kern="1200" dirty="0">
              <a:latin typeface="Roboto Medium" panose="02000000000000000000" pitchFamily="2" charset="0"/>
              <a:ea typeface="Roboto Medium" panose="02000000000000000000" pitchFamily="2" charset="0"/>
            </a:rPr>
            <a:t>Advertise</a:t>
          </a:r>
        </a:p>
      </dsp:txBody>
      <dsp:txXfrm>
        <a:off x="10892365" y="4831641"/>
        <a:ext cx="5615304" cy="1712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9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14A99283-6A46-834D-A49E-B068DB6371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8277282"/>
              </p:ext>
            </p:extLst>
          </p:nvPr>
        </p:nvGraphicFramePr>
        <p:xfrm>
          <a:off x="6010137" y="4790506"/>
          <a:ext cx="19389074" cy="6546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4C067A24-A090-3448-BFC9-49A327BCD6BA}"/>
              </a:ext>
            </a:extLst>
          </p:cNvPr>
          <p:cNvGrpSpPr/>
          <p:nvPr/>
        </p:nvGrpSpPr>
        <p:grpSpPr>
          <a:xfrm>
            <a:off x="8950520" y="4790506"/>
            <a:ext cx="6476610" cy="6546788"/>
            <a:chOff x="1819177" y="4306182"/>
            <a:chExt cx="6476610" cy="6546788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B1CA5786-0C1D-E940-855F-05332C627E2F}"/>
                </a:ext>
              </a:extLst>
            </p:cNvPr>
            <p:cNvSpPr/>
            <p:nvPr/>
          </p:nvSpPr>
          <p:spPr>
            <a:xfrm>
              <a:off x="1819177" y="4306182"/>
              <a:ext cx="6476610" cy="6546788"/>
            </a:xfrm>
            <a:prstGeom prst="rect">
              <a:avLst/>
            </a:prstGeom>
            <a:solidFill>
              <a:schemeClr val="bg1">
                <a:lumMod val="50000"/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F76EF56-20B0-7B43-9D05-2C9837031139}"/>
                </a:ext>
              </a:extLst>
            </p:cNvPr>
            <p:cNvGrpSpPr/>
            <p:nvPr/>
          </p:nvGrpSpPr>
          <p:grpSpPr>
            <a:xfrm>
              <a:off x="2440865" y="4816360"/>
              <a:ext cx="5233233" cy="5526432"/>
              <a:chOff x="2494288" y="5014685"/>
              <a:chExt cx="5233233" cy="552643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7777024F-18DF-E84E-BD92-30BD6D281D20}"/>
                  </a:ext>
                </a:extLst>
              </p:cNvPr>
              <p:cNvGrpSpPr/>
              <p:nvPr/>
            </p:nvGrpSpPr>
            <p:grpSpPr>
              <a:xfrm>
                <a:off x="2494288" y="5014685"/>
                <a:ext cx="5233233" cy="3259652"/>
                <a:chOff x="2717755" y="16380719"/>
                <a:chExt cx="5243759" cy="3565779"/>
              </a:xfrm>
            </p:grpSpPr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98036AFB-C030-0843-9C61-DCC5D6C52E03}"/>
                    </a:ext>
                  </a:extLst>
                </p:cNvPr>
                <p:cNvSpPr txBox="1"/>
                <p:nvPr/>
              </p:nvSpPr>
              <p:spPr>
                <a:xfrm>
                  <a:off x="2717755" y="17029787"/>
                  <a:ext cx="5243757" cy="29167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4080"/>
                    </a:lnSpc>
                  </a:pPr>
                  <a:r>
                    <a:rPr lang="en-US" sz="2800" dirty="0">
                      <a:latin typeface="Lato Light" panose="020F0502020204030203" pitchFamily="34" charset="0"/>
                      <a:ea typeface="Lato Light" panose="020F0502020204030203" pitchFamily="34" charset="0"/>
                      <a:cs typeface="Lato Light" panose="020F0502020204030203" pitchFamily="34" charset="0"/>
                    </a:rPr>
                    <a:t>To get your company’s name out there, you need to make sure. That’s why we provide point and click solutions to get your company’s name out there.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BCAAC54-9FCF-5447-B060-312CADEBC51C}"/>
                    </a:ext>
                  </a:extLst>
                </p:cNvPr>
                <p:cNvSpPr/>
                <p:nvPr/>
              </p:nvSpPr>
              <p:spPr>
                <a:xfrm>
                  <a:off x="2717756" y="16380719"/>
                  <a:ext cx="5243758" cy="7070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dirty="0">
                      <a:solidFill>
                        <a:schemeClr val="tx2"/>
                      </a:solidFill>
                      <a:latin typeface="Roboto Medium" panose="02000000000000000000" pitchFamily="2" charset="0"/>
                      <a:ea typeface="Roboto Medium" panose="02000000000000000000" pitchFamily="2" charset="0"/>
                      <a:cs typeface="Montserrat" charset="0"/>
                    </a:rPr>
                    <a:t>Write Your Title</a:t>
                  </a:r>
                  <a:endParaRPr lang="en-US" sz="5400" dirty="0">
                    <a:solidFill>
                      <a:schemeClr val="tx2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Montserrat" charset="0"/>
                  </a:endParaRPr>
                </a:p>
              </p:txBody>
            </p:sp>
          </p:grp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0BA9B88-06EA-FB4C-A80C-58B10AE0DCE4}"/>
                  </a:ext>
                </a:extLst>
              </p:cNvPr>
              <p:cNvSpPr txBox="1"/>
              <p:nvPr/>
            </p:nvSpPr>
            <p:spPr>
              <a:xfrm>
                <a:off x="2496620" y="8602125"/>
                <a:ext cx="4859362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chemeClr val="tx2"/>
                    </a:solidFill>
                    <a:latin typeface="Roboto Medium" panose="02000000000000000000" pitchFamily="2" charset="0"/>
                    <a:ea typeface="Roboto Medium" panose="02000000000000000000" pitchFamily="2" charset="0"/>
                    <a:cs typeface="Lato Light" panose="020F0502020204030203" pitchFamily="34" charset="0"/>
                  </a:rPr>
                  <a:t>That’s why we provide point and click solutions.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55A9286-E7E7-2649-BBB2-14F2AD2D451F}"/>
              </a:ext>
            </a:extLst>
          </p:cNvPr>
          <p:cNvGrpSpPr/>
          <p:nvPr/>
        </p:nvGrpSpPr>
        <p:grpSpPr>
          <a:xfrm>
            <a:off x="1625680" y="4790506"/>
            <a:ext cx="6476610" cy="1474920"/>
            <a:chOff x="1625680" y="4790506"/>
            <a:chExt cx="6476610" cy="1474920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7453F48-72D5-4F48-BC32-A55A0E7DAAC1}"/>
                </a:ext>
              </a:extLst>
            </p:cNvPr>
            <p:cNvSpPr txBox="1"/>
            <p:nvPr/>
          </p:nvSpPr>
          <p:spPr>
            <a:xfrm>
              <a:off x="1625680" y="5702259"/>
              <a:ext cx="6476610" cy="56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DE586A6-11F1-974B-85BE-56ECC54F3C2E}"/>
                </a:ext>
              </a:extLst>
            </p:cNvPr>
            <p:cNvSpPr/>
            <p:nvPr/>
          </p:nvSpPr>
          <p:spPr>
            <a:xfrm>
              <a:off x="3474684" y="5055928"/>
              <a:ext cx="28318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FC0AF7B-3672-1B47-B20A-873FA54334AA}"/>
                </a:ext>
              </a:extLst>
            </p:cNvPr>
            <p:cNvSpPr/>
            <p:nvPr/>
          </p:nvSpPr>
          <p:spPr>
            <a:xfrm>
              <a:off x="1625680" y="4790506"/>
              <a:ext cx="191135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5">
                      <a:lumMod val="75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67%</a:t>
              </a:r>
              <a:endParaRPr lang="en-US" sz="8800" dirty="0">
                <a:solidFill>
                  <a:schemeClr val="accent5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6A57783-FD32-7B43-B1C9-4C3301213C72}"/>
              </a:ext>
            </a:extLst>
          </p:cNvPr>
          <p:cNvGrpSpPr/>
          <p:nvPr/>
        </p:nvGrpSpPr>
        <p:grpSpPr>
          <a:xfrm>
            <a:off x="1625680" y="7322075"/>
            <a:ext cx="6476610" cy="1474920"/>
            <a:chOff x="1625680" y="7056633"/>
            <a:chExt cx="6476610" cy="147492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5F7B748-C3D0-3E46-BB47-CDF930433907}"/>
                </a:ext>
              </a:extLst>
            </p:cNvPr>
            <p:cNvSpPr txBox="1"/>
            <p:nvPr/>
          </p:nvSpPr>
          <p:spPr>
            <a:xfrm>
              <a:off x="1625680" y="7968386"/>
              <a:ext cx="6476610" cy="56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EAC73EC-5F8F-7E4D-9B59-5BD8294A878E}"/>
                </a:ext>
              </a:extLst>
            </p:cNvPr>
            <p:cNvSpPr/>
            <p:nvPr/>
          </p:nvSpPr>
          <p:spPr>
            <a:xfrm>
              <a:off x="3474684" y="7322055"/>
              <a:ext cx="28318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F3433546-10B4-364C-AEB6-ABF30466DDBB}"/>
                </a:ext>
              </a:extLst>
            </p:cNvPr>
            <p:cNvSpPr/>
            <p:nvPr/>
          </p:nvSpPr>
          <p:spPr>
            <a:xfrm>
              <a:off x="1625680" y="7056633"/>
              <a:ext cx="191135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3">
                      <a:lumMod val="75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42%</a:t>
              </a:r>
              <a:endParaRPr lang="en-US" sz="8800" dirty="0">
                <a:solidFill>
                  <a:schemeClr val="accent3">
                    <a:lumMod val="75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A78F8E6-884E-8344-A92C-CB1A1EC67047}"/>
              </a:ext>
            </a:extLst>
          </p:cNvPr>
          <p:cNvGrpSpPr/>
          <p:nvPr/>
        </p:nvGrpSpPr>
        <p:grpSpPr>
          <a:xfrm>
            <a:off x="1625680" y="9857620"/>
            <a:ext cx="6476610" cy="1474920"/>
            <a:chOff x="1625680" y="9336589"/>
            <a:chExt cx="6476610" cy="1474920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A4B2E76-39AE-2049-B8F0-A30C32D59685}"/>
                </a:ext>
              </a:extLst>
            </p:cNvPr>
            <p:cNvSpPr txBox="1"/>
            <p:nvPr/>
          </p:nvSpPr>
          <p:spPr>
            <a:xfrm>
              <a:off x="1625680" y="10248342"/>
              <a:ext cx="6476610" cy="563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there.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2AD4E4A-9FF7-E249-8AC3-F0DF7E72C97E}"/>
                </a:ext>
              </a:extLst>
            </p:cNvPr>
            <p:cNvSpPr/>
            <p:nvPr/>
          </p:nvSpPr>
          <p:spPr>
            <a:xfrm>
              <a:off x="3474684" y="9602011"/>
              <a:ext cx="28318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Your Title</a:t>
              </a:r>
              <a:endParaRPr lang="en-US" sz="5400" dirty="0">
                <a:solidFill>
                  <a:schemeClr val="tx2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28B6680-A447-2C44-8EBC-BBF675261D1E}"/>
                </a:ext>
              </a:extLst>
            </p:cNvPr>
            <p:cNvSpPr/>
            <p:nvPr/>
          </p:nvSpPr>
          <p:spPr>
            <a:xfrm>
              <a:off x="1625680" y="9336589"/>
              <a:ext cx="191135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000" dirty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Roboto Medium" panose="02000000000000000000" pitchFamily="2" charset="0"/>
                  <a:ea typeface="Roboto Medium" panose="02000000000000000000" pitchFamily="2" charset="0"/>
                  <a:cs typeface="Montserrat" charset="0"/>
                </a:rPr>
                <a:t>60%</a:t>
              </a:r>
              <a:endParaRPr lang="en-US" sz="8800" dirty="0">
                <a:solidFill>
                  <a:schemeClr val="accent6">
                    <a:lumMod val="60000"/>
                    <a:lumOff val="40000"/>
                  </a:schemeClr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26" name="Grupo 349">
            <a:extLst>
              <a:ext uri="{FF2B5EF4-FFF2-40B4-BE49-F238E27FC236}">
                <a16:creationId xmlns:a16="http://schemas.microsoft.com/office/drawing/2014/main" id="{CC1F5BB7-5E8E-D24E-9DEA-9FD83059364D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34" name="CuadroTexto 350">
              <a:extLst>
                <a:ext uri="{FF2B5EF4-FFF2-40B4-BE49-F238E27FC236}">
                  <a16:creationId xmlns:a16="http://schemas.microsoft.com/office/drawing/2014/main" id="{B2024E88-E112-6C47-8FFE-0B408D6C6747}"/>
                </a:ext>
              </a:extLst>
            </p:cNvPr>
            <p:cNvSpPr txBox="1"/>
            <p:nvPr/>
          </p:nvSpPr>
          <p:spPr>
            <a:xfrm>
              <a:off x="7039851" y="861425"/>
              <a:ext cx="102980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Lato Heavy" charset="0"/>
                  <a:ea typeface="Lato Heavy" charset="0"/>
                  <a:cs typeface="Lato Heavy" charset="0"/>
                </a:rPr>
                <a:t>Organizational Charts</a:t>
              </a:r>
            </a:p>
          </p:txBody>
        </p:sp>
        <p:sp>
          <p:nvSpPr>
            <p:cNvPr id="35" name="CuadroTexto 351">
              <a:extLst>
                <a:ext uri="{FF2B5EF4-FFF2-40B4-BE49-F238E27FC236}">
                  <a16:creationId xmlns:a16="http://schemas.microsoft.com/office/drawing/2014/main" id="{E8A9AD6C-88CF-0B43-B3AF-59F9FD31B300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51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5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48456C"/>
      </a:accent1>
      <a:accent2>
        <a:srgbClr val="3C85A7"/>
      </a:accent2>
      <a:accent3>
        <a:srgbClr val="48CCCF"/>
      </a:accent3>
      <a:accent4>
        <a:srgbClr val="ABEDD8"/>
      </a:accent4>
      <a:accent5>
        <a:srgbClr val="EFA767"/>
      </a:accent5>
      <a:accent6>
        <a:srgbClr val="48456C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112522</TotalTime>
  <Words>107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 Heavy</vt:lpstr>
      <vt:lpstr>Lato Light</vt:lpstr>
      <vt:lpstr>Montserrat Light</vt:lpstr>
      <vt:lpstr>Roboto Medium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18481</cp:revision>
  <cp:lastPrinted>2022-05-23T05:21:51Z</cp:lastPrinted>
  <dcterms:created xsi:type="dcterms:W3CDTF">2014-11-12T21:47:38Z</dcterms:created>
  <dcterms:modified xsi:type="dcterms:W3CDTF">2022-05-23T05:23:09Z</dcterms:modified>
  <cp:category/>
</cp:coreProperties>
</file>