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03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4F0CE2-8F39-4284-9083-B98B638F2632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45EBC5-2BB7-4A47-BDD2-24338E15F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7397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9pPr>
          </a:lstStyle>
          <a:p>
            <a:fld id="{B10E75A7-B0F9-5642-96AB-06237E68FE07}" type="slidenum">
              <a:rPr lang="en-US" altLang="en-US">
                <a:solidFill>
                  <a:srgbClr val="000000"/>
                </a:solidFill>
                <a:latin typeface="Times New Roman" charset="0"/>
              </a:rPr>
              <a:pPr/>
              <a:t>1</a:t>
            </a:fld>
            <a:endParaRPr lang="en-US" altLang="en-US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4099" name="Text Box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533400" y="763588"/>
            <a:ext cx="67056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 alt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13718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84D2DA-D9C0-4FD6-A9A7-011B29B77B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C1DA6F-3548-4839-935F-096EF93030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4800C7-97DD-48E7-9156-C005EF1120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9EC89-3AAD-4B98-915C-C62581316C89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D8BD09-BE90-43EC-BF47-76D8203E3C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C11262-BBAD-4B2F-8AF1-026D38739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5FAE4-0AA1-4067-A131-8345C23546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389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BEBCB6-0F86-4E05-8E12-7AE92A0B7C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2E14AD-C7DB-4EC5-9C1B-5F7CA99321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A68431-98F8-4DD7-BBB2-BA6F4DDDB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9EC89-3AAD-4B98-915C-C62581316C89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0197AD-255C-4A48-A3E2-B7355CD189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027436-9BF9-47A1-8463-D5E054D0B9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5FAE4-0AA1-4067-A131-8345C23546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641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EAA9DAA-B682-4543-9F91-1B5A8AA7538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8E4A36-5AA1-4E09-8FBE-C2BDF4B010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891CFA-70B0-4E0C-BED5-C68321F4DA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9EC89-3AAD-4B98-915C-C62581316C89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12F687-0121-4B6C-886C-EA98C8AC0D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2E6FA-1ADB-4F7D-8787-C8B2BB1FE4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5FAE4-0AA1-4067-A131-8345C23546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4585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56750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1EFC7F-BCE0-4F1E-8FAF-4CE1FB9214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50B7FF-145F-48F7-B9DC-2F5C8731EE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AE401B-35E0-4AE0-B505-898FB74598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9EC89-3AAD-4B98-915C-C62581316C89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4950CD-3E96-446F-8358-2012D3F012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65D0F0-C0BD-42D6-8617-D973D71E0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5FAE4-0AA1-4067-A131-8345C23546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526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02284C-A1F3-4355-9B83-601A9EE6B4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98C47E-7CD7-41B3-B489-75E4C43399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429C57-AFA1-4E77-A52B-D94209C6B9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9EC89-3AAD-4B98-915C-C62581316C89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99CFDF-6018-4211-8462-1EBE56F767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0DDBC0-87B7-4636-B644-B33C785DE0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5FAE4-0AA1-4067-A131-8345C23546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505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E17629-20D1-4907-8BFA-3E6825B42F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FCE912-3068-43DB-B1B9-F2925B124E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D1EA7F-3668-4AD1-ACCE-9FDEC906E6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9B8D2A-8989-47C1-A2DF-C33C50AADF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9EC89-3AAD-4B98-915C-C62581316C89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5E585B-62A8-4AAD-89E9-DF80F00B9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315934-80D0-4A5E-A5A6-D58F7AA0F4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5FAE4-0AA1-4067-A131-8345C23546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351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226F81-2D01-4726-8D85-815B032B2E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E1CE1F-27C3-4D94-8EBC-1C88B77F1E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DC8982-0931-41CE-813D-C68E105E9D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9881015-F472-4156-A665-7468E3BB15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A743A18-7359-49AB-A0DE-9DC99B511D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4AE7D50-9BAD-4A29-9D2C-2FC774296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9EC89-3AAD-4B98-915C-C62581316C89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217250F-3EF2-4A17-8A92-BACEA320D9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EA508F-379A-4FBF-8CD3-05A4130E8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5FAE4-0AA1-4067-A131-8345C23546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506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2975A9-2EFE-451F-A347-AF5BAD2C5D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6DE14BE-803C-4D1E-AD44-EC6CF2E646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9EC89-3AAD-4B98-915C-C62581316C89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0E57F3F-8AD2-45A1-9CE6-1725612DAC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E372F7A-9557-4BCD-B7B0-D846E2FD93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5FAE4-0AA1-4067-A131-8345C23546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553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0AFC85D-43FF-470D-BDCC-850BC09EDF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9EC89-3AAD-4B98-915C-C62581316C89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DBC11C5-2D1B-4309-832E-D53E3BACC0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3B3713-215D-472A-A349-D31C27B157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5FAE4-0AA1-4067-A131-8345C23546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616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BDD482-AB40-4017-BFD5-5F037D04E6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1B2051-F831-43FA-91A7-CFAC09B7D2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E6DBFE-887E-44C4-A750-1501B3A1DC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085A3A-40C2-414C-9DB0-645C9BA199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9EC89-3AAD-4B98-915C-C62581316C89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11F02B-A903-4AA3-933E-22CD226BFA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70D36-8E8A-4B61-8E72-0E0797BF10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5FAE4-0AA1-4067-A131-8345C23546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451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6411DF-E3EA-4043-A2A4-2309F361BE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E7F2CD1-3C93-4CF2-BCDA-328FEDCD725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6DB0CF-92F2-44FE-93B4-16DA6D4F26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CC96B4-4E0F-442C-A487-E9F30B5462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9EC89-3AAD-4B98-915C-C62581316C89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23BCB2-FBB3-41E5-9BB5-EB0DB6BA5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0323CF-F010-4DA1-9642-A92AC8784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5FAE4-0AA1-4067-A131-8345C23546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292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7BC39FE-F275-438F-9C44-6E03DD6845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A8334-933B-4BBB-8A23-6225A8F1E8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3A79ED-530B-4600-B1BC-B2A0F23165F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19EC89-3AAD-4B98-915C-C62581316C89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B6929E-93ED-4FF9-846B-85A097BEB5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FDF39C-A8F5-49A9-8530-2FA30E88BD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05FAE4-0AA1-4067-A131-8345C23546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916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Line 1">
            <a:extLst>
              <a:ext uri="{FF2B5EF4-FFF2-40B4-BE49-F238E27FC236}">
                <a16:creationId xmlns:a16="http://schemas.microsoft.com/office/drawing/2014/main" id="{9489ADFA-38DC-0049-B57B-A628AA60AA86}"/>
              </a:ext>
            </a:extLst>
          </p:cNvPr>
          <p:cNvSpPr>
            <a:spLocks noChangeShapeType="1"/>
          </p:cNvSpPr>
          <p:nvPr/>
        </p:nvSpPr>
        <p:spPr bwMode="auto">
          <a:xfrm>
            <a:off x="8956094" y="2389821"/>
            <a:ext cx="1330714" cy="2352"/>
          </a:xfrm>
          <a:prstGeom prst="line">
            <a:avLst/>
          </a:prstGeom>
          <a:noFill/>
          <a:ln w="38100" cap="flat">
            <a:solidFill>
              <a:schemeClr val="bg1">
                <a:lumMod val="50000"/>
                <a:alpha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 sz="900"/>
          </a:p>
        </p:txBody>
      </p:sp>
      <p:sp>
        <p:nvSpPr>
          <p:cNvPr id="192" name="Line 2">
            <a:extLst>
              <a:ext uri="{FF2B5EF4-FFF2-40B4-BE49-F238E27FC236}">
                <a16:creationId xmlns:a16="http://schemas.microsoft.com/office/drawing/2014/main" id="{25914BB9-559C-574F-B8B7-1548F0F6E229}"/>
              </a:ext>
            </a:extLst>
          </p:cNvPr>
          <p:cNvSpPr>
            <a:spLocks noChangeShapeType="1"/>
          </p:cNvSpPr>
          <p:nvPr/>
        </p:nvSpPr>
        <p:spPr bwMode="auto">
          <a:xfrm>
            <a:off x="8956094" y="3882760"/>
            <a:ext cx="1330714" cy="2351"/>
          </a:xfrm>
          <a:prstGeom prst="line">
            <a:avLst/>
          </a:prstGeom>
          <a:noFill/>
          <a:ln w="38100" cap="flat">
            <a:solidFill>
              <a:schemeClr val="bg1">
                <a:lumMod val="50000"/>
                <a:alpha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 sz="900"/>
          </a:p>
        </p:txBody>
      </p:sp>
      <p:sp>
        <p:nvSpPr>
          <p:cNvPr id="193" name="Line 3">
            <a:extLst>
              <a:ext uri="{FF2B5EF4-FFF2-40B4-BE49-F238E27FC236}">
                <a16:creationId xmlns:a16="http://schemas.microsoft.com/office/drawing/2014/main" id="{7C6C052F-954C-E34C-9645-C4802FB18FE8}"/>
              </a:ext>
            </a:extLst>
          </p:cNvPr>
          <p:cNvSpPr>
            <a:spLocks noChangeShapeType="1"/>
          </p:cNvSpPr>
          <p:nvPr/>
        </p:nvSpPr>
        <p:spPr bwMode="auto">
          <a:xfrm>
            <a:off x="8956094" y="5375698"/>
            <a:ext cx="1330714" cy="2352"/>
          </a:xfrm>
          <a:prstGeom prst="line">
            <a:avLst/>
          </a:prstGeom>
          <a:noFill/>
          <a:ln w="38100" cap="flat">
            <a:solidFill>
              <a:schemeClr val="bg1">
                <a:lumMod val="50000"/>
                <a:alpha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 sz="900"/>
          </a:p>
        </p:txBody>
      </p:sp>
      <p:sp>
        <p:nvSpPr>
          <p:cNvPr id="194" name="Line 4">
            <a:extLst>
              <a:ext uri="{FF2B5EF4-FFF2-40B4-BE49-F238E27FC236}">
                <a16:creationId xmlns:a16="http://schemas.microsoft.com/office/drawing/2014/main" id="{11509F9C-C232-F84F-9C7E-621CF98BA02D}"/>
              </a:ext>
            </a:extLst>
          </p:cNvPr>
          <p:cNvSpPr>
            <a:spLocks noChangeShapeType="1"/>
          </p:cNvSpPr>
          <p:nvPr/>
        </p:nvSpPr>
        <p:spPr bwMode="auto">
          <a:xfrm>
            <a:off x="1507858" y="2389821"/>
            <a:ext cx="1396545" cy="2352"/>
          </a:xfrm>
          <a:prstGeom prst="line">
            <a:avLst/>
          </a:prstGeom>
          <a:noFill/>
          <a:ln w="38100" cap="flat">
            <a:solidFill>
              <a:schemeClr val="bg1">
                <a:lumMod val="50000"/>
                <a:alpha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 sz="900"/>
          </a:p>
        </p:txBody>
      </p:sp>
      <p:sp>
        <p:nvSpPr>
          <p:cNvPr id="195" name="Line 5">
            <a:extLst>
              <a:ext uri="{FF2B5EF4-FFF2-40B4-BE49-F238E27FC236}">
                <a16:creationId xmlns:a16="http://schemas.microsoft.com/office/drawing/2014/main" id="{2EE6D847-379B-8A48-BB79-1F4670EE2126}"/>
              </a:ext>
            </a:extLst>
          </p:cNvPr>
          <p:cNvSpPr>
            <a:spLocks noChangeShapeType="1"/>
          </p:cNvSpPr>
          <p:nvPr/>
        </p:nvSpPr>
        <p:spPr bwMode="auto">
          <a:xfrm>
            <a:off x="1507858" y="3882760"/>
            <a:ext cx="1396545" cy="2351"/>
          </a:xfrm>
          <a:prstGeom prst="line">
            <a:avLst/>
          </a:prstGeom>
          <a:noFill/>
          <a:ln w="38100" cap="flat">
            <a:solidFill>
              <a:schemeClr val="bg1">
                <a:lumMod val="50000"/>
                <a:alpha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 sz="900"/>
          </a:p>
        </p:txBody>
      </p:sp>
      <p:sp>
        <p:nvSpPr>
          <p:cNvPr id="196" name="Line 6">
            <a:extLst>
              <a:ext uri="{FF2B5EF4-FFF2-40B4-BE49-F238E27FC236}">
                <a16:creationId xmlns:a16="http://schemas.microsoft.com/office/drawing/2014/main" id="{0541DEF8-6441-EF4B-ABF4-CCB15F4DEADB}"/>
              </a:ext>
            </a:extLst>
          </p:cNvPr>
          <p:cNvSpPr>
            <a:spLocks noChangeShapeType="1"/>
          </p:cNvSpPr>
          <p:nvPr/>
        </p:nvSpPr>
        <p:spPr bwMode="auto">
          <a:xfrm>
            <a:off x="1507858" y="5375698"/>
            <a:ext cx="1396545" cy="2352"/>
          </a:xfrm>
          <a:prstGeom prst="line">
            <a:avLst/>
          </a:prstGeom>
          <a:noFill/>
          <a:ln w="38100" cap="flat">
            <a:solidFill>
              <a:schemeClr val="bg1">
                <a:lumMod val="50000"/>
                <a:alpha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 sz="900"/>
          </a:p>
        </p:txBody>
      </p:sp>
      <p:sp>
        <p:nvSpPr>
          <p:cNvPr id="197" name="Line 7">
            <a:extLst>
              <a:ext uri="{FF2B5EF4-FFF2-40B4-BE49-F238E27FC236}">
                <a16:creationId xmlns:a16="http://schemas.microsoft.com/office/drawing/2014/main" id="{81A0DC9F-753B-A04F-BCF5-E55FD2CB7BA1}"/>
              </a:ext>
            </a:extLst>
          </p:cNvPr>
          <p:cNvSpPr>
            <a:spLocks noChangeShapeType="1"/>
          </p:cNvSpPr>
          <p:nvPr/>
        </p:nvSpPr>
        <p:spPr bwMode="auto">
          <a:xfrm>
            <a:off x="4202201" y="3882760"/>
            <a:ext cx="3627725" cy="2351"/>
          </a:xfrm>
          <a:prstGeom prst="line">
            <a:avLst/>
          </a:prstGeom>
          <a:noFill/>
          <a:ln w="38100" cap="flat">
            <a:solidFill>
              <a:schemeClr val="bg1">
                <a:lumMod val="50000"/>
                <a:alpha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 sz="900"/>
          </a:p>
        </p:txBody>
      </p:sp>
      <p:sp>
        <p:nvSpPr>
          <p:cNvPr id="198" name="Freeform 8">
            <a:extLst>
              <a:ext uri="{FF2B5EF4-FFF2-40B4-BE49-F238E27FC236}">
                <a16:creationId xmlns:a16="http://schemas.microsoft.com/office/drawing/2014/main" id="{1E42AA62-D9BD-D243-8136-FADCC4519D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5212" y="2380416"/>
            <a:ext cx="754698" cy="3110486"/>
          </a:xfrm>
          <a:custGeom>
            <a:avLst/>
            <a:gdLst>
              <a:gd name="T0" fmla="*/ 0 w 1414"/>
              <a:gd name="T1" fmla="*/ 0 h 5832"/>
              <a:gd name="T2" fmla="*/ 1413 w 1414"/>
              <a:gd name="T3" fmla="*/ 0 h 5832"/>
              <a:gd name="T4" fmla="*/ 1413 w 1414"/>
              <a:gd name="T5" fmla="*/ 5831 h 5832"/>
              <a:gd name="T6" fmla="*/ 0 w 1414"/>
              <a:gd name="T7" fmla="*/ 5831 h 58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414" h="5832">
                <a:moveTo>
                  <a:pt x="0" y="0"/>
                </a:moveTo>
                <a:lnTo>
                  <a:pt x="1413" y="0"/>
                </a:lnTo>
                <a:lnTo>
                  <a:pt x="1413" y="5831"/>
                </a:lnTo>
                <a:lnTo>
                  <a:pt x="0" y="5831"/>
                </a:lnTo>
              </a:path>
            </a:pathLst>
          </a:custGeom>
          <a:noFill/>
          <a:ln w="38100" cap="flat">
            <a:solidFill>
              <a:schemeClr val="bg1">
                <a:lumMod val="50000"/>
                <a:alpha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 sz="900"/>
          </a:p>
        </p:txBody>
      </p:sp>
      <p:sp>
        <p:nvSpPr>
          <p:cNvPr id="199" name="Freeform 9">
            <a:extLst>
              <a:ext uri="{FF2B5EF4-FFF2-40B4-BE49-F238E27FC236}">
                <a16:creationId xmlns:a16="http://schemas.microsoft.com/office/drawing/2014/main" id="{9365109E-2A00-B746-86F3-09113A1125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02185" y="2380416"/>
            <a:ext cx="757050" cy="3110486"/>
          </a:xfrm>
          <a:custGeom>
            <a:avLst/>
            <a:gdLst>
              <a:gd name="T0" fmla="*/ 1421 w 1422"/>
              <a:gd name="T1" fmla="*/ 0 h 5832"/>
              <a:gd name="T2" fmla="*/ 0 w 1422"/>
              <a:gd name="T3" fmla="*/ 0 h 5832"/>
              <a:gd name="T4" fmla="*/ 0 w 1422"/>
              <a:gd name="T5" fmla="*/ 5831 h 5832"/>
              <a:gd name="T6" fmla="*/ 1421 w 1422"/>
              <a:gd name="T7" fmla="*/ 5831 h 58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422" h="5832">
                <a:moveTo>
                  <a:pt x="1421" y="0"/>
                </a:moveTo>
                <a:lnTo>
                  <a:pt x="0" y="0"/>
                </a:lnTo>
                <a:lnTo>
                  <a:pt x="0" y="5831"/>
                </a:lnTo>
                <a:lnTo>
                  <a:pt x="1421" y="5831"/>
                </a:lnTo>
              </a:path>
            </a:pathLst>
          </a:custGeom>
          <a:noFill/>
          <a:ln w="38100" cap="flat">
            <a:solidFill>
              <a:schemeClr val="bg1">
                <a:lumMod val="50000"/>
                <a:alpha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 sz="900"/>
          </a:p>
        </p:txBody>
      </p:sp>
      <p:sp>
        <p:nvSpPr>
          <p:cNvPr id="207" name="Freeform 17">
            <a:extLst>
              <a:ext uri="{FF2B5EF4-FFF2-40B4-BE49-F238E27FC236}">
                <a16:creationId xmlns:a16="http://schemas.microsoft.com/office/drawing/2014/main" id="{60682B0E-56EB-6A48-B4BF-B84E05B6FC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48252" y="1705656"/>
            <a:ext cx="1370683" cy="1368332"/>
          </a:xfrm>
          <a:custGeom>
            <a:avLst/>
            <a:gdLst>
              <a:gd name="T0" fmla="*/ 2223 w 2569"/>
              <a:gd name="T1" fmla="*/ 2567 h 2568"/>
              <a:gd name="T2" fmla="*/ 2223 w 2569"/>
              <a:gd name="T3" fmla="*/ 2567 h 2568"/>
              <a:gd name="T4" fmla="*/ 345 w 2569"/>
              <a:gd name="T5" fmla="*/ 2567 h 2568"/>
              <a:gd name="T6" fmla="*/ 0 w 2569"/>
              <a:gd name="T7" fmla="*/ 2223 h 2568"/>
              <a:gd name="T8" fmla="*/ 0 w 2569"/>
              <a:gd name="T9" fmla="*/ 345 h 2568"/>
              <a:gd name="T10" fmla="*/ 345 w 2569"/>
              <a:gd name="T11" fmla="*/ 0 h 2568"/>
              <a:gd name="T12" fmla="*/ 2223 w 2569"/>
              <a:gd name="T13" fmla="*/ 0 h 2568"/>
              <a:gd name="T14" fmla="*/ 2568 w 2569"/>
              <a:gd name="T15" fmla="*/ 345 h 2568"/>
              <a:gd name="T16" fmla="*/ 2568 w 2569"/>
              <a:gd name="T17" fmla="*/ 2223 h 2568"/>
              <a:gd name="T18" fmla="*/ 2223 w 2569"/>
              <a:gd name="T19" fmla="*/ 2567 h 25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569" h="2568">
                <a:moveTo>
                  <a:pt x="2223" y="2567"/>
                </a:moveTo>
                <a:lnTo>
                  <a:pt x="2223" y="2567"/>
                </a:lnTo>
                <a:cubicBezTo>
                  <a:pt x="345" y="2567"/>
                  <a:pt x="345" y="2567"/>
                  <a:pt x="345" y="2567"/>
                </a:cubicBezTo>
                <a:cubicBezTo>
                  <a:pt x="156" y="2567"/>
                  <a:pt x="0" y="2412"/>
                  <a:pt x="0" y="2223"/>
                </a:cubicBezTo>
                <a:cubicBezTo>
                  <a:pt x="0" y="345"/>
                  <a:pt x="0" y="345"/>
                  <a:pt x="0" y="345"/>
                </a:cubicBezTo>
                <a:cubicBezTo>
                  <a:pt x="0" y="155"/>
                  <a:pt x="156" y="0"/>
                  <a:pt x="345" y="0"/>
                </a:cubicBezTo>
                <a:cubicBezTo>
                  <a:pt x="2223" y="0"/>
                  <a:pt x="2223" y="0"/>
                  <a:pt x="2223" y="0"/>
                </a:cubicBezTo>
                <a:cubicBezTo>
                  <a:pt x="2413" y="0"/>
                  <a:pt x="2568" y="155"/>
                  <a:pt x="2568" y="345"/>
                </a:cubicBezTo>
                <a:cubicBezTo>
                  <a:pt x="2568" y="2223"/>
                  <a:pt x="2568" y="2223"/>
                  <a:pt x="2568" y="2223"/>
                </a:cubicBezTo>
                <a:cubicBezTo>
                  <a:pt x="2568" y="2412"/>
                  <a:pt x="2413" y="2567"/>
                  <a:pt x="2223" y="2567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253" name="Freeform 62">
            <a:extLst>
              <a:ext uri="{FF2B5EF4-FFF2-40B4-BE49-F238E27FC236}">
                <a16:creationId xmlns:a16="http://schemas.microsoft.com/office/drawing/2014/main" id="{09B94D16-F15F-5347-A20D-6159DEEB6B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48252" y="3165679"/>
            <a:ext cx="1370683" cy="1368332"/>
          </a:xfrm>
          <a:custGeom>
            <a:avLst/>
            <a:gdLst>
              <a:gd name="T0" fmla="*/ 2223 w 2569"/>
              <a:gd name="T1" fmla="*/ 2567 h 2568"/>
              <a:gd name="T2" fmla="*/ 2223 w 2569"/>
              <a:gd name="T3" fmla="*/ 2567 h 2568"/>
              <a:gd name="T4" fmla="*/ 345 w 2569"/>
              <a:gd name="T5" fmla="*/ 2567 h 2568"/>
              <a:gd name="T6" fmla="*/ 0 w 2569"/>
              <a:gd name="T7" fmla="*/ 2222 h 2568"/>
              <a:gd name="T8" fmla="*/ 0 w 2569"/>
              <a:gd name="T9" fmla="*/ 345 h 2568"/>
              <a:gd name="T10" fmla="*/ 345 w 2569"/>
              <a:gd name="T11" fmla="*/ 0 h 2568"/>
              <a:gd name="T12" fmla="*/ 2223 w 2569"/>
              <a:gd name="T13" fmla="*/ 0 h 2568"/>
              <a:gd name="T14" fmla="*/ 2568 w 2569"/>
              <a:gd name="T15" fmla="*/ 345 h 2568"/>
              <a:gd name="T16" fmla="*/ 2568 w 2569"/>
              <a:gd name="T17" fmla="*/ 2222 h 2568"/>
              <a:gd name="T18" fmla="*/ 2223 w 2569"/>
              <a:gd name="T19" fmla="*/ 2567 h 25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569" h="2568">
                <a:moveTo>
                  <a:pt x="2223" y="2567"/>
                </a:moveTo>
                <a:lnTo>
                  <a:pt x="2223" y="2567"/>
                </a:lnTo>
                <a:cubicBezTo>
                  <a:pt x="345" y="2567"/>
                  <a:pt x="345" y="2567"/>
                  <a:pt x="345" y="2567"/>
                </a:cubicBezTo>
                <a:cubicBezTo>
                  <a:pt x="156" y="2567"/>
                  <a:pt x="0" y="2411"/>
                  <a:pt x="0" y="2222"/>
                </a:cubicBezTo>
                <a:cubicBezTo>
                  <a:pt x="0" y="345"/>
                  <a:pt x="0" y="345"/>
                  <a:pt x="0" y="345"/>
                </a:cubicBezTo>
                <a:cubicBezTo>
                  <a:pt x="0" y="156"/>
                  <a:pt x="156" y="0"/>
                  <a:pt x="345" y="0"/>
                </a:cubicBezTo>
                <a:cubicBezTo>
                  <a:pt x="2223" y="0"/>
                  <a:pt x="2223" y="0"/>
                  <a:pt x="2223" y="0"/>
                </a:cubicBezTo>
                <a:cubicBezTo>
                  <a:pt x="2413" y="0"/>
                  <a:pt x="2568" y="156"/>
                  <a:pt x="2568" y="345"/>
                </a:cubicBezTo>
                <a:cubicBezTo>
                  <a:pt x="2568" y="2222"/>
                  <a:pt x="2568" y="2222"/>
                  <a:pt x="2568" y="2222"/>
                </a:cubicBezTo>
                <a:cubicBezTo>
                  <a:pt x="2568" y="2411"/>
                  <a:pt x="2413" y="2567"/>
                  <a:pt x="2223" y="2567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297" name="Freeform 105">
            <a:extLst>
              <a:ext uri="{FF2B5EF4-FFF2-40B4-BE49-F238E27FC236}">
                <a16:creationId xmlns:a16="http://schemas.microsoft.com/office/drawing/2014/main" id="{D4D26090-B2D4-0245-8E2A-890CED85F7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48252" y="4628053"/>
            <a:ext cx="1370683" cy="1368332"/>
          </a:xfrm>
          <a:custGeom>
            <a:avLst/>
            <a:gdLst>
              <a:gd name="T0" fmla="*/ 2223 w 2569"/>
              <a:gd name="T1" fmla="*/ 2567 h 2568"/>
              <a:gd name="T2" fmla="*/ 2223 w 2569"/>
              <a:gd name="T3" fmla="*/ 2567 h 2568"/>
              <a:gd name="T4" fmla="*/ 345 w 2569"/>
              <a:gd name="T5" fmla="*/ 2567 h 2568"/>
              <a:gd name="T6" fmla="*/ 0 w 2569"/>
              <a:gd name="T7" fmla="*/ 2222 h 2568"/>
              <a:gd name="T8" fmla="*/ 0 w 2569"/>
              <a:gd name="T9" fmla="*/ 344 h 2568"/>
              <a:gd name="T10" fmla="*/ 345 w 2569"/>
              <a:gd name="T11" fmla="*/ 0 h 2568"/>
              <a:gd name="T12" fmla="*/ 2223 w 2569"/>
              <a:gd name="T13" fmla="*/ 0 h 2568"/>
              <a:gd name="T14" fmla="*/ 2568 w 2569"/>
              <a:gd name="T15" fmla="*/ 344 h 2568"/>
              <a:gd name="T16" fmla="*/ 2568 w 2569"/>
              <a:gd name="T17" fmla="*/ 2222 h 2568"/>
              <a:gd name="T18" fmla="*/ 2223 w 2569"/>
              <a:gd name="T19" fmla="*/ 2567 h 25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569" h="2568">
                <a:moveTo>
                  <a:pt x="2223" y="2567"/>
                </a:moveTo>
                <a:lnTo>
                  <a:pt x="2223" y="2567"/>
                </a:lnTo>
                <a:cubicBezTo>
                  <a:pt x="345" y="2567"/>
                  <a:pt x="345" y="2567"/>
                  <a:pt x="345" y="2567"/>
                </a:cubicBezTo>
                <a:cubicBezTo>
                  <a:pt x="156" y="2567"/>
                  <a:pt x="0" y="2412"/>
                  <a:pt x="0" y="2222"/>
                </a:cubicBezTo>
                <a:cubicBezTo>
                  <a:pt x="0" y="344"/>
                  <a:pt x="0" y="344"/>
                  <a:pt x="0" y="344"/>
                </a:cubicBezTo>
                <a:cubicBezTo>
                  <a:pt x="0" y="155"/>
                  <a:pt x="156" y="0"/>
                  <a:pt x="345" y="0"/>
                </a:cubicBezTo>
                <a:cubicBezTo>
                  <a:pt x="2223" y="0"/>
                  <a:pt x="2223" y="0"/>
                  <a:pt x="2223" y="0"/>
                </a:cubicBezTo>
                <a:cubicBezTo>
                  <a:pt x="2413" y="0"/>
                  <a:pt x="2568" y="155"/>
                  <a:pt x="2568" y="344"/>
                </a:cubicBezTo>
                <a:cubicBezTo>
                  <a:pt x="2568" y="2222"/>
                  <a:pt x="2568" y="2222"/>
                  <a:pt x="2568" y="2222"/>
                </a:cubicBezTo>
                <a:cubicBezTo>
                  <a:pt x="2568" y="2412"/>
                  <a:pt x="2413" y="2567"/>
                  <a:pt x="2223" y="2567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347" name="Freeform 154">
            <a:extLst>
              <a:ext uri="{FF2B5EF4-FFF2-40B4-BE49-F238E27FC236}">
                <a16:creationId xmlns:a16="http://schemas.microsoft.com/office/drawing/2014/main" id="{D603C36F-CC95-404D-B674-73BC525CBF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3065" y="1705656"/>
            <a:ext cx="1368332" cy="1368332"/>
          </a:xfrm>
          <a:custGeom>
            <a:avLst/>
            <a:gdLst>
              <a:gd name="T0" fmla="*/ 2223 w 2568"/>
              <a:gd name="T1" fmla="*/ 2567 h 2568"/>
              <a:gd name="T2" fmla="*/ 2223 w 2568"/>
              <a:gd name="T3" fmla="*/ 2567 h 2568"/>
              <a:gd name="T4" fmla="*/ 336 w 2568"/>
              <a:gd name="T5" fmla="*/ 2567 h 2568"/>
              <a:gd name="T6" fmla="*/ 0 w 2568"/>
              <a:gd name="T7" fmla="*/ 2223 h 2568"/>
              <a:gd name="T8" fmla="*/ 0 w 2568"/>
              <a:gd name="T9" fmla="*/ 345 h 2568"/>
              <a:gd name="T10" fmla="*/ 336 w 2568"/>
              <a:gd name="T11" fmla="*/ 0 h 2568"/>
              <a:gd name="T12" fmla="*/ 2223 w 2568"/>
              <a:gd name="T13" fmla="*/ 0 h 2568"/>
              <a:gd name="T14" fmla="*/ 2567 w 2568"/>
              <a:gd name="T15" fmla="*/ 345 h 2568"/>
              <a:gd name="T16" fmla="*/ 2567 w 2568"/>
              <a:gd name="T17" fmla="*/ 2223 h 2568"/>
              <a:gd name="T18" fmla="*/ 2223 w 2568"/>
              <a:gd name="T19" fmla="*/ 2567 h 25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568" h="2568">
                <a:moveTo>
                  <a:pt x="2223" y="2567"/>
                </a:moveTo>
                <a:lnTo>
                  <a:pt x="2223" y="2567"/>
                </a:lnTo>
                <a:cubicBezTo>
                  <a:pt x="336" y="2567"/>
                  <a:pt x="336" y="2567"/>
                  <a:pt x="336" y="2567"/>
                </a:cubicBezTo>
                <a:cubicBezTo>
                  <a:pt x="155" y="2567"/>
                  <a:pt x="0" y="2412"/>
                  <a:pt x="0" y="2223"/>
                </a:cubicBezTo>
                <a:cubicBezTo>
                  <a:pt x="0" y="345"/>
                  <a:pt x="0" y="345"/>
                  <a:pt x="0" y="345"/>
                </a:cubicBezTo>
                <a:cubicBezTo>
                  <a:pt x="0" y="155"/>
                  <a:pt x="155" y="0"/>
                  <a:pt x="336" y="0"/>
                </a:cubicBezTo>
                <a:cubicBezTo>
                  <a:pt x="2223" y="0"/>
                  <a:pt x="2223" y="0"/>
                  <a:pt x="2223" y="0"/>
                </a:cubicBezTo>
                <a:cubicBezTo>
                  <a:pt x="2412" y="0"/>
                  <a:pt x="2567" y="155"/>
                  <a:pt x="2567" y="345"/>
                </a:cubicBezTo>
                <a:cubicBezTo>
                  <a:pt x="2567" y="2223"/>
                  <a:pt x="2567" y="2223"/>
                  <a:pt x="2567" y="2223"/>
                </a:cubicBezTo>
                <a:cubicBezTo>
                  <a:pt x="2567" y="2412"/>
                  <a:pt x="2412" y="2567"/>
                  <a:pt x="2223" y="2567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390" name="Freeform 197">
            <a:extLst>
              <a:ext uri="{FF2B5EF4-FFF2-40B4-BE49-F238E27FC236}">
                <a16:creationId xmlns:a16="http://schemas.microsoft.com/office/drawing/2014/main" id="{D03AF627-6C0C-824F-B1AB-BF851572CA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3065" y="3165679"/>
            <a:ext cx="1368332" cy="1368332"/>
          </a:xfrm>
          <a:custGeom>
            <a:avLst/>
            <a:gdLst>
              <a:gd name="T0" fmla="*/ 2223 w 2568"/>
              <a:gd name="T1" fmla="*/ 2567 h 2568"/>
              <a:gd name="T2" fmla="*/ 2223 w 2568"/>
              <a:gd name="T3" fmla="*/ 2567 h 2568"/>
              <a:gd name="T4" fmla="*/ 336 w 2568"/>
              <a:gd name="T5" fmla="*/ 2567 h 2568"/>
              <a:gd name="T6" fmla="*/ 0 w 2568"/>
              <a:gd name="T7" fmla="*/ 2222 h 2568"/>
              <a:gd name="T8" fmla="*/ 0 w 2568"/>
              <a:gd name="T9" fmla="*/ 345 h 2568"/>
              <a:gd name="T10" fmla="*/ 336 w 2568"/>
              <a:gd name="T11" fmla="*/ 0 h 2568"/>
              <a:gd name="T12" fmla="*/ 2223 w 2568"/>
              <a:gd name="T13" fmla="*/ 0 h 2568"/>
              <a:gd name="T14" fmla="*/ 2567 w 2568"/>
              <a:gd name="T15" fmla="*/ 345 h 2568"/>
              <a:gd name="T16" fmla="*/ 2567 w 2568"/>
              <a:gd name="T17" fmla="*/ 2222 h 2568"/>
              <a:gd name="T18" fmla="*/ 2223 w 2568"/>
              <a:gd name="T19" fmla="*/ 2567 h 25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568" h="2568">
                <a:moveTo>
                  <a:pt x="2223" y="2567"/>
                </a:moveTo>
                <a:lnTo>
                  <a:pt x="2223" y="2567"/>
                </a:lnTo>
                <a:cubicBezTo>
                  <a:pt x="336" y="2567"/>
                  <a:pt x="336" y="2567"/>
                  <a:pt x="336" y="2567"/>
                </a:cubicBezTo>
                <a:cubicBezTo>
                  <a:pt x="155" y="2567"/>
                  <a:pt x="0" y="2411"/>
                  <a:pt x="0" y="2222"/>
                </a:cubicBezTo>
                <a:cubicBezTo>
                  <a:pt x="0" y="345"/>
                  <a:pt x="0" y="345"/>
                  <a:pt x="0" y="345"/>
                </a:cubicBezTo>
                <a:cubicBezTo>
                  <a:pt x="0" y="156"/>
                  <a:pt x="155" y="0"/>
                  <a:pt x="336" y="0"/>
                </a:cubicBezTo>
                <a:cubicBezTo>
                  <a:pt x="2223" y="0"/>
                  <a:pt x="2223" y="0"/>
                  <a:pt x="2223" y="0"/>
                </a:cubicBezTo>
                <a:cubicBezTo>
                  <a:pt x="2412" y="0"/>
                  <a:pt x="2567" y="156"/>
                  <a:pt x="2567" y="345"/>
                </a:cubicBezTo>
                <a:cubicBezTo>
                  <a:pt x="2567" y="2222"/>
                  <a:pt x="2567" y="2222"/>
                  <a:pt x="2567" y="2222"/>
                </a:cubicBezTo>
                <a:cubicBezTo>
                  <a:pt x="2567" y="2411"/>
                  <a:pt x="2412" y="2567"/>
                  <a:pt x="2223" y="2567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434" name="Freeform 240">
            <a:extLst>
              <a:ext uri="{FF2B5EF4-FFF2-40B4-BE49-F238E27FC236}">
                <a16:creationId xmlns:a16="http://schemas.microsoft.com/office/drawing/2014/main" id="{B381F7BE-6E60-4743-9D62-B552FA3771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3065" y="4628053"/>
            <a:ext cx="1368332" cy="1368332"/>
          </a:xfrm>
          <a:custGeom>
            <a:avLst/>
            <a:gdLst>
              <a:gd name="T0" fmla="*/ 2223 w 2568"/>
              <a:gd name="T1" fmla="*/ 2567 h 2568"/>
              <a:gd name="T2" fmla="*/ 2223 w 2568"/>
              <a:gd name="T3" fmla="*/ 2567 h 2568"/>
              <a:gd name="T4" fmla="*/ 336 w 2568"/>
              <a:gd name="T5" fmla="*/ 2567 h 2568"/>
              <a:gd name="T6" fmla="*/ 0 w 2568"/>
              <a:gd name="T7" fmla="*/ 2222 h 2568"/>
              <a:gd name="T8" fmla="*/ 0 w 2568"/>
              <a:gd name="T9" fmla="*/ 344 h 2568"/>
              <a:gd name="T10" fmla="*/ 336 w 2568"/>
              <a:gd name="T11" fmla="*/ 0 h 2568"/>
              <a:gd name="T12" fmla="*/ 2223 w 2568"/>
              <a:gd name="T13" fmla="*/ 0 h 2568"/>
              <a:gd name="T14" fmla="*/ 2567 w 2568"/>
              <a:gd name="T15" fmla="*/ 344 h 2568"/>
              <a:gd name="T16" fmla="*/ 2567 w 2568"/>
              <a:gd name="T17" fmla="*/ 2222 h 2568"/>
              <a:gd name="T18" fmla="*/ 2223 w 2568"/>
              <a:gd name="T19" fmla="*/ 2567 h 25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568" h="2568">
                <a:moveTo>
                  <a:pt x="2223" y="2567"/>
                </a:moveTo>
                <a:lnTo>
                  <a:pt x="2223" y="2567"/>
                </a:lnTo>
                <a:cubicBezTo>
                  <a:pt x="336" y="2567"/>
                  <a:pt x="336" y="2567"/>
                  <a:pt x="336" y="2567"/>
                </a:cubicBezTo>
                <a:cubicBezTo>
                  <a:pt x="155" y="2567"/>
                  <a:pt x="0" y="2412"/>
                  <a:pt x="0" y="2222"/>
                </a:cubicBezTo>
                <a:cubicBezTo>
                  <a:pt x="0" y="344"/>
                  <a:pt x="0" y="344"/>
                  <a:pt x="0" y="344"/>
                </a:cubicBezTo>
                <a:cubicBezTo>
                  <a:pt x="0" y="155"/>
                  <a:pt x="155" y="0"/>
                  <a:pt x="336" y="0"/>
                </a:cubicBezTo>
                <a:cubicBezTo>
                  <a:pt x="2223" y="0"/>
                  <a:pt x="2223" y="0"/>
                  <a:pt x="2223" y="0"/>
                </a:cubicBezTo>
                <a:cubicBezTo>
                  <a:pt x="2412" y="0"/>
                  <a:pt x="2567" y="155"/>
                  <a:pt x="2567" y="344"/>
                </a:cubicBezTo>
                <a:cubicBezTo>
                  <a:pt x="2567" y="2222"/>
                  <a:pt x="2567" y="2222"/>
                  <a:pt x="2567" y="2222"/>
                </a:cubicBezTo>
                <a:cubicBezTo>
                  <a:pt x="2567" y="2412"/>
                  <a:pt x="2412" y="2567"/>
                  <a:pt x="2223" y="2567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481" name="Freeform 286">
            <a:extLst>
              <a:ext uri="{FF2B5EF4-FFF2-40B4-BE49-F238E27FC236}">
                <a16:creationId xmlns:a16="http://schemas.microsoft.com/office/drawing/2014/main" id="{F0C14B25-1DEE-5B43-A0F3-1F734FDB6B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68655" y="3351415"/>
            <a:ext cx="2094817" cy="1065041"/>
          </a:xfrm>
          <a:custGeom>
            <a:avLst/>
            <a:gdLst>
              <a:gd name="T0" fmla="*/ 3394 w 3928"/>
              <a:gd name="T1" fmla="*/ 1997 h 1998"/>
              <a:gd name="T2" fmla="*/ 3394 w 3928"/>
              <a:gd name="T3" fmla="*/ 1997 h 1998"/>
              <a:gd name="T4" fmla="*/ 534 w 3928"/>
              <a:gd name="T5" fmla="*/ 1997 h 1998"/>
              <a:gd name="T6" fmla="*/ 0 w 3928"/>
              <a:gd name="T7" fmla="*/ 1464 h 1998"/>
              <a:gd name="T8" fmla="*/ 0 w 3928"/>
              <a:gd name="T9" fmla="*/ 533 h 1998"/>
              <a:gd name="T10" fmla="*/ 534 w 3928"/>
              <a:gd name="T11" fmla="*/ 0 h 1998"/>
              <a:gd name="T12" fmla="*/ 3394 w 3928"/>
              <a:gd name="T13" fmla="*/ 0 h 1998"/>
              <a:gd name="T14" fmla="*/ 3927 w 3928"/>
              <a:gd name="T15" fmla="*/ 533 h 1998"/>
              <a:gd name="T16" fmla="*/ 3927 w 3928"/>
              <a:gd name="T17" fmla="*/ 1464 h 1998"/>
              <a:gd name="T18" fmla="*/ 3394 w 3928"/>
              <a:gd name="T19" fmla="*/ 1997 h 19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928" h="1998">
                <a:moveTo>
                  <a:pt x="3394" y="1997"/>
                </a:moveTo>
                <a:lnTo>
                  <a:pt x="3394" y="1997"/>
                </a:lnTo>
                <a:cubicBezTo>
                  <a:pt x="534" y="1997"/>
                  <a:pt x="534" y="1997"/>
                  <a:pt x="534" y="1997"/>
                </a:cubicBezTo>
                <a:cubicBezTo>
                  <a:pt x="241" y="1997"/>
                  <a:pt x="0" y="1756"/>
                  <a:pt x="0" y="1464"/>
                </a:cubicBezTo>
                <a:cubicBezTo>
                  <a:pt x="0" y="533"/>
                  <a:pt x="0" y="533"/>
                  <a:pt x="0" y="533"/>
                </a:cubicBezTo>
                <a:cubicBezTo>
                  <a:pt x="0" y="240"/>
                  <a:pt x="241" y="0"/>
                  <a:pt x="534" y="0"/>
                </a:cubicBezTo>
                <a:cubicBezTo>
                  <a:pt x="3394" y="0"/>
                  <a:pt x="3394" y="0"/>
                  <a:pt x="3394" y="0"/>
                </a:cubicBezTo>
                <a:cubicBezTo>
                  <a:pt x="3686" y="0"/>
                  <a:pt x="3927" y="240"/>
                  <a:pt x="3927" y="533"/>
                </a:cubicBezTo>
                <a:cubicBezTo>
                  <a:pt x="3927" y="1464"/>
                  <a:pt x="3927" y="1464"/>
                  <a:pt x="3927" y="1464"/>
                </a:cubicBezTo>
                <a:cubicBezTo>
                  <a:pt x="3927" y="1756"/>
                  <a:pt x="3686" y="1997"/>
                  <a:pt x="3394" y="1997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525" name="Freeform 329">
            <a:extLst>
              <a:ext uri="{FF2B5EF4-FFF2-40B4-BE49-F238E27FC236}">
                <a16:creationId xmlns:a16="http://schemas.microsoft.com/office/drawing/2014/main" id="{EEF562DD-0BEE-7B40-B4E2-18D0ABCC3E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29144" y="1877284"/>
            <a:ext cx="2094817" cy="1065042"/>
          </a:xfrm>
          <a:custGeom>
            <a:avLst/>
            <a:gdLst>
              <a:gd name="T0" fmla="*/ 3394 w 3930"/>
              <a:gd name="T1" fmla="*/ 1998 h 1999"/>
              <a:gd name="T2" fmla="*/ 3394 w 3930"/>
              <a:gd name="T3" fmla="*/ 1998 h 1999"/>
              <a:gd name="T4" fmla="*/ 534 w 3930"/>
              <a:gd name="T5" fmla="*/ 1998 h 1999"/>
              <a:gd name="T6" fmla="*/ 0 w 3930"/>
              <a:gd name="T7" fmla="*/ 1473 h 1999"/>
              <a:gd name="T8" fmla="*/ 0 w 3930"/>
              <a:gd name="T9" fmla="*/ 534 h 1999"/>
              <a:gd name="T10" fmla="*/ 534 w 3930"/>
              <a:gd name="T11" fmla="*/ 0 h 1999"/>
              <a:gd name="T12" fmla="*/ 3394 w 3930"/>
              <a:gd name="T13" fmla="*/ 0 h 1999"/>
              <a:gd name="T14" fmla="*/ 3929 w 3930"/>
              <a:gd name="T15" fmla="*/ 534 h 1999"/>
              <a:gd name="T16" fmla="*/ 3929 w 3930"/>
              <a:gd name="T17" fmla="*/ 1473 h 1999"/>
              <a:gd name="T18" fmla="*/ 3394 w 3930"/>
              <a:gd name="T19" fmla="*/ 1998 h 19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930" h="1999">
                <a:moveTo>
                  <a:pt x="3394" y="1998"/>
                </a:moveTo>
                <a:lnTo>
                  <a:pt x="3394" y="1998"/>
                </a:lnTo>
                <a:cubicBezTo>
                  <a:pt x="534" y="1998"/>
                  <a:pt x="534" y="1998"/>
                  <a:pt x="534" y="1998"/>
                </a:cubicBezTo>
                <a:cubicBezTo>
                  <a:pt x="241" y="1998"/>
                  <a:pt x="0" y="1766"/>
                  <a:pt x="0" y="1473"/>
                </a:cubicBezTo>
                <a:cubicBezTo>
                  <a:pt x="0" y="534"/>
                  <a:pt x="0" y="534"/>
                  <a:pt x="0" y="534"/>
                </a:cubicBezTo>
                <a:cubicBezTo>
                  <a:pt x="0" y="241"/>
                  <a:pt x="241" y="0"/>
                  <a:pt x="534" y="0"/>
                </a:cubicBezTo>
                <a:cubicBezTo>
                  <a:pt x="3394" y="0"/>
                  <a:pt x="3394" y="0"/>
                  <a:pt x="3394" y="0"/>
                </a:cubicBezTo>
                <a:cubicBezTo>
                  <a:pt x="3687" y="0"/>
                  <a:pt x="3929" y="241"/>
                  <a:pt x="3929" y="534"/>
                </a:cubicBezTo>
                <a:cubicBezTo>
                  <a:pt x="3929" y="1473"/>
                  <a:pt x="3929" y="1473"/>
                  <a:pt x="3929" y="1473"/>
                </a:cubicBezTo>
                <a:cubicBezTo>
                  <a:pt x="3929" y="1766"/>
                  <a:pt x="3687" y="1998"/>
                  <a:pt x="3394" y="1998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569" name="Freeform 372">
            <a:extLst>
              <a:ext uri="{FF2B5EF4-FFF2-40B4-BE49-F238E27FC236}">
                <a16:creationId xmlns:a16="http://schemas.microsoft.com/office/drawing/2014/main" id="{943CE2BF-CAEB-954E-BF6B-7FFE1DB339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29144" y="3351415"/>
            <a:ext cx="2094817" cy="1065041"/>
          </a:xfrm>
          <a:custGeom>
            <a:avLst/>
            <a:gdLst>
              <a:gd name="T0" fmla="*/ 3394 w 3930"/>
              <a:gd name="T1" fmla="*/ 1997 h 1998"/>
              <a:gd name="T2" fmla="*/ 3394 w 3930"/>
              <a:gd name="T3" fmla="*/ 1997 h 1998"/>
              <a:gd name="T4" fmla="*/ 534 w 3930"/>
              <a:gd name="T5" fmla="*/ 1997 h 1998"/>
              <a:gd name="T6" fmla="*/ 0 w 3930"/>
              <a:gd name="T7" fmla="*/ 1464 h 1998"/>
              <a:gd name="T8" fmla="*/ 0 w 3930"/>
              <a:gd name="T9" fmla="*/ 533 h 1998"/>
              <a:gd name="T10" fmla="*/ 534 w 3930"/>
              <a:gd name="T11" fmla="*/ 0 h 1998"/>
              <a:gd name="T12" fmla="*/ 3394 w 3930"/>
              <a:gd name="T13" fmla="*/ 0 h 1998"/>
              <a:gd name="T14" fmla="*/ 3929 w 3930"/>
              <a:gd name="T15" fmla="*/ 533 h 1998"/>
              <a:gd name="T16" fmla="*/ 3929 w 3930"/>
              <a:gd name="T17" fmla="*/ 1464 h 1998"/>
              <a:gd name="T18" fmla="*/ 3394 w 3930"/>
              <a:gd name="T19" fmla="*/ 1997 h 19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930" h="1998">
                <a:moveTo>
                  <a:pt x="3394" y="1997"/>
                </a:moveTo>
                <a:lnTo>
                  <a:pt x="3394" y="1997"/>
                </a:lnTo>
                <a:cubicBezTo>
                  <a:pt x="534" y="1997"/>
                  <a:pt x="534" y="1997"/>
                  <a:pt x="534" y="1997"/>
                </a:cubicBezTo>
                <a:cubicBezTo>
                  <a:pt x="241" y="1997"/>
                  <a:pt x="0" y="1756"/>
                  <a:pt x="0" y="1464"/>
                </a:cubicBezTo>
                <a:cubicBezTo>
                  <a:pt x="0" y="533"/>
                  <a:pt x="0" y="533"/>
                  <a:pt x="0" y="533"/>
                </a:cubicBezTo>
                <a:cubicBezTo>
                  <a:pt x="0" y="240"/>
                  <a:pt x="241" y="0"/>
                  <a:pt x="534" y="0"/>
                </a:cubicBezTo>
                <a:cubicBezTo>
                  <a:pt x="3394" y="0"/>
                  <a:pt x="3394" y="0"/>
                  <a:pt x="3394" y="0"/>
                </a:cubicBezTo>
                <a:cubicBezTo>
                  <a:pt x="3687" y="0"/>
                  <a:pt x="3929" y="240"/>
                  <a:pt x="3929" y="533"/>
                </a:cubicBezTo>
                <a:cubicBezTo>
                  <a:pt x="3929" y="1464"/>
                  <a:pt x="3929" y="1464"/>
                  <a:pt x="3929" y="1464"/>
                </a:cubicBezTo>
                <a:cubicBezTo>
                  <a:pt x="3929" y="1756"/>
                  <a:pt x="3687" y="1997"/>
                  <a:pt x="3394" y="1997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615" name="Freeform 417">
            <a:extLst>
              <a:ext uri="{FF2B5EF4-FFF2-40B4-BE49-F238E27FC236}">
                <a16:creationId xmlns:a16="http://schemas.microsoft.com/office/drawing/2014/main" id="{BB160673-47D6-4C4C-AEC3-F7633844DC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29144" y="4889025"/>
            <a:ext cx="2094817" cy="1062691"/>
          </a:xfrm>
          <a:custGeom>
            <a:avLst/>
            <a:gdLst>
              <a:gd name="T0" fmla="*/ 3394 w 3930"/>
              <a:gd name="T1" fmla="*/ 1990 h 1991"/>
              <a:gd name="T2" fmla="*/ 3394 w 3930"/>
              <a:gd name="T3" fmla="*/ 1990 h 1991"/>
              <a:gd name="T4" fmla="*/ 534 w 3930"/>
              <a:gd name="T5" fmla="*/ 1990 h 1991"/>
              <a:gd name="T6" fmla="*/ 0 w 3930"/>
              <a:gd name="T7" fmla="*/ 1464 h 1991"/>
              <a:gd name="T8" fmla="*/ 0 w 3930"/>
              <a:gd name="T9" fmla="*/ 525 h 1991"/>
              <a:gd name="T10" fmla="*/ 534 w 3930"/>
              <a:gd name="T11" fmla="*/ 0 h 1991"/>
              <a:gd name="T12" fmla="*/ 3394 w 3930"/>
              <a:gd name="T13" fmla="*/ 0 h 1991"/>
              <a:gd name="T14" fmla="*/ 3929 w 3930"/>
              <a:gd name="T15" fmla="*/ 525 h 1991"/>
              <a:gd name="T16" fmla="*/ 3929 w 3930"/>
              <a:gd name="T17" fmla="*/ 1464 h 1991"/>
              <a:gd name="T18" fmla="*/ 3394 w 3930"/>
              <a:gd name="T19" fmla="*/ 1990 h 19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930" h="1991">
                <a:moveTo>
                  <a:pt x="3394" y="1990"/>
                </a:moveTo>
                <a:lnTo>
                  <a:pt x="3394" y="1990"/>
                </a:lnTo>
                <a:cubicBezTo>
                  <a:pt x="534" y="1990"/>
                  <a:pt x="534" y="1990"/>
                  <a:pt x="534" y="1990"/>
                </a:cubicBezTo>
                <a:cubicBezTo>
                  <a:pt x="241" y="1990"/>
                  <a:pt x="0" y="1757"/>
                  <a:pt x="0" y="1464"/>
                </a:cubicBezTo>
                <a:cubicBezTo>
                  <a:pt x="0" y="525"/>
                  <a:pt x="0" y="525"/>
                  <a:pt x="0" y="525"/>
                </a:cubicBezTo>
                <a:cubicBezTo>
                  <a:pt x="0" y="232"/>
                  <a:pt x="241" y="0"/>
                  <a:pt x="534" y="0"/>
                </a:cubicBezTo>
                <a:cubicBezTo>
                  <a:pt x="3394" y="0"/>
                  <a:pt x="3394" y="0"/>
                  <a:pt x="3394" y="0"/>
                </a:cubicBezTo>
                <a:cubicBezTo>
                  <a:pt x="3687" y="0"/>
                  <a:pt x="3929" y="232"/>
                  <a:pt x="3929" y="525"/>
                </a:cubicBezTo>
                <a:cubicBezTo>
                  <a:pt x="3929" y="1464"/>
                  <a:pt x="3929" y="1464"/>
                  <a:pt x="3929" y="1464"/>
                </a:cubicBezTo>
                <a:cubicBezTo>
                  <a:pt x="3929" y="1757"/>
                  <a:pt x="3687" y="1990"/>
                  <a:pt x="3394" y="1990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658" name="Freeform 460">
            <a:extLst>
              <a:ext uri="{FF2B5EF4-FFF2-40B4-BE49-F238E27FC236}">
                <a16:creationId xmlns:a16="http://schemas.microsoft.com/office/drawing/2014/main" id="{EA869E49-F97F-4942-8DEE-03A28FBAB9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55187" y="1877284"/>
            <a:ext cx="2094817" cy="1065042"/>
          </a:xfrm>
          <a:custGeom>
            <a:avLst/>
            <a:gdLst>
              <a:gd name="T0" fmla="*/ 3395 w 3930"/>
              <a:gd name="T1" fmla="*/ 1998 h 1999"/>
              <a:gd name="T2" fmla="*/ 3395 w 3930"/>
              <a:gd name="T3" fmla="*/ 1998 h 1999"/>
              <a:gd name="T4" fmla="*/ 526 w 3930"/>
              <a:gd name="T5" fmla="*/ 1998 h 1999"/>
              <a:gd name="T6" fmla="*/ 0 w 3930"/>
              <a:gd name="T7" fmla="*/ 1473 h 1999"/>
              <a:gd name="T8" fmla="*/ 0 w 3930"/>
              <a:gd name="T9" fmla="*/ 534 h 1999"/>
              <a:gd name="T10" fmla="*/ 526 w 3930"/>
              <a:gd name="T11" fmla="*/ 0 h 1999"/>
              <a:gd name="T12" fmla="*/ 3395 w 3930"/>
              <a:gd name="T13" fmla="*/ 0 h 1999"/>
              <a:gd name="T14" fmla="*/ 3929 w 3930"/>
              <a:gd name="T15" fmla="*/ 534 h 1999"/>
              <a:gd name="T16" fmla="*/ 3929 w 3930"/>
              <a:gd name="T17" fmla="*/ 1473 h 1999"/>
              <a:gd name="T18" fmla="*/ 3395 w 3930"/>
              <a:gd name="T19" fmla="*/ 1998 h 19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930" h="1999">
                <a:moveTo>
                  <a:pt x="3395" y="1998"/>
                </a:moveTo>
                <a:lnTo>
                  <a:pt x="3395" y="1998"/>
                </a:lnTo>
                <a:cubicBezTo>
                  <a:pt x="526" y="1998"/>
                  <a:pt x="526" y="1998"/>
                  <a:pt x="526" y="1998"/>
                </a:cubicBezTo>
                <a:cubicBezTo>
                  <a:pt x="233" y="1998"/>
                  <a:pt x="0" y="1766"/>
                  <a:pt x="0" y="1473"/>
                </a:cubicBezTo>
                <a:cubicBezTo>
                  <a:pt x="0" y="534"/>
                  <a:pt x="0" y="534"/>
                  <a:pt x="0" y="534"/>
                </a:cubicBezTo>
                <a:cubicBezTo>
                  <a:pt x="0" y="241"/>
                  <a:pt x="233" y="0"/>
                  <a:pt x="526" y="0"/>
                </a:cubicBezTo>
                <a:cubicBezTo>
                  <a:pt x="3395" y="0"/>
                  <a:pt x="3395" y="0"/>
                  <a:pt x="3395" y="0"/>
                </a:cubicBezTo>
                <a:cubicBezTo>
                  <a:pt x="3688" y="0"/>
                  <a:pt x="3929" y="241"/>
                  <a:pt x="3929" y="534"/>
                </a:cubicBezTo>
                <a:cubicBezTo>
                  <a:pt x="3929" y="1473"/>
                  <a:pt x="3929" y="1473"/>
                  <a:pt x="3929" y="1473"/>
                </a:cubicBezTo>
                <a:cubicBezTo>
                  <a:pt x="3929" y="1766"/>
                  <a:pt x="3688" y="1998"/>
                  <a:pt x="3395" y="1998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04" name="Freeform 506">
            <a:extLst>
              <a:ext uri="{FF2B5EF4-FFF2-40B4-BE49-F238E27FC236}">
                <a16:creationId xmlns:a16="http://schemas.microsoft.com/office/drawing/2014/main" id="{DAAC5537-AC6A-214B-B702-F25C800391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55187" y="3351415"/>
            <a:ext cx="2094817" cy="1065041"/>
          </a:xfrm>
          <a:custGeom>
            <a:avLst/>
            <a:gdLst>
              <a:gd name="T0" fmla="*/ 3395 w 3930"/>
              <a:gd name="T1" fmla="*/ 1997 h 1998"/>
              <a:gd name="T2" fmla="*/ 3395 w 3930"/>
              <a:gd name="T3" fmla="*/ 1997 h 1998"/>
              <a:gd name="T4" fmla="*/ 526 w 3930"/>
              <a:gd name="T5" fmla="*/ 1997 h 1998"/>
              <a:gd name="T6" fmla="*/ 0 w 3930"/>
              <a:gd name="T7" fmla="*/ 1464 h 1998"/>
              <a:gd name="T8" fmla="*/ 0 w 3930"/>
              <a:gd name="T9" fmla="*/ 533 h 1998"/>
              <a:gd name="T10" fmla="*/ 526 w 3930"/>
              <a:gd name="T11" fmla="*/ 0 h 1998"/>
              <a:gd name="T12" fmla="*/ 3395 w 3930"/>
              <a:gd name="T13" fmla="*/ 0 h 1998"/>
              <a:gd name="T14" fmla="*/ 3929 w 3930"/>
              <a:gd name="T15" fmla="*/ 533 h 1998"/>
              <a:gd name="T16" fmla="*/ 3929 w 3930"/>
              <a:gd name="T17" fmla="*/ 1464 h 1998"/>
              <a:gd name="T18" fmla="*/ 3395 w 3930"/>
              <a:gd name="T19" fmla="*/ 1997 h 19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930" h="1998">
                <a:moveTo>
                  <a:pt x="3395" y="1997"/>
                </a:moveTo>
                <a:lnTo>
                  <a:pt x="3395" y="1997"/>
                </a:lnTo>
                <a:cubicBezTo>
                  <a:pt x="526" y="1997"/>
                  <a:pt x="526" y="1997"/>
                  <a:pt x="526" y="1997"/>
                </a:cubicBezTo>
                <a:cubicBezTo>
                  <a:pt x="233" y="1997"/>
                  <a:pt x="0" y="1756"/>
                  <a:pt x="0" y="1464"/>
                </a:cubicBezTo>
                <a:cubicBezTo>
                  <a:pt x="0" y="533"/>
                  <a:pt x="0" y="533"/>
                  <a:pt x="0" y="533"/>
                </a:cubicBezTo>
                <a:cubicBezTo>
                  <a:pt x="0" y="240"/>
                  <a:pt x="233" y="0"/>
                  <a:pt x="526" y="0"/>
                </a:cubicBezTo>
                <a:cubicBezTo>
                  <a:pt x="3395" y="0"/>
                  <a:pt x="3395" y="0"/>
                  <a:pt x="3395" y="0"/>
                </a:cubicBezTo>
                <a:cubicBezTo>
                  <a:pt x="3688" y="0"/>
                  <a:pt x="3929" y="240"/>
                  <a:pt x="3929" y="533"/>
                </a:cubicBezTo>
                <a:cubicBezTo>
                  <a:pt x="3929" y="1464"/>
                  <a:pt x="3929" y="1464"/>
                  <a:pt x="3929" y="1464"/>
                </a:cubicBezTo>
                <a:cubicBezTo>
                  <a:pt x="3929" y="1756"/>
                  <a:pt x="3688" y="1997"/>
                  <a:pt x="3395" y="1997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49" name="Freeform 550">
            <a:extLst>
              <a:ext uri="{FF2B5EF4-FFF2-40B4-BE49-F238E27FC236}">
                <a16:creationId xmlns:a16="http://schemas.microsoft.com/office/drawing/2014/main" id="{AE648E20-9663-B84F-93DC-B8488F4B9A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55187" y="4889025"/>
            <a:ext cx="2094817" cy="1062691"/>
          </a:xfrm>
          <a:custGeom>
            <a:avLst/>
            <a:gdLst>
              <a:gd name="T0" fmla="*/ 3395 w 3930"/>
              <a:gd name="T1" fmla="*/ 1990 h 1991"/>
              <a:gd name="T2" fmla="*/ 3395 w 3930"/>
              <a:gd name="T3" fmla="*/ 1990 h 1991"/>
              <a:gd name="T4" fmla="*/ 526 w 3930"/>
              <a:gd name="T5" fmla="*/ 1990 h 1991"/>
              <a:gd name="T6" fmla="*/ 0 w 3930"/>
              <a:gd name="T7" fmla="*/ 1464 h 1991"/>
              <a:gd name="T8" fmla="*/ 0 w 3930"/>
              <a:gd name="T9" fmla="*/ 525 h 1991"/>
              <a:gd name="T10" fmla="*/ 526 w 3930"/>
              <a:gd name="T11" fmla="*/ 0 h 1991"/>
              <a:gd name="T12" fmla="*/ 3395 w 3930"/>
              <a:gd name="T13" fmla="*/ 0 h 1991"/>
              <a:gd name="T14" fmla="*/ 3929 w 3930"/>
              <a:gd name="T15" fmla="*/ 525 h 1991"/>
              <a:gd name="T16" fmla="*/ 3929 w 3930"/>
              <a:gd name="T17" fmla="*/ 1464 h 1991"/>
              <a:gd name="T18" fmla="*/ 3395 w 3930"/>
              <a:gd name="T19" fmla="*/ 1990 h 19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930" h="1991">
                <a:moveTo>
                  <a:pt x="3395" y="1990"/>
                </a:moveTo>
                <a:lnTo>
                  <a:pt x="3395" y="1990"/>
                </a:lnTo>
                <a:cubicBezTo>
                  <a:pt x="526" y="1990"/>
                  <a:pt x="526" y="1990"/>
                  <a:pt x="526" y="1990"/>
                </a:cubicBezTo>
                <a:cubicBezTo>
                  <a:pt x="233" y="1990"/>
                  <a:pt x="0" y="1757"/>
                  <a:pt x="0" y="1464"/>
                </a:cubicBezTo>
                <a:cubicBezTo>
                  <a:pt x="0" y="525"/>
                  <a:pt x="0" y="525"/>
                  <a:pt x="0" y="525"/>
                </a:cubicBezTo>
                <a:cubicBezTo>
                  <a:pt x="0" y="232"/>
                  <a:pt x="233" y="0"/>
                  <a:pt x="526" y="0"/>
                </a:cubicBezTo>
                <a:cubicBezTo>
                  <a:pt x="3395" y="0"/>
                  <a:pt x="3395" y="0"/>
                  <a:pt x="3395" y="0"/>
                </a:cubicBezTo>
                <a:cubicBezTo>
                  <a:pt x="3688" y="0"/>
                  <a:pt x="3929" y="232"/>
                  <a:pt x="3929" y="525"/>
                </a:cubicBezTo>
                <a:cubicBezTo>
                  <a:pt x="3929" y="1464"/>
                  <a:pt x="3929" y="1464"/>
                  <a:pt x="3929" y="1464"/>
                </a:cubicBezTo>
                <a:cubicBezTo>
                  <a:pt x="3929" y="1757"/>
                  <a:pt x="3688" y="1990"/>
                  <a:pt x="3395" y="1990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92" name="Freeform 592">
            <a:extLst>
              <a:ext uri="{FF2B5EF4-FFF2-40B4-BE49-F238E27FC236}">
                <a16:creationId xmlns:a16="http://schemas.microsoft.com/office/drawing/2014/main" id="{4E5F0646-8D99-F945-82EB-E42666A9A9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2617" y="5293411"/>
            <a:ext cx="390280" cy="265672"/>
          </a:xfrm>
          <a:custGeom>
            <a:avLst/>
            <a:gdLst>
              <a:gd name="T0" fmla="*/ 698 w 733"/>
              <a:gd name="T1" fmla="*/ 499 h 500"/>
              <a:gd name="T2" fmla="*/ 698 w 733"/>
              <a:gd name="T3" fmla="*/ 499 h 500"/>
              <a:gd name="T4" fmla="*/ 34 w 733"/>
              <a:gd name="T5" fmla="*/ 499 h 500"/>
              <a:gd name="T6" fmla="*/ 0 w 733"/>
              <a:gd name="T7" fmla="*/ 465 h 500"/>
              <a:gd name="T8" fmla="*/ 0 w 733"/>
              <a:gd name="T9" fmla="*/ 34 h 500"/>
              <a:gd name="T10" fmla="*/ 34 w 733"/>
              <a:gd name="T11" fmla="*/ 0 h 500"/>
              <a:gd name="T12" fmla="*/ 698 w 733"/>
              <a:gd name="T13" fmla="*/ 0 h 500"/>
              <a:gd name="T14" fmla="*/ 732 w 733"/>
              <a:gd name="T15" fmla="*/ 34 h 500"/>
              <a:gd name="T16" fmla="*/ 732 w 733"/>
              <a:gd name="T17" fmla="*/ 465 h 500"/>
              <a:gd name="T18" fmla="*/ 698 w 733"/>
              <a:gd name="T19" fmla="*/ 499 h 500"/>
              <a:gd name="T20" fmla="*/ 43 w 733"/>
              <a:gd name="T21" fmla="*/ 456 h 500"/>
              <a:gd name="T22" fmla="*/ 43 w 733"/>
              <a:gd name="T23" fmla="*/ 456 h 500"/>
              <a:gd name="T24" fmla="*/ 689 w 733"/>
              <a:gd name="T25" fmla="*/ 456 h 500"/>
              <a:gd name="T26" fmla="*/ 689 w 733"/>
              <a:gd name="T27" fmla="*/ 43 h 500"/>
              <a:gd name="T28" fmla="*/ 43 w 733"/>
              <a:gd name="T29" fmla="*/ 43 h 500"/>
              <a:gd name="T30" fmla="*/ 43 w 733"/>
              <a:gd name="T31" fmla="*/ 456 h 5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33" h="500">
                <a:moveTo>
                  <a:pt x="698" y="499"/>
                </a:moveTo>
                <a:lnTo>
                  <a:pt x="698" y="499"/>
                </a:lnTo>
                <a:cubicBezTo>
                  <a:pt x="34" y="499"/>
                  <a:pt x="34" y="499"/>
                  <a:pt x="34" y="499"/>
                </a:cubicBezTo>
                <a:cubicBezTo>
                  <a:pt x="17" y="499"/>
                  <a:pt x="0" y="482"/>
                  <a:pt x="0" y="465"/>
                </a:cubicBezTo>
                <a:cubicBezTo>
                  <a:pt x="0" y="34"/>
                  <a:pt x="0" y="34"/>
                  <a:pt x="0" y="34"/>
                </a:cubicBezTo>
                <a:cubicBezTo>
                  <a:pt x="0" y="17"/>
                  <a:pt x="17" y="0"/>
                  <a:pt x="34" y="0"/>
                </a:cubicBezTo>
                <a:cubicBezTo>
                  <a:pt x="698" y="0"/>
                  <a:pt x="698" y="0"/>
                  <a:pt x="698" y="0"/>
                </a:cubicBezTo>
                <a:cubicBezTo>
                  <a:pt x="715" y="0"/>
                  <a:pt x="732" y="17"/>
                  <a:pt x="732" y="34"/>
                </a:cubicBezTo>
                <a:cubicBezTo>
                  <a:pt x="732" y="465"/>
                  <a:pt x="732" y="465"/>
                  <a:pt x="732" y="465"/>
                </a:cubicBezTo>
                <a:cubicBezTo>
                  <a:pt x="732" y="482"/>
                  <a:pt x="715" y="499"/>
                  <a:pt x="698" y="499"/>
                </a:cubicBezTo>
                <a:close/>
                <a:moveTo>
                  <a:pt x="43" y="456"/>
                </a:moveTo>
                <a:lnTo>
                  <a:pt x="43" y="456"/>
                </a:lnTo>
                <a:cubicBezTo>
                  <a:pt x="689" y="456"/>
                  <a:pt x="689" y="456"/>
                  <a:pt x="689" y="456"/>
                </a:cubicBezTo>
                <a:cubicBezTo>
                  <a:pt x="689" y="43"/>
                  <a:pt x="689" y="43"/>
                  <a:pt x="689" y="43"/>
                </a:cubicBezTo>
                <a:cubicBezTo>
                  <a:pt x="43" y="43"/>
                  <a:pt x="43" y="43"/>
                  <a:pt x="43" y="43"/>
                </a:cubicBezTo>
                <a:lnTo>
                  <a:pt x="43" y="456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93" name="Freeform 593">
            <a:extLst>
              <a:ext uri="{FF2B5EF4-FFF2-40B4-BE49-F238E27FC236}">
                <a16:creationId xmlns:a16="http://schemas.microsoft.com/office/drawing/2014/main" id="{A6D8D489-073C-544E-99DB-D523C45C0C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2617" y="5500307"/>
            <a:ext cx="390280" cy="23511"/>
          </a:xfrm>
          <a:custGeom>
            <a:avLst/>
            <a:gdLst>
              <a:gd name="T0" fmla="*/ 706 w 733"/>
              <a:gd name="T1" fmla="*/ 43 h 44"/>
              <a:gd name="T2" fmla="*/ 706 w 733"/>
              <a:gd name="T3" fmla="*/ 43 h 44"/>
              <a:gd name="T4" fmla="*/ 25 w 733"/>
              <a:gd name="T5" fmla="*/ 43 h 44"/>
              <a:gd name="T6" fmla="*/ 0 w 733"/>
              <a:gd name="T7" fmla="*/ 18 h 44"/>
              <a:gd name="T8" fmla="*/ 25 w 733"/>
              <a:gd name="T9" fmla="*/ 0 h 44"/>
              <a:gd name="T10" fmla="*/ 706 w 733"/>
              <a:gd name="T11" fmla="*/ 0 h 44"/>
              <a:gd name="T12" fmla="*/ 732 w 733"/>
              <a:gd name="T13" fmla="*/ 18 h 44"/>
              <a:gd name="T14" fmla="*/ 706 w 733"/>
              <a:gd name="T15" fmla="*/ 43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733" h="44">
                <a:moveTo>
                  <a:pt x="706" y="43"/>
                </a:moveTo>
                <a:lnTo>
                  <a:pt x="706" y="43"/>
                </a:lnTo>
                <a:cubicBezTo>
                  <a:pt x="25" y="43"/>
                  <a:pt x="25" y="43"/>
                  <a:pt x="25" y="43"/>
                </a:cubicBezTo>
                <a:cubicBezTo>
                  <a:pt x="8" y="43"/>
                  <a:pt x="0" y="35"/>
                  <a:pt x="0" y="18"/>
                </a:cubicBezTo>
                <a:cubicBezTo>
                  <a:pt x="0" y="9"/>
                  <a:pt x="8" y="0"/>
                  <a:pt x="25" y="0"/>
                </a:cubicBezTo>
                <a:cubicBezTo>
                  <a:pt x="706" y="0"/>
                  <a:pt x="706" y="0"/>
                  <a:pt x="706" y="0"/>
                </a:cubicBezTo>
                <a:cubicBezTo>
                  <a:pt x="723" y="0"/>
                  <a:pt x="732" y="9"/>
                  <a:pt x="732" y="18"/>
                </a:cubicBezTo>
                <a:cubicBezTo>
                  <a:pt x="732" y="35"/>
                  <a:pt x="723" y="43"/>
                  <a:pt x="706" y="43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94" name="Freeform 594">
            <a:extLst>
              <a:ext uri="{FF2B5EF4-FFF2-40B4-BE49-F238E27FC236}">
                <a16:creationId xmlns:a16="http://schemas.microsoft.com/office/drawing/2014/main" id="{9CACFB27-8806-FB4E-ADA8-73B73B34B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39013" y="5606105"/>
            <a:ext cx="202194" cy="18809"/>
          </a:xfrm>
          <a:custGeom>
            <a:avLst/>
            <a:gdLst>
              <a:gd name="T0" fmla="*/ 361 w 380"/>
              <a:gd name="T1" fmla="*/ 34 h 35"/>
              <a:gd name="T2" fmla="*/ 361 w 380"/>
              <a:gd name="T3" fmla="*/ 34 h 35"/>
              <a:gd name="T4" fmla="*/ 8 w 380"/>
              <a:gd name="T5" fmla="*/ 34 h 35"/>
              <a:gd name="T6" fmla="*/ 0 w 380"/>
              <a:gd name="T7" fmla="*/ 17 h 35"/>
              <a:gd name="T8" fmla="*/ 8 w 380"/>
              <a:gd name="T9" fmla="*/ 0 h 35"/>
              <a:gd name="T10" fmla="*/ 361 w 380"/>
              <a:gd name="T11" fmla="*/ 0 h 35"/>
              <a:gd name="T12" fmla="*/ 379 w 380"/>
              <a:gd name="T13" fmla="*/ 17 h 35"/>
              <a:gd name="T14" fmla="*/ 361 w 380"/>
              <a:gd name="T15" fmla="*/ 34 h 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80" h="35">
                <a:moveTo>
                  <a:pt x="361" y="34"/>
                </a:moveTo>
                <a:lnTo>
                  <a:pt x="361" y="34"/>
                </a:lnTo>
                <a:cubicBezTo>
                  <a:pt x="8" y="34"/>
                  <a:pt x="8" y="34"/>
                  <a:pt x="8" y="34"/>
                </a:cubicBezTo>
                <a:cubicBezTo>
                  <a:pt x="0" y="34"/>
                  <a:pt x="0" y="26"/>
                  <a:pt x="0" y="17"/>
                </a:cubicBezTo>
                <a:cubicBezTo>
                  <a:pt x="0" y="8"/>
                  <a:pt x="0" y="0"/>
                  <a:pt x="8" y="0"/>
                </a:cubicBezTo>
                <a:cubicBezTo>
                  <a:pt x="361" y="0"/>
                  <a:pt x="361" y="0"/>
                  <a:pt x="361" y="0"/>
                </a:cubicBezTo>
                <a:cubicBezTo>
                  <a:pt x="370" y="0"/>
                  <a:pt x="379" y="8"/>
                  <a:pt x="379" y="17"/>
                </a:cubicBezTo>
                <a:cubicBezTo>
                  <a:pt x="379" y="26"/>
                  <a:pt x="370" y="34"/>
                  <a:pt x="361" y="34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95" name="Freeform 595">
            <a:extLst>
              <a:ext uri="{FF2B5EF4-FFF2-40B4-BE49-F238E27FC236}">
                <a16:creationId xmlns:a16="http://schemas.microsoft.com/office/drawing/2014/main" id="{BEF3D9D2-8959-8945-9118-31F5F9A726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64874" y="5540274"/>
            <a:ext cx="143417" cy="82289"/>
          </a:xfrm>
          <a:custGeom>
            <a:avLst/>
            <a:gdLst>
              <a:gd name="T0" fmla="*/ 250 w 268"/>
              <a:gd name="T1" fmla="*/ 155 h 156"/>
              <a:gd name="T2" fmla="*/ 250 w 268"/>
              <a:gd name="T3" fmla="*/ 155 h 156"/>
              <a:gd name="T4" fmla="*/ 18 w 268"/>
              <a:gd name="T5" fmla="*/ 155 h 156"/>
              <a:gd name="T6" fmla="*/ 0 w 268"/>
              <a:gd name="T7" fmla="*/ 147 h 156"/>
              <a:gd name="T8" fmla="*/ 0 w 268"/>
              <a:gd name="T9" fmla="*/ 129 h 156"/>
              <a:gd name="T10" fmla="*/ 52 w 268"/>
              <a:gd name="T11" fmla="*/ 9 h 156"/>
              <a:gd name="T12" fmla="*/ 61 w 268"/>
              <a:gd name="T13" fmla="*/ 0 h 156"/>
              <a:gd name="T14" fmla="*/ 207 w 268"/>
              <a:gd name="T15" fmla="*/ 0 h 156"/>
              <a:gd name="T16" fmla="*/ 224 w 268"/>
              <a:gd name="T17" fmla="*/ 9 h 156"/>
              <a:gd name="T18" fmla="*/ 267 w 268"/>
              <a:gd name="T19" fmla="*/ 129 h 156"/>
              <a:gd name="T20" fmla="*/ 267 w 268"/>
              <a:gd name="T21" fmla="*/ 147 h 156"/>
              <a:gd name="T22" fmla="*/ 250 w 268"/>
              <a:gd name="T23" fmla="*/ 155 h 156"/>
              <a:gd name="T24" fmla="*/ 43 w 268"/>
              <a:gd name="T25" fmla="*/ 121 h 156"/>
              <a:gd name="T26" fmla="*/ 43 w 268"/>
              <a:gd name="T27" fmla="*/ 121 h 156"/>
              <a:gd name="T28" fmla="*/ 224 w 268"/>
              <a:gd name="T29" fmla="*/ 121 h 156"/>
              <a:gd name="T30" fmla="*/ 190 w 268"/>
              <a:gd name="T31" fmla="*/ 26 h 156"/>
              <a:gd name="T32" fmla="*/ 78 w 268"/>
              <a:gd name="T33" fmla="*/ 26 h 156"/>
              <a:gd name="T34" fmla="*/ 43 w 268"/>
              <a:gd name="T35" fmla="*/ 121 h 1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68" h="156">
                <a:moveTo>
                  <a:pt x="250" y="155"/>
                </a:moveTo>
                <a:lnTo>
                  <a:pt x="250" y="155"/>
                </a:lnTo>
                <a:cubicBezTo>
                  <a:pt x="18" y="155"/>
                  <a:pt x="18" y="155"/>
                  <a:pt x="18" y="155"/>
                </a:cubicBezTo>
                <a:cubicBezTo>
                  <a:pt x="9" y="155"/>
                  <a:pt x="9" y="147"/>
                  <a:pt x="0" y="147"/>
                </a:cubicBezTo>
                <a:cubicBezTo>
                  <a:pt x="0" y="138"/>
                  <a:pt x="0" y="138"/>
                  <a:pt x="0" y="129"/>
                </a:cubicBezTo>
                <a:cubicBezTo>
                  <a:pt x="52" y="9"/>
                  <a:pt x="52" y="9"/>
                  <a:pt x="52" y="9"/>
                </a:cubicBezTo>
                <a:cubicBezTo>
                  <a:pt x="52" y="0"/>
                  <a:pt x="61" y="0"/>
                  <a:pt x="61" y="0"/>
                </a:cubicBezTo>
                <a:cubicBezTo>
                  <a:pt x="207" y="0"/>
                  <a:pt x="207" y="0"/>
                  <a:pt x="207" y="0"/>
                </a:cubicBezTo>
                <a:cubicBezTo>
                  <a:pt x="216" y="0"/>
                  <a:pt x="216" y="0"/>
                  <a:pt x="224" y="9"/>
                </a:cubicBezTo>
                <a:cubicBezTo>
                  <a:pt x="267" y="129"/>
                  <a:pt x="267" y="129"/>
                  <a:pt x="267" y="129"/>
                </a:cubicBezTo>
                <a:cubicBezTo>
                  <a:pt x="267" y="138"/>
                  <a:pt x="267" y="138"/>
                  <a:pt x="267" y="147"/>
                </a:cubicBezTo>
                <a:cubicBezTo>
                  <a:pt x="259" y="147"/>
                  <a:pt x="259" y="155"/>
                  <a:pt x="250" y="155"/>
                </a:cubicBezTo>
                <a:close/>
                <a:moveTo>
                  <a:pt x="43" y="121"/>
                </a:moveTo>
                <a:lnTo>
                  <a:pt x="43" y="121"/>
                </a:lnTo>
                <a:cubicBezTo>
                  <a:pt x="224" y="121"/>
                  <a:pt x="224" y="121"/>
                  <a:pt x="224" y="121"/>
                </a:cubicBezTo>
                <a:cubicBezTo>
                  <a:pt x="190" y="26"/>
                  <a:pt x="190" y="26"/>
                  <a:pt x="190" y="26"/>
                </a:cubicBezTo>
                <a:cubicBezTo>
                  <a:pt x="78" y="26"/>
                  <a:pt x="78" y="26"/>
                  <a:pt x="78" y="26"/>
                </a:cubicBezTo>
                <a:lnTo>
                  <a:pt x="43" y="121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96" name="Freeform 596">
            <a:extLst>
              <a:ext uri="{FF2B5EF4-FFF2-40B4-BE49-F238E27FC236}">
                <a16:creationId xmlns:a16="http://schemas.microsoft.com/office/drawing/2014/main" id="{6966BCCE-95A0-9342-A969-B61AF0AD50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4278" y="5427422"/>
            <a:ext cx="32915" cy="56426"/>
          </a:xfrm>
          <a:custGeom>
            <a:avLst/>
            <a:gdLst>
              <a:gd name="T0" fmla="*/ 51 w 61"/>
              <a:gd name="T1" fmla="*/ 103 h 104"/>
              <a:gd name="T2" fmla="*/ 51 w 61"/>
              <a:gd name="T3" fmla="*/ 103 h 104"/>
              <a:gd name="T4" fmla="*/ 8 w 61"/>
              <a:gd name="T5" fmla="*/ 103 h 104"/>
              <a:gd name="T6" fmla="*/ 0 w 61"/>
              <a:gd name="T7" fmla="*/ 94 h 104"/>
              <a:gd name="T8" fmla="*/ 0 w 61"/>
              <a:gd name="T9" fmla="*/ 8 h 104"/>
              <a:gd name="T10" fmla="*/ 8 w 61"/>
              <a:gd name="T11" fmla="*/ 0 h 104"/>
              <a:gd name="T12" fmla="*/ 51 w 61"/>
              <a:gd name="T13" fmla="*/ 0 h 104"/>
              <a:gd name="T14" fmla="*/ 60 w 61"/>
              <a:gd name="T15" fmla="*/ 8 h 104"/>
              <a:gd name="T16" fmla="*/ 60 w 61"/>
              <a:gd name="T17" fmla="*/ 94 h 104"/>
              <a:gd name="T18" fmla="*/ 51 w 61"/>
              <a:gd name="T19" fmla="*/ 103 h 104"/>
              <a:gd name="T20" fmla="*/ 17 w 61"/>
              <a:gd name="T21" fmla="*/ 86 h 104"/>
              <a:gd name="T22" fmla="*/ 17 w 61"/>
              <a:gd name="T23" fmla="*/ 86 h 104"/>
              <a:gd name="T24" fmla="*/ 43 w 61"/>
              <a:gd name="T25" fmla="*/ 86 h 104"/>
              <a:gd name="T26" fmla="*/ 43 w 61"/>
              <a:gd name="T27" fmla="*/ 17 h 104"/>
              <a:gd name="T28" fmla="*/ 17 w 61"/>
              <a:gd name="T29" fmla="*/ 17 h 104"/>
              <a:gd name="T30" fmla="*/ 17 w 61"/>
              <a:gd name="T31" fmla="*/ 86 h 1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61" h="104">
                <a:moveTo>
                  <a:pt x="51" y="103"/>
                </a:moveTo>
                <a:lnTo>
                  <a:pt x="51" y="103"/>
                </a:lnTo>
                <a:cubicBezTo>
                  <a:pt x="8" y="103"/>
                  <a:pt x="8" y="103"/>
                  <a:pt x="8" y="103"/>
                </a:cubicBezTo>
                <a:cubicBezTo>
                  <a:pt x="8" y="103"/>
                  <a:pt x="0" y="103"/>
                  <a:pt x="0" y="94"/>
                </a:cubicBezTo>
                <a:cubicBezTo>
                  <a:pt x="0" y="8"/>
                  <a:pt x="0" y="8"/>
                  <a:pt x="0" y="8"/>
                </a:cubicBezTo>
                <a:lnTo>
                  <a:pt x="8" y="0"/>
                </a:lnTo>
                <a:cubicBezTo>
                  <a:pt x="51" y="0"/>
                  <a:pt x="51" y="0"/>
                  <a:pt x="51" y="0"/>
                </a:cubicBezTo>
                <a:cubicBezTo>
                  <a:pt x="60" y="0"/>
                  <a:pt x="60" y="8"/>
                  <a:pt x="60" y="8"/>
                </a:cubicBezTo>
                <a:cubicBezTo>
                  <a:pt x="60" y="94"/>
                  <a:pt x="60" y="94"/>
                  <a:pt x="60" y="94"/>
                </a:cubicBezTo>
                <a:cubicBezTo>
                  <a:pt x="60" y="103"/>
                  <a:pt x="60" y="103"/>
                  <a:pt x="51" y="103"/>
                </a:cubicBezTo>
                <a:close/>
                <a:moveTo>
                  <a:pt x="17" y="86"/>
                </a:moveTo>
                <a:lnTo>
                  <a:pt x="17" y="86"/>
                </a:lnTo>
                <a:cubicBezTo>
                  <a:pt x="43" y="86"/>
                  <a:pt x="43" y="86"/>
                  <a:pt x="43" y="86"/>
                </a:cubicBezTo>
                <a:cubicBezTo>
                  <a:pt x="43" y="17"/>
                  <a:pt x="43" y="17"/>
                  <a:pt x="43" y="17"/>
                </a:cubicBezTo>
                <a:cubicBezTo>
                  <a:pt x="17" y="17"/>
                  <a:pt x="17" y="17"/>
                  <a:pt x="17" y="17"/>
                </a:cubicBezTo>
                <a:lnTo>
                  <a:pt x="17" y="86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97" name="Freeform 597">
            <a:extLst>
              <a:ext uri="{FF2B5EF4-FFF2-40B4-BE49-F238E27FC236}">
                <a16:creationId xmlns:a16="http://schemas.microsoft.com/office/drawing/2014/main" id="{27E18045-32A8-3E46-86C4-1DB57F85F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21300" y="5380401"/>
            <a:ext cx="32915" cy="101098"/>
          </a:xfrm>
          <a:custGeom>
            <a:avLst/>
            <a:gdLst>
              <a:gd name="T0" fmla="*/ 51 w 61"/>
              <a:gd name="T1" fmla="*/ 189 h 190"/>
              <a:gd name="T2" fmla="*/ 51 w 61"/>
              <a:gd name="T3" fmla="*/ 189 h 190"/>
              <a:gd name="T4" fmla="*/ 8 w 61"/>
              <a:gd name="T5" fmla="*/ 189 h 190"/>
              <a:gd name="T6" fmla="*/ 0 w 61"/>
              <a:gd name="T7" fmla="*/ 180 h 190"/>
              <a:gd name="T8" fmla="*/ 0 w 61"/>
              <a:gd name="T9" fmla="*/ 8 h 190"/>
              <a:gd name="T10" fmla="*/ 8 w 61"/>
              <a:gd name="T11" fmla="*/ 0 h 190"/>
              <a:gd name="T12" fmla="*/ 51 w 61"/>
              <a:gd name="T13" fmla="*/ 0 h 190"/>
              <a:gd name="T14" fmla="*/ 60 w 61"/>
              <a:gd name="T15" fmla="*/ 8 h 190"/>
              <a:gd name="T16" fmla="*/ 60 w 61"/>
              <a:gd name="T17" fmla="*/ 180 h 190"/>
              <a:gd name="T18" fmla="*/ 51 w 61"/>
              <a:gd name="T19" fmla="*/ 189 h 190"/>
              <a:gd name="T20" fmla="*/ 17 w 61"/>
              <a:gd name="T21" fmla="*/ 172 h 190"/>
              <a:gd name="T22" fmla="*/ 17 w 61"/>
              <a:gd name="T23" fmla="*/ 172 h 190"/>
              <a:gd name="T24" fmla="*/ 43 w 61"/>
              <a:gd name="T25" fmla="*/ 172 h 190"/>
              <a:gd name="T26" fmla="*/ 43 w 61"/>
              <a:gd name="T27" fmla="*/ 17 h 190"/>
              <a:gd name="T28" fmla="*/ 17 w 61"/>
              <a:gd name="T29" fmla="*/ 17 h 190"/>
              <a:gd name="T30" fmla="*/ 17 w 61"/>
              <a:gd name="T31" fmla="*/ 172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61" h="190">
                <a:moveTo>
                  <a:pt x="51" y="189"/>
                </a:moveTo>
                <a:lnTo>
                  <a:pt x="51" y="189"/>
                </a:lnTo>
                <a:cubicBezTo>
                  <a:pt x="8" y="189"/>
                  <a:pt x="8" y="189"/>
                  <a:pt x="8" y="189"/>
                </a:cubicBezTo>
                <a:cubicBezTo>
                  <a:pt x="8" y="189"/>
                  <a:pt x="0" y="189"/>
                  <a:pt x="0" y="180"/>
                </a:cubicBezTo>
                <a:cubicBezTo>
                  <a:pt x="0" y="8"/>
                  <a:pt x="0" y="8"/>
                  <a:pt x="0" y="8"/>
                </a:cubicBezTo>
                <a:lnTo>
                  <a:pt x="8" y="0"/>
                </a:lnTo>
                <a:cubicBezTo>
                  <a:pt x="51" y="0"/>
                  <a:pt x="51" y="0"/>
                  <a:pt x="51" y="0"/>
                </a:cubicBezTo>
                <a:cubicBezTo>
                  <a:pt x="60" y="0"/>
                  <a:pt x="60" y="8"/>
                  <a:pt x="60" y="8"/>
                </a:cubicBezTo>
                <a:cubicBezTo>
                  <a:pt x="60" y="180"/>
                  <a:pt x="60" y="180"/>
                  <a:pt x="60" y="180"/>
                </a:cubicBezTo>
                <a:cubicBezTo>
                  <a:pt x="60" y="189"/>
                  <a:pt x="60" y="189"/>
                  <a:pt x="51" y="189"/>
                </a:cubicBezTo>
                <a:close/>
                <a:moveTo>
                  <a:pt x="17" y="172"/>
                </a:moveTo>
                <a:lnTo>
                  <a:pt x="17" y="172"/>
                </a:lnTo>
                <a:cubicBezTo>
                  <a:pt x="43" y="172"/>
                  <a:pt x="43" y="172"/>
                  <a:pt x="43" y="172"/>
                </a:cubicBezTo>
                <a:cubicBezTo>
                  <a:pt x="43" y="17"/>
                  <a:pt x="43" y="17"/>
                  <a:pt x="43" y="17"/>
                </a:cubicBezTo>
                <a:cubicBezTo>
                  <a:pt x="17" y="17"/>
                  <a:pt x="17" y="17"/>
                  <a:pt x="17" y="17"/>
                </a:cubicBezTo>
                <a:lnTo>
                  <a:pt x="17" y="172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98" name="Freeform 598">
            <a:extLst>
              <a:ext uri="{FF2B5EF4-FFF2-40B4-BE49-F238E27FC236}">
                <a16:creationId xmlns:a16="http://schemas.microsoft.com/office/drawing/2014/main" id="{B22293AE-00F2-C546-BF88-ED6B8CFBF9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65971" y="5333379"/>
            <a:ext cx="32915" cy="148119"/>
          </a:xfrm>
          <a:custGeom>
            <a:avLst/>
            <a:gdLst>
              <a:gd name="T0" fmla="*/ 51 w 61"/>
              <a:gd name="T1" fmla="*/ 276 h 277"/>
              <a:gd name="T2" fmla="*/ 51 w 61"/>
              <a:gd name="T3" fmla="*/ 276 h 277"/>
              <a:gd name="T4" fmla="*/ 8 w 61"/>
              <a:gd name="T5" fmla="*/ 276 h 277"/>
              <a:gd name="T6" fmla="*/ 0 w 61"/>
              <a:gd name="T7" fmla="*/ 267 h 277"/>
              <a:gd name="T8" fmla="*/ 0 w 61"/>
              <a:gd name="T9" fmla="*/ 9 h 277"/>
              <a:gd name="T10" fmla="*/ 8 w 61"/>
              <a:gd name="T11" fmla="*/ 0 h 277"/>
              <a:gd name="T12" fmla="*/ 51 w 61"/>
              <a:gd name="T13" fmla="*/ 0 h 277"/>
              <a:gd name="T14" fmla="*/ 60 w 61"/>
              <a:gd name="T15" fmla="*/ 9 h 277"/>
              <a:gd name="T16" fmla="*/ 60 w 61"/>
              <a:gd name="T17" fmla="*/ 267 h 277"/>
              <a:gd name="T18" fmla="*/ 51 w 61"/>
              <a:gd name="T19" fmla="*/ 276 h 277"/>
              <a:gd name="T20" fmla="*/ 17 w 61"/>
              <a:gd name="T21" fmla="*/ 259 h 277"/>
              <a:gd name="T22" fmla="*/ 17 w 61"/>
              <a:gd name="T23" fmla="*/ 259 h 277"/>
              <a:gd name="T24" fmla="*/ 43 w 61"/>
              <a:gd name="T25" fmla="*/ 259 h 277"/>
              <a:gd name="T26" fmla="*/ 43 w 61"/>
              <a:gd name="T27" fmla="*/ 18 h 277"/>
              <a:gd name="T28" fmla="*/ 17 w 61"/>
              <a:gd name="T29" fmla="*/ 18 h 277"/>
              <a:gd name="T30" fmla="*/ 17 w 61"/>
              <a:gd name="T31" fmla="*/ 259 h 2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61" h="277">
                <a:moveTo>
                  <a:pt x="51" y="276"/>
                </a:moveTo>
                <a:lnTo>
                  <a:pt x="51" y="276"/>
                </a:lnTo>
                <a:cubicBezTo>
                  <a:pt x="8" y="276"/>
                  <a:pt x="8" y="276"/>
                  <a:pt x="8" y="276"/>
                </a:cubicBezTo>
                <a:cubicBezTo>
                  <a:pt x="8" y="276"/>
                  <a:pt x="0" y="276"/>
                  <a:pt x="0" y="267"/>
                </a:cubicBezTo>
                <a:cubicBezTo>
                  <a:pt x="0" y="9"/>
                  <a:pt x="0" y="9"/>
                  <a:pt x="0" y="9"/>
                </a:cubicBezTo>
                <a:lnTo>
                  <a:pt x="8" y="0"/>
                </a:lnTo>
                <a:cubicBezTo>
                  <a:pt x="51" y="0"/>
                  <a:pt x="51" y="0"/>
                  <a:pt x="51" y="0"/>
                </a:cubicBezTo>
                <a:cubicBezTo>
                  <a:pt x="60" y="0"/>
                  <a:pt x="60" y="9"/>
                  <a:pt x="60" y="9"/>
                </a:cubicBezTo>
                <a:cubicBezTo>
                  <a:pt x="60" y="267"/>
                  <a:pt x="60" y="267"/>
                  <a:pt x="60" y="267"/>
                </a:cubicBezTo>
                <a:cubicBezTo>
                  <a:pt x="60" y="276"/>
                  <a:pt x="60" y="276"/>
                  <a:pt x="51" y="276"/>
                </a:cubicBezTo>
                <a:close/>
                <a:moveTo>
                  <a:pt x="17" y="259"/>
                </a:moveTo>
                <a:lnTo>
                  <a:pt x="17" y="259"/>
                </a:lnTo>
                <a:cubicBezTo>
                  <a:pt x="43" y="259"/>
                  <a:pt x="43" y="259"/>
                  <a:pt x="43" y="259"/>
                </a:cubicBezTo>
                <a:cubicBezTo>
                  <a:pt x="43" y="18"/>
                  <a:pt x="43" y="18"/>
                  <a:pt x="43" y="18"/>
                </a:cubicBezTo>
                <a:cubicBezTo>
                  <a:pt x="17" y="18"/>
                  <a:pt x="17" y="18"/>
                  <a:pt x="17" y="18"/>
                </a:cubicBezTo>
                <a:lnTo>
                  <a:pt x="17" y="259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99" name="Freeform 599">
            <a:extLst>
              <a:ext uri="{FF2B5EF4-FFF2-40B4-BE49-F238E27FC236}">
                <a16:creationId xmlns:a16="http://schemas.microsoft.com/office/drawing/2014/main" id="{CF109F2E-E3CE-F04C-BD89-575ADA4B21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2617" y="3727589"/>
            <a:ext cx="390280" cy="265672"/>
          </a:xfrm>
          <a:custGeom>
            <a:avLst/>
            <a:gdLst>
              <a:gd name="T0" fmla="*/ 698 w 733"/>
              <a:gd name="T1" fmla="*/ 499 h 500"/>
              <a:gd name="T2" fmla="*/ 698 w 733"/>
              <a:gd name="T3" fmla="*/ 499 h 500"/>
              <a:gd name="T4" fmla="*/ 34 w 733"/>
              <a:gd name="T5" fmla="*/ 499 h 500"/>
              <a:gd name="T6" fmla="*/ 0 w 733"/>
              <a:gd name="T7" fmla="*/ 465 h 500"/>
              <a:gd name="T8" fmla="*/ 0 w 733"/>
              <a:gd name="T9" fmla="*/ 34 h 500"/>
              <a:gd name="T10" fmla="*/ 34 w 733"/>
              <a:gd name="T11" fmla="*/ 0 h 500"/>
              <a:gd name="T12" fmla="*/ 698 w 733"/>
              <a:gd name="T13" fmla="*/ 0 h 500"/>
              <a:gd name="T14" fmla="*/ 732 w 733"/>
              <a:gd name="T15" fmla="*/ 34 h 500"/>
              <a:gd name="T16" fmla="*/ 732 w 733"/>
              <a:gd name="T17" fmla="*/ 465 h 500"/>
              <a:gd name="T18" fmla="*/ 698 w 733"/>
              <a:gd name="T19" fmla="*/ 499 h 500"/>
              <a:gd name="T20" fmla="*/ 43 w 733"/>
              <a:gd name="T21" fmla="*/ 456 h 500"/>
              <a:gd name="T22" fmla="*/ 43 w 733"/>
              <a:gd name="T23" fmla="*/ 456 h 500"/>
              <a:gd name="T24" fmla="*/ 689 w 733"/>
              <a:gd name="T25" fmla="*/ 456 h 500"/>
              <a:gd name="T26" fmla="*/ 689 w 733"/>
              <a:gd name="T27" fmla="*/ 51 h 500"/>
              <a:gd name="T28" fmla="*/ 43 w 733"/>
              <a:gd name="T29" fmla="*/ 51 h 500"/>
              <a:gd name="T30" fmla="*/ 43 w 733"/>
              <a:gd name="T31" fmla="*/ 456 h 5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33" h="500">
                <a:moveTo>
                  <a:pt x="698" y="499"/>
                </a:moveTo>
                <a:lnTo>
                  <a:pt x="698" y="499"/>
                </a:lnTo>
                <a:cubicBezTo>
                  <a:pt x="34" y="499"/>
                  <a:pt x="34" y="499"/>
                  <a:pt x="34" y="499"/>
                </a:cubicBezTo>
                <a:cubicBezTo>
                  <a:pt x="17" y="499"/>
                  <a:pt x="0" y="482"/>
                  <a:pt x="0" y="465"/>
                </a:cubicBezTo>
                <a:cubicBezTo>
                  <a:pt x="0" y="34"/>
                  <a:pt x="0" y="34"/>
                  <a:pt x="0" y="34"/>
                </a:cubicBezTo>
                <a:cubicBezTo>
                  <a:pt x="0" y="17"/>
                  <a:pt x="17" y="0"/>
                  <a:pt x="34" y="0"/>
                </a:cubicBezTo>
                <a:cubicBezTo>
                  <a:pt x="698" y="0"/>
                  <a:pt x="698" y="0"/>
                  <a:pt x="698" y="0"/>
                </a:cubicBezTo>
                <a:cubicBezTo>
                  <a:pt x="715" y="0"/>
                  <a:pt x="732" y="17"/>
                  <a:pt x="732" y="34"/>
                </a:cubicBezTo>
                <a:cubicBezTo>
                  <a:pt x="732" y="465"/>
                  <a:pt x="732" y="465"/>
                  <a:pt x="732" y="465"/>
                </a:cubicBezTo>
                <a:cubicBezTo>
                  <a:pt x="732" y="482"/>
                  <a:pt x="715" y="499"/>
                  <a:pt x="698" y="499"/>
                </a:cubicBezTo>
                <a:close/>
                <a:moveTo>
                  <a:pt x="43" y="456"/>
                </a:moveTo>
                <a:lnTo>
                  <a:pt x="43" y="456"/>
                </a:lnTo>
                <a:cubicBezTo>
                  <a:pt x="689" y="456"/>
                  <a:pt x="689" y="456"/>
                  <a:pt x="689" y="456"/>
                </a:cubicBezTo>
                <a:cubicBezTo>
                  <a:pt x="689" y="51"/>
                  <a:pt x="689" y="51"/>
                  <a:pt x="689" y="51"/>
                </a:cubicBezTo>
                <a:cubicBezTo>
                  <a:pt x="43" y="51"/>
                  <a:pt x="43" y="51"/>
                  <a:pt x="43" y="51"/>
                </a:cubicBezTo>
                <a:lnTo>
                  <a:pt x="43" y="456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00" name="Freeform 600">
            <a:extLst>
              <a:ext uri="{FF2B5EF4-FFF2-40B4-BE49-F238E27FC236}">
                <a16:creationId xmlns:a16="http://schemas.microsoft.com/office/drawing/2014/main" id="{29FAC233-CCC7-4C45-9615-68A653748B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81489" y="4016771"/>
            <a:ext cx="514889" cy="14107"/>
          </a:xfrm>
          <a:custGeom>
            <a:avLst/>
            <a:gdLst>
              <a:gd name="T0" fmla="*/ 947 w 965"/>
              <a:gd name="T1" fmla="*/ 26 h 27"/>
              <a:gd name="T2" fmla="*/ 947 w 965"/>
              <a:gd name="T3" fmla="*/ 26 h 27"/>
              <a:gd name="T4" fmla="*/ 17 w 965"/>
              <a:gd name="T5" fmla="*/ 26 h 27"/>
              <a:gd name="T6" fmla="*/ 0 w 965"/>
              <a:gd name="T7" fmla="*/ 17 h 27"/>
              <a:gd name="T8" fmla="*/ 17 w 965"/>
              <a:gd name="T9" fmla="*/ 0 h 27"/>
              <a:gd name="T10" fmla="*/ 947 w 965"/>
              <a:gd name="T11" fmla="*/ 0 h 27"/>
              <a:gd name="T12" fmla="*/ 964 w 965"/>
              <a:gd name="T13" fmla="*/ 17 h 27"/>
              <a:gd name="T14" fmla="*/ 947 w 965"/>
              <a:gd name="T15" fmla="*/ 26 h 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65" h="27">
                <a:moveTo>
                  <a:pt x="947" y="26"/>
                </a:moveTo>
                <a:lnTo>
                  <a:pt x="947" y="26"/>
                </a:lnTo>
                <a:cubicBezTo>
                  <a:pt x="17" y="26"/>
                  <a:pt x="17" y="26"/>
                  <a:pt x="17" y="26"/>
                </a:cubicBezTo>
                <a:cubicBezTo>
                  <a:pt x="8" y="26"/>
                  <a:pt x="0" y="26"/>
                  <a:pt x="0" y="17"/>
                </a:cubicBezTo>
                <a:cubicBezTo>
                  <a:pt x="0" y="0"/>
                  <a:pt x="8" y="0"/>
                  <a:pt x="17" y="0"/>
                </a:cubicBezTo>
                <a:cubicBezTo>
                  <a:pt x="947" y="0"/>
                  <a:pt x="947" y="0"/>
                  <a:pt x="947" y="0"/>
                </a:cubicBezTo>
                <a:cubicBezTo>
                  <a:pt x="956" y="0"/>
                  <a:pt x="964" y="0"/>
                  <a:pt x="964" y="17"/>
                </a:cubicBezTo>
                <a:cubicBezTo>
                  <a:pt x="964" y="26"/>
                  <a:pt x="956" y="26"/>
                  <a:pt x="947" y="26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01" name="Freeform 601">
            <a:extLst>
              <a:ext uri="{FF2B5EF4-FFF2-40B4-BE49-F238E27FC236}">
                <a16:creationId xmlns:a16="http://schemas.microsoft.com/office/drawing/2014/main" id="{8EF8FFD3-9529-264E-918C-798E8BC3FF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17695" y="3892165"/>
            <a:ext cx="51724" cy="51724"/>
          </a:xfrm>
          <a:custGeom>
            <a:avLst/>
            <a:gdLst>
              <a:gd name="T0" fmla="*/ 34 w 95"/>
              <a:gd name="T1" fmla="*/ 95 h 96"/>
              <a:gd name="T2" fmla="*/ 34 w 95"/>
              <a:gd name="T3" fmla="*/ 95 h 96"/>
              <a:gd name="T4" fmla="*/ 34 w 95"/>
              <a:gd name="T5" fmla="*/ 95 h 96"/>
              <a:gd name="T6" fmla="*/ 34 w 95"/>
              <a:gd name="T7" fmla="*/ 87 h 96"/>
              <a:gd name="T8" fmla="*/ 8 w 95"/>
              <a:gd name="T9" fmla="*/ 9 h 96"/>
              <a:gd name="T10" fmla="*/ 8 w 95"/>
              <a:gd name="T11" fmla="*/ 0 h 96"/>
              <a:gd name="T12" fmla="*/ 17 w 95"/>
              <a:gd name="T13" fmla="*/ 0 h 96"/>
              <a:gd name="T14" fmla="*/ 86 w 95"/>
              <a:gd name="T15" fmla="*/ 44 h 96"/>
              <a:gd name="T16" fmla="*/ 94 w 95"/>
              <a:gd name="T17" fmla="*/ 52 h 96"/>
              <a:gd name="T18" fmla="*/ 86 w 95"/>
              <a:gd name="T19" fmla="*/ 52 h 96"/>
              <a:gd name="T20" fmla="*/ 51 w 95"/>
              <a:gd name="T21" fmla="*/ 61 h 96"/>
              <a:gd name="T22" fmla="*/ 43 w 95"/>
              <a:gd name="T23" fmla="*/ 87 h 96"/>
              <a:gd name="T24" fmla="*/ 34 w 95"/>
              <a:gd name="T25" fmla="*/ 95 h 96"/>
              <a:gd name="T26" fmla="*/ 25 w 95"/>
              <a:gd name="T27" fmla="*/ 18 h 96"/>
              <a:gd name="T28" fmla="*/ 25 w 95"/>
              <a:gd name="T29" fmla="*/ 18 h 96"/>
              <a:gd name="T30" fmla="*/ 34 w 95"/>
              <a:gd name="T31" fmla="*/ 70 h 96"/>
              <a:gd name="T32" fmla="*/ 43 w 95"/>
              <a:gd name="T33" fmla="*/ 52 h 96"/>
              <a:gd name="T34" fmla="*/ 51 w 95"/>
              <a:gd name="T35" fmla="*/ 44 h 96"/>
              <a:gd name="T36" fmla="*/ 69 w 95"/>
              <a:gd name="T37" fmla="*/ 44 h 96"/>
              <a:gd name="T38" fmla="*/ 25 w 95"/>
              <a:gd name="T39" fmla="*/ 18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95" h="96">
                <a:moveTo>
                  <a:pt x="34" y="95"/>
                </a:moveTo>
                <a:lnTo>
                  <a:pt x="34" y="95"/>
                </a:lnTo>
                <a:lnTo>
                  <a:pt x="34" y="95"/>
                </a:lnTo>
                <a:cubicBezTo>
                  <a:pt x="34" y="95"/>
                  <a:pt x="34" y="95"/>
                  <a:pt x="34" y="87"/>
                </a:cubicBezTo>
                <a:cubicBezTo>
                  <a:pt x="8" y="9"/>
                  <a:pt x="8" y="9"/>
                  <a:pt x="8" y="9"/>
                </a:cubicBezTo>
                <a:cubicBezTo>
                  <a:pt x="0" y="9"/>
                  <a:pt x="8" y="0"/>
                  <a:pt x="8" y="0"/>
                </a:cubicBezTo>
                <a:cubicBezTo>
                  <a:pt x="8" y="0"/>
                  <a:pt x="8" y="0"/>
                  <a:pt x="17" y="0"/>
                </a:cubicBezTo>
                <a:cubicBezTo>
                  <a:pt x="86" y="44"/>
                  <a:pt x="86" y="44"/>
                  <a:pt x="86" y="44"/>
                </a:cubicBezTo>
                <a:cubicBezTo>
                  <a:pt x="94" y="44"/>
                  <a:pt x="94" y="44"/>
                  <a:pt x="94" y="52"/>
                </a:cubicBezTo>
                <a:lnTo>
                  <a:pt x="86" y="52"/>
                </a:lnTo>
                <a:cubicBezTo>
                  <a:pt x="51" y="61"/>
                  <a:pt x="51" y="61"/>
                  <a:pt x="51" y="61"/>
                </a:cubicBezTo>
                <a:cubicBezTo>
                  <a:pt x="43" y="87"/>
                  <a:pt x="43" y="87"/>
                  <a:pt x="43" y="87"/>
                </a:cubicBezTo>
                <a:cubicBezTo>
                  <a:pt x="43" y="95"/>
                  <a:pt x="43" y="95"/>
                  <a:pt x="34" y="95"/>
                </a:cubicBezTo>
                <a:close/>
                <a:moveTo>
                  <a:pt x="25" y="18"/>
                </a:moveTo>
                <a:lnTo>
                  <a:pt x="25" y="18"/>
                </a:lnTo>
                <a:cubicBezTo>
                  <a:pt x="34" y="70"/>
                  <a:pt x="34" y="70"/>
                  <a:pt x="34" y="70"/>
                </a:cubicBezTo>
                <a:cubicBezTo>
                  <a:pt x="43" y="52"/>
                  <a:pt x="43" y="52"/>
                  <a:pt x="43" y="52"/>
                </a:cubicBezTo>
                <a:lnTo>
                  <a:pt x="51" y="44"/>
                </a:lnTo>
                <a:cubicBezTo>
                  <a:pt x="69" y="44"/>
                  <a:pt x="69" y="44"/>
                  <a:pt x="69" y="44"/>
                </a:cubicBezTo>
                <a:lnTo>
                  <a:pt x="25" y="18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02" name="Freeform 602">
            <a:extLst>
              <a:ext uri="{FF2B5EF4-FFF2-40B4-BE49-F238E27FC236}">
                <a16:creationId xmlns:a16="http://schemas.microsoft.com/office/drawing/2014/main" id="{5AE7BAB2-B079-0E49-A4EC-8E83EE87E9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41206" y="3915676"/>
            <a:ext cx="23511" cy="28213"/>
          </a:xfrm>
          <a:custGeom>
            <a:avLst/>
            <a:gdLst>
              <a:gd name="T0" fmla="*/ 34 w 44"/>
              <a:gd name="T1" fmla="*/ 51 h 52"/>
              <a:gd name="T2" fmla="*/ 34 w 44"/>
              <a:gd name="T3" fmla="*/ 51 h 52"/>
              <a:gd name="T4" fmla="*/ 34 w 44"/>
              <a:gd name="T5" fmla="*/ 43 h 52"/>
              <a:gd name="T6" fmla="*/ 0 w 44"/>
              <a:gd name="T7" fmla="*/ 17 h 52"/>
              <a:gd name="T8" fmla="*/ 0 w 44"/>
              <a:gd name="T9" fmla="*/ 8 h 52"/>
              <a:gd name="T10" fmla="*/ 17 w 44"/>
              <a:gd name="T11" fmla="*/ 8 h 52"/>
              <a:gd name="T12" fmla="*/ 43 w 44"/>
              <a:gd name="T13" fmla="*/ 43 h 52"/>
              <a:gd name="T14" fmla="*/ 43 w 44"/>
              <a:gd name="T15" fmla="*/ 51 h 52"/>
              <a:gd name="T16" fmla="*/ 34 w 44"/>
              <a:gd name="T17" fmla="*/ 51 h 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4" h="52">
                <a:moveTo>
                  <a:pt x="34" y="51"/>
                </a:moveTo>
                <a:lnTo>
                  <a:pt x="34" y="51"/>
                </a:lnTo>
                <a:cubicBezTo>
                  <a:pt x="34" y="51"/>
                  <a:pt x="34" y="51"/>
                  <a:pt x="34" y="43"/>
                </a:cubicBezTo>
                <a:cubicBezTo>
                  <a:pt x="0" y="17"/>
                  <a:pt x="0" y="17"/>
                  <a:pt x="0" y="17"/>
                </a:cubicBezTo>
                <a:cubicBezTo>
                  <a:pt x="0" y="8"/>
                  <a:pt x="0" y="8"/>
                  <a:pt x="0" y="8"/>
                </a:cubicBezTo>
                <a:cubicBezTo>
                  <a:pt x="8" y="0"/>
                  <a:pt x="8" y="0"/>
                  <a:pt x="17" y="8"/>
                </a:cubicBezTo>
                <a:cubicBezTo>
                  <a:pt x="43" y="43"/>
                  <a:pt x="43" y="43"/>
                  <a:pt x="43" y="43"/>
                </a:cubicBezTo>
                <a:cubicBezTo>
                  <a:pt x="43" y="43"/>
                  <a:pt x="43" y="43"/>
                  <a:pt x="43" y="51"/>
                </a:cubicBezTo>
                <a:lnTo>
                  <a:pt x="34" y="51"/>
                </a:ln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03" name="Freeform 603">
            <a:extLst>
              <a:ext uri="{FF2B5EF4-FFF2-40B4-BE49-F238E27FC236}">
                <a16:creationId xmlns:a16="http://schemas.microsoft.com/office/drawing/2014/main" id="{E272D0F6-0B8E-7242-93B3-8DEA180770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55469" y="3762854"/>
            <a:ext cx="166928" cy="192789"/>
          </a:xfrm>
          <a:custGeom>
            <a:avLst/>
            <a:gdLst>
              <a:gd name="T0" fmla="*/ 155 w 311"/>
              <a:gd name="T1" fmla="*/ 362 h 363"/>
              <a:gd name="T2" fmla="*/ 155 w 311"/>
              <a:gd name="T3" fmla="*/ 362 h 363"/>
              <a:gd name="T4" fmla="*/ 146 w 311"/>
              <a:gd name="T5" fmla="*/ 362 h 363"/>
              <a:gd name="T6" fmla="*/ 60 w 311"/>
              <a:gd name="T7" fmla="*/ 293 h 363"/>
              <a:gd name="T8" fmla="*/ 0 w 311"/>
              <a:gd name="T9" fmla="*/ 86 h 363"/>
              <a:gd name="T10" fmla="*/ 0 w 311"/>
              <a:gd name="T11" fmla="*/ 61 h 363"/>
              <a:gd name="T12" fmla="*/ 26 w 311"/>
              <a:gd name="T13" fmla="*/ 52 h 363"/>
              <a:gd name="T14" fmla="*/ 129 w 311"/>
              <a:gd name="T15" fmla="*/ 9 h 363"/>
              <a:gd name="T16" fmla="*/ 172 w 311"/>
              <a:gd name="T17" fmla="*/ 9 h 363"/>
              <a:gd name="T18" fmla="*/ 276 w 311"/>
              <a:gd name="T19" fmla="*/ 52 h 363"/>
              <a:gd name="T20" fmla="*/ 302 w 311"/>
              <a:gd name="T21" fmla="*/ 61 h 363"/>
              <a:gd name="T22" fmla="*/ 310 w 311"/>
              <a:gd name="T23" fmla="*/ 86 h 363"/>
              <a:gd name="T24" fmla="*/ 241 w 311"/>
              <a:gd name="T25" fmla="*/ 293 h 363"/>
              <a:gd name="T26" fmla="*/ 155 w 311"/>
              <a:gd name="T27" fmla="*/ 362 h 363"/>
              <a:gd name="T28" fmla="*/ 155 w 311"/>
              <a:gd name="T29" fmla="*/ 35 h 363"/>
              <a:gd name="T30" fmla="*/ 155 w 311"/>
              <a:gd name="T31" fmla="*/ 35 h 363"/>
              <a:gd name="T32" fmla="*/ 146 w 311"/>
              <a:gd name="T33" fmla="*/ 35 h 363"/>
              <a:gd name="T34" fmla="*/ 26 w 311"/>
              <a:gd name="T35" fmla="*/ 78 h 363"/>
              <a:gd name="T36" fmla="*/ 26 w 311"/>
              <a:gd name="T37" fmla="*/ 78 h 363"/>
              <a:gd name="T38" fmla="*/ 26 w 311"/>
              <a:gd name="T39" fmla="*/ 78 h 363"/>
              <a:gd name="T40" fmla="*/ 86 w 311"/>
              <a:gd name="T41" fmla="*/ 276 h 363"/>
              <a:gd name="T42" fmla="*/ 155 w 311"/>
              <a:gd name="T43" fmla="*/ 328 h 363"/>
              <a:gd name="T44" fmla="*/ 215 w 311"/>
              <a:gd name="T45" fmla="*/ 276 h 363"/>
              <a:gd name="T46" fmla="*/ 276 w 311"/>
              <a:gd name="T47" fmla="*/ 78 h 363"/>
              <a:gd name="T48" fmla="*/ 276 w 311"/>
              <a:gd name="T49" fmla="*/ 78 h 363"/>
              <a:gd name="T50" fmla="*/ 276 w 311"/>
              <a:gd name="T51" fmla="*/ 78 h 363"/>
              <a:gd name="T52" fmla="*/ 155 w 311"/>
              <a:gd name="T53" fmla="*/ 35 h 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311" h="363">
                <a:moveTo>
                  <a:pt x="155" y="362"/>
                </a:moveTo>
                <a:lnTo>
                  <a:pt x="155" y="362"/>
                </a:lnTo>
                <a:cubicBezTo>
                  <a:pt x="146" y="362"/>
                  <a:pt x="146" y="362"/>
                  <a:pt x="146" y="362"/>
                </a:cubicBezTo>
                <a:cubicBezTo>
                  <a:pt x="146" y="362"/>
                  <a:pt x="86" y="336"/>
                  <a:pt x="60" y="293"/>
                </a:cubicBezTo>
                <a:cubicBezTo>
                  <a:pt x="17" y="224"/>
                  <a:pt x="0" y="129"/>
                  <a:pt x="0" y="86"/>
                </a:cubicBezTo>
                <a:cubicBezTo>
                  <a:pt x="0" y="78"/>
                  <a:pt x="0" y="69"/>
                  <a:pt x="0" y="61"/>
                </a:cubicBezTo>
                <a:cubicBezTo>
                  <a:pt x="9" y="52"/>
                  <a:pt x="17" y="52"/>
                  <a:pt x="26" y="52"/>
                </a:cubicBezTo>
                <a:cubicBezTo>
                  <a:pt x="78" y="43"/>
                  <a:pt x="112" y="26"/>
                  <a:pt x="129" y="9"/>
                </a:cubicBezTo>
                <a:cubicBezTo>
                  <a:pt x="146" y="0"/>
                  <a:pt x="164" y="0"/>
                  <a:pt x="172" y="9"/>
                </a:cubicBezTo>
                <a:cubicBezTo>
                  <a:pt x="189" y="26"/>
                  <a:pt x="224" y="43"/>
                  <a:pt x="276" y="52"/>
                </a:cubicBezTo>
                <a:cubicBezTo>
                  <a:pt x="284" y="52"/>
                  <a:pt x="293" y="52"/>
                  <a:pt x="302" y="61"/>
                </a:cubicBezTo>
                <a:cubicBezTo>
                  <a:pt x="302" y="69"/>
                  <a:pt x="310" y="78"/>
                  <a:pt x="310" y="86"/>
                </a:cubicBezTo>
                <a:cubicBezTo>
                  <a:pt x="302" y="129"/>
                  <a:pt x="284" y="224"/>
                  <a:pt x="241" y="293"/>
                </a:cubicBezTo>
                <a:cubicBezTo>
                  <a:pt x="215" y="336"/>
                  <a:pt x="164" y="362"/>
                  <a:pt x="155" y="362"/>
                </a:cubicBezTo>
                <a:close/>
                <a:moveTo>
                  <a:pt x="155" y="35"/>
                </a:moveTo>
                <a:lnTo>
                  <a:pt x="155" y="35"/>
                </a:lnTo>
                <a:lnTo>
                  <a:pt x="146" y="35"/>
                </a:lnTo>
                <a:cubicBezTo>
                  <a:pt x="129" y="52"/>
                  <a:pt x="86" y="69"/>
                  <a:pt x="26" y="78"/>
                </a:cubicBezTo>
                <a:lnTo>
                  <a:pt x="26" y="78"/>
                </a:lnTo>
                <a:lnTo>
                  <a:pt x="26" y="78"/>
                </a:lnTo>
                <a:cubicBezTo>
                  <a:pt x="26" y="121"/>
                  <a:pt x="43" y="216"/>
                  <a:pt x="86" y="276"/>
                </a:cubicBezTo>
                <a:cubicBezTo>
                  <a:pt x="103" y="302"/>
                  <a:pt x="138" y="328"/>
                  <a:pt x="155" y="328"/>
                </a:cubicBezTo>
                <a:cubicBezTo>
                  <a:pt x="164" y="328"/>
                  <a:pt x="198" y="302"/>
                  <a:pt x="215" y="276"/>
                </a:cubicBezTo>
                <a:cubicBezTo>
                  <a:pt x="258" y="216"/>
                  <a:pt x="276" y="121"/>
                  <a:pt x="276" y="78"/>
                </a:cubicBezTo>
                <a:lnTo>
                  <a:pt x="276" y="78"/>
                </a:lnTo>
                <a:lnTo>
                  <a:pt x="276" y="78"/>
                </a:lnTo>
                <a:cubicBezTo>
                  <a:pt x="215" y="69"/>
                  <a:pt x="172" y="52"/>
                  <a:pt x="155" y="35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04" name="Freeform 604">
            <a:extLst>
              <a:ext uri="{FF2B5EF4-FFF2-40B4-BE49-F238E27FC236}">
                <a16:creationId xmlns:a16="http://schemas.microsoft.com/office/drawing/2014/main" id="{A8EECF05-FF30-9543-8879-E5C61DCAF5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02491" y="3854547"/>
            <a:ext cx="68182" cy="47022"/>
          </a:xfrm>
          <a:custGeom>
            <a:avLst/>
            <a:gdLst>
              <a:gd name="T0" fmla="*/ 103 w 130"/>
              <a:gd name="T1" fmla="*/ 86 h 87"/>
              <a:gd name="T2" fmla="*/ 103 w 130"/>
              <a:gd name="T3" fmla="*/ 86 h 87"/>
              <a:gd name="T4" fmla="*/ 35 w 130"/>
              <a:gd name="T5" fmla="*/ 86 h 87"/>
              <a:gd name="T6" fmla="*/ 0 w 130"/>
              <a:gd name="T7" fmla="*/ 60 h 87"/>
              <a:gd name="T8" fmla="*/ 0 w 130"/>
              <a:gd name="T9" fmla="*/ 25 h 87"/>
              <a:gd name="T10" fmla="*/ 35 w 130"/>
              <a:gd name="T11" fmla="*/ 0 h 87"/>
              <a:gd name="T12" fmla="*/ 103 w 130"/>
              <a:gd name="T13" fmla="*/ 0 h 87"/>
              <a:gd name="T14" fmla="*/ 129 w 130"/>
              <a:gd name="T15" fmla="*/ 25 h 87"/>
              <a:gd name="T16" fmla="*/ 129 w 130"/>
              <a:gd name="T17" fmla="*/ 60 h 87"/>
              <a:gd name="T18" fmla="*/ 103 w 130"/>
              <a:gd name="T19" fmla="*/ 86 h 87"/>
              <a:gd name="T20" fmla="*/ 35 w 130"/>
              <a:gd name="T21" fmla="*/ 60 h 87"/>
              <a:gd name="T22" fmla="*/ 35 w 130"/>
              <a:gd name="T23" fmla="*/ 60 h 87"/>
              <a:gd name="T24" fmla="*/ 95 w 130"/>
              <a:gd name="T25" fmla="*/ 60 h 87"/>
              <a:gd name="T26" fmla="*/ 95 w 130"/>
              <a:gd name="T27" fmla="*/ 25 h 87"/>
              <a:gd name="T28" fmla="*/ 35 w 130"/>
              <a:gd name="T29" fmla="*/ 25 h 87"/>
              <a:gd name="T30" fmla="*/ 35 w 130"/>
              <a:gd name="T31" fmla="*/ 60 h 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30" h="87">
                <a:moveTo>
                  <a:pt x="103" y="86"/>
                </a:moveTo>
                <a:lnTo>
                  <a:pt x="103" y="86"/>
                </a:lnTo>
                <a:cubicBezTo>
                  <a:pt x="35" y="86"/>
                  <a:pt x="35" y="86"/>
                  <a:pt x="35" y="86"/>
                </a:cubicBezTo>
                <a:cubicBezTo>
                  <a:pt x="17" y="86"/>
                  <a:pt x="0" y="77"/>
                  <a:pt x="0" y="60"/>
                </a:cubicBezTo>
                <a:cubicBezTo>
                  <a:pt x="0" y="25"/>
                  <a:pt x="0" y="25"/>
                  <a:pt x="0" y="25"/>
                </a:cubicBezTo>
                <a:cubicBezTo>
                  <a:pt x="0" y="8"/>
                  <a:pt x="17" y="0"/>
                  <a:pt x="35" y="0"/>
                </a:cubicBezTo>
                <a:cubicBezTo>
                  <a:pt x="103" y="0"/>
                  <a:pt x="103" y="0"/>
                  <a:pt x="103" y="0"/>
                </a:cubicBezTo>
                <a:cubicBezTo>
                  <a:pt x="112" y="0"/>
                  <a:pt x="129" y="8"/>
                  <a:pt x="129" y="25"/>
                </a:cubicBezTo>
                <a:cubicBezTo>
                  <a:pt x="129" y="60"/>
                  <a:pt x="129" y="60"/>
                  <a:pt x="129" y="60"/>
                </a:cubicBezTo>
                <a:cubicBezTo>
                  <a:pt x="129" y="77"/>
                  <a:pt x="112" y="86"/>
                  <a:pt x="103" y="86"/>
                </a:cubicBezTo>
                <a:close/>
                <a:moveTo>
                  <a:pt x="35" y="60"/>
                </a:moveTo>
                <a:lnTo>
                  <a:pt x="35" y="60"/>
                </a:lnTo>
                <a:cubicBezTo>
                  <a:pt x="95" y="60"/>
                  <a:pt x="95" y="60"/>
                  <a:pt x="95" y="60"/>
                </a:cubicBezTo>
                <a:cubicBezTo>
                  <a:pt x="95" y="25"/>
                  <a:pt x="95" y="25"/>
                  <a:pt x="95" y="25"/>
                </a:cubicBezTo>
                <a:cubicBezTo>
                  <a:pt x="35" y="25"/>
                  <a:pt x="35" y="25"/>
                  <a:pt x="35" y="25"/>
                </a:cubicBezTo>
                <a:lnTo>
                  <a:pt x="35" y="6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05" name="Freeform 605">
            <a:extLst>
              <a:ext uri="{FF2B5EF4-FFF2-40B4-BE49-F238E27FC236}">
                <a16:creationId xmlns:a16="http://schemas.microsoft.com/office/drawing/2014/main" id="{9F34FA6A-96D4-7244-94F4-FC64CF7932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07193" y="3819280"/>
            <a:ext cx="61128" cy="51724"/>
          </a:xfrm>
          <a:custGeom>
            <a:avLst/>
            <a:gdLst>
              <a:gd name="T0" fmla="*/ 94 w 113"/>
              <a:gd name="T1" fmla="*/ 94 h 95"/>
              <a:gd name="T2" fmla="*/ 94 w 113"/>
              <a:gd name="T3" fmla="*/ 94 h 95"/>
              <a:gd name="T4" fmla="*/ 77 w 113"/>
              <a:gd name="T5" fmla="*/ 77 h 95"/>
              <a:gd name="T6" fmla="*/ 77 w 113"/>
              <a:gd name="T7" fmla="*/ 51 h 95"/>
              <a:gd name="T8" fmla="*/ 60 w 113"/>
              <a:gd name="T9" fmla="*/ 34 h 95"/>
              <a:gd name="T10" fmla="*/ 34 w 113"/>
              <a:gd name="T11" fmla="*/ 51 h 95"/>
              <a:gd name="T12" fmla="*/ 34 w 113"/>
              <a:gd name="T13" fmla="*/ 77 h 95"/>
              <a:gd name="T14" fmla="*/ 17 w 113"/>
              <a:gd name="T15" fmla="*/ 94 h 95"/>
              <a:gd name="T16" fmla="*/ 17 w 113"/>
              <a:gd name="T17" fmla="*/ 94 h 95"/>
              <a:gd name="T18" fmla="*/ 0 w 113"/>
              <a:gd name="T19" fmla="*/ 77 h 95"/>
              <a:gd name="T20" fmla="*/ 0 w 113"/>
              <a:gd name="T21" fmla="*/ 51 h 95"/>
              <a:gd name="T22" fmla="*/ 60 w 113"/>
              <a:gd name="T23" fmla="*/ 0 h 95"/>
              <a:gd name="T24" fmla="*/ 112 w 113"/>
              <a:gd name="T25" fmla="*/ 51 h 95"/>
              <a:gd name="T26" fmla="*/ 112 w 113"/>
              <a:gd name="T27" fmla="*/ 77 h 95"/>
              <a:gd name="T28" fmla="*/ 94 w 113"/>
              <a:gd name="T29" fmla="*/ 94 h 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13" h="95">
                <a:moveTo>
                  <a:pt x="94" y="94"/>
                </a:moveTo>
                <a:lnTo>
                  <a:pt x="94" y="94"/>
                </a:lnTo>
                <a:cubicBezTo>
                  <a:pt x="86" y="94"/>
                  <a:pt x="77" y="86"/>
                  <a:pt x="77" y="77"/>
                </a:cubicBezTo>
                <a:cubicBezTo>
                  <a:pt x="77" y="51"/>
                  <a:pt x="77" y="51"/>
                  <a:pt x="77" y="51"/>
                </a:cubicBezTo>
                <a:cubicBezTo>
                  <a:pt x="77" y="43"/>
                  <a:pt x="69" y="34"/>
                  <a:pt x="60" y="34"/>
                </a:cubicBezTo>
                <a:cubicBezTo>
                  <a:pt x="43" y="34"/>
                  <a:pt x="34" y="43"/>
                  <a:pt x="34" y="51"/>
                </a:cubicBezTo>
                <a:cubicBezTo>
                  <a:pt x="34" y="77"/>
                  <a:pt x="34" y="77"/>
                  <a:pt x="34" y="77"/>
                </a:cubicBezTo>
                <a:cubicBezTo>
                  <a:pt x="34" y="86"/>
                  <a:pt x="26" y="94"/>
                  <a:pt x="17" y="94"/>
                </a:cubicBezTo>
                <a:lnTo>
                  <a:pt x="17" y="94"/>
                </a:lnTo>
                <a:cubicBezTo>
                  <a:pt x="8" y="94"/>
                  <a:pt x="0" y="86"/>
                  <a:pt x="0" y="77"/>
                </a:cubicBezTo>
                <a:cubicBezTo>
                  <a:pt x="0" y="51"/>
                  <a:pt x="0" y="51"/>
                  <a:pt x="0" y="51"/>
                </a:cubicBezTo>
                <a:cubicBezTo>
                  <a:pt x="0" y="25"/>
                  <a:pt x="26" y="0"/>
                  <a:pt x="60" y="0"/>
                </a:cubicBezTo>
                <a:cubicBezTo>
                  <a:pt x="86" y="0"/>
                  <a:pt x="112" y="25"/>
                  <a:pt x="112" y="51"/>
                </a:cubicBezTo>
                <a:cubicBezTo>
                  <a:pt x="112" y="77"/>
                  <a:pt x="112" y="77"/>
                  <a:pt x="112" y="77"/>
                </a:cubicBezTo>
                <a:cubicBezTo>
                  <a:pt x="112" y="86"/>
                  <a:pt x="103" y="94"/>
                  <a:pt x="94" y="94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07" name="Freeform 606">
            <a:extLst>
              <a:ext uri="{FF2B5EF4-FFF2-40B4-BE49-F238E27FC236}">
                <a16:creationId xmlns:a16="http://schemas.microsoft.com/office/drawing/2014/main" id="{A68FB708-E297-D245-BE19-473B340D18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39630" y="3501885"/>
            <a:ext cx="385578" cy="322098"/>
          </a:xfrm>
          <a:custGeom>
            <a:avLst/>
            <a:gdLst>
              <a:gd name="T0" fmla="*/ 362 w 725"/>
              <a:gd name="T1" fmla="*/ 603 h 604"/>
              <a:gd name="T2" fmla="*/ 362 w 725"/>
              <a:gd name="T3" fmla="*/ 603 h 604"/>
              <a:gd name="T4" fmla="*/ 362 w 725"/>
              <a:gd name="T5" fmla="*/ 603 h 604"/>
              <a:gd name="T6" fmla="*/ 353 w 725"/>
              <a:gd name="T7" fmla="*/ 595 h 604"/>
              <a:gd name="T8" fmla="*/ 9 w 725"/>
              <a:gd name="T9" fmla="*/ 138 h 604"/>
              <a:gd name="T10" fmla="*/ 9 w 725"/>
              <a:gd name="T11" fmla="*/ 112 h 604"/>
              <a:gd name="T12" fmla="*/ 121 w 725"/>
              <a:gd name="T13" fmla="*/ 0 h 604"/>
              <a:gd name="T14" fmla="*/ 138 w 725"/>
              <a:gd name="T15" fmla="*/ 0 h 604"/>
              <a:gd name="T16" fmla="*/ 138 w 725"/>
              <a:gd name="T17" fmla="*/ 0 h 604"/>
              <a:gd name="T18" fmla="*/ 595 w 725"/>
              <a:gd name="T19" fmla="*/ 0 h 604"/>
              <a:gd name="T20" fmla="*/ 603 w 725"/>
              <a:gd name="T21" fmla="*/ 0 h 604"/>
              <a:gd name="T22" fmla="*/ 724 w 725"/>
              <a:gd name="T23" fmla="*/ 121 h 604"/>
              <a:gd name="T24" fmla="*/ 724 w 725"/>
              <a:gd name="T25" fmla="*/ 138 h 604"/>
              <a:gd name="T26" fmla="*/ 379 w 725"/>
              <a:gd name="T27" fmla="*/ 595 h 604"/>
              <a:gd name="T28" fmla="*/ 362 w 725"/>
              <a:gd name="T29" fmla="*/ 603 h 604"/>
              <a:gd name="T30" fmla="*/ 43 w 725"/>
              <a:gd name="T31" fmla="*/ 130 h 604"/>
              <a:gd name="T32" fmla="*/ 43 w 725"/>
              <a:gd name="T33" fmla="*/ 130 h 604"/>
              <a:gd name="T34" fmla="*/ 362 w 725"/>
              <a:gd name="T35" fmla="*/ 560 h 604"/>
              <a:gd name="T36" fmla="*/ 689 w 725"/>
              <a:gd name="T37" fmla="*/ 130 h 604"/>
              <a:gd name="T38" fmla="*/ 586 w 725"/>
              <a:gd name="T39" fmla="*/ 26 h 604"/>
              <a:gd name="T40" fmla="*/ 138 w 725"/>
              <a:gd name="T41" fmla="*/ 26 h 604"/>
              <a:gd name="T42" fmla="*/ 43 w 725"/>
              <a:gd name="T43" fmla="*/ 130 h 6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725" h="604">
                <a:moveTo>
                  <a:pt x="362" y="603"/>
                </a:moveTo>
                <a:lnTo>
                  <a:pt x="362" y="603"/>
                </a:lnTo>
                <a:lnTo>
                  <a:pt x="362" y="603"/>
                </a:lnTo>
                <a:cubicBezTo>
                  <a:pt x="362" y="603"/>
                  <a:pt x="353" y="603"/>
                  <a:pt x="353" y="595"/>
                </a:cubicBezTo>
                <a:cubicBezTo>
                  <a:pt x="9" y="138"/>
                  <a:pt x="9" y="138"/>
                  <a:pt x="9" y="138"/>
                </a:cubicBezTo>
                <a:cubicBezTo>
                  <a:pt x="0" y="130"/>
                  <a:pt x="0" y="121"/>
                  <a:pt x="9" y="112"/>
                </a:cubicBezTo>
                <a:cubicBezTo>
                  <a:pt x="121" y="0"/>
                  <a:pt x="121" y="0"/>
                  <a:pt x="121" y="0"/>
                </a:cubicBezTo>
                <a:cubicBezTo>
                  <a:pt x="130" y="0"/>
                  <a:pt x="130" y="0"/>
                  <a:pt x="138" y="0"/>
                </a:cubicBezTo>
                <a:lnTo>
                  <a:pt x="138" y="0"/>
                </a:lnTo>
                <a:cubicBezTo>
                  <a:pt x="595" y="0"/>
                  <a:pt x="595" y="0"/>
                  <a:pt x="595" y="0"/>
                </a:cubicBezTo>
                <a:cubicBezTo>
                  <a:pt x="603" y="0"/>
                  <a:pt x="603" y="0"/>
                  <a:pt x="603" y="0"/>
                </a:cubicBezTo>
                <a:cubicBezTo>
                  <a:pt x="724" y="121"/>
                  <a:pt x="724" y="121"/>
                  <a:pt x="724" y="121"/>
                </a:cubicBezTo>
                <a:cubicBezTo>
                  <a:pt x="724" y="121"/>
                  <a:pt x="724" y="130"/>
                  <a:pt x="724" y="138"/>
                </a:cubicBezTo>
                <a:cubicBezTo>
                  <a:pt x="379" y="595"/>
                  <a:pt x="379" y="595"/>
                  <a:pt x="379" y="595"/>
                </a:cubicBezTo>
                <a:cubicBezTo>
                  <a:pt x="379" y="603"/>
                  <a:pt x="371" y="603"/>
                  <a:pt x="362" y="603"/>
                </a:cubicBezTo>
                <a:close/>
                <a:moveTo>
                  <a:pt x="43" y="130"/>
                </a:moveTo>
                <a:lnTo>
                  <a:pt x="43" y="130"/>
                </a:lnTo>
                <a:cubicBezTo>
                  <a:pt x="362" y="560"/>
                  <a:pt x="362" y="560"/>
                  <a:pt x="362" y="560"/>
                </a:cubicBezTo>
                <a:cubicBezTo>
                  <a:pt x="689" y="130"/>
                  <a:pt x="689" y="130"/>
                  <a:pt x="689" y="130"/>
                </a:cubicBezTo>
                <a:cubicBezTo>
                  <a:pt x="586" y="26"/>
                  <a:pt x="586" y="26"/>
                  <a:pt x="586" y="26"/>
                </a:cubicBezTo>
                <a:cubicBezTo>
                  <a:pt x="138" y="26"/>
                  <a:pt x="138" y="26"/>
                  <a:pt x="138" y="26"/>
                </a:cubicBezTo>
                <a:lnTo>
                  <a:pt x="43" y="13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08" name="Freeform 607">
            <a:extLst>
              <a:ext uri="{FF2B5EF4-FFF2-40B4-BE49-F238E27FC236}">
                <a16:creationId xmlns:a16="http://schemas.microsoft.com/office/drawing/2014/main" id="{4A6A594D-8033-B44C-852F-5946D583F9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03108" y="3497182"/>
            <a:ext cx="263322" cy="82287"/>
          </a:xfrm>
          <a:custGeom>
            <a:avLst/>
            <a:gdLst>
              <a:gd name="T0" fmla="*/ 129 w 492"/>
              <a:gd name="T1" fmla="*/ 155 h 156"/>
              <a:gd name="T2" fmla="*/ 129 w 492"/>
              <a:gd name="T3" fmla="*/ 155 h 156"/>
              <a:gd name="T4" fmla="*/ 120 w 492"/>
              <a:gd name="T5" fmla="*/ 146 h 156"/>
              <a:gd name="T6" fmla="*/ 0 w 492"/>
              <a:gd name="T7" fmla="*/ 34 h 156"/>
              <a:gd name="T8" fmla="*/ 0 w 492"/>
              <a:gd name="T9" fmla="*/ 8 h 156"/>
              <a:gd name="T10" fmla="*/ 26 w 492"/>
              <a:gd name="T11" fmla="*/ 8 h 156"/>
              <a:gd name="T12" fmla="*/ 129 w 492"/>
              <a:gd name="T13" fmla="*/ 112 h 156"/>
              <a:gd name="T14" fmla="*/ 232 w 492"/>
              <a:gd name="T15" fmla="*/ 8 h 156"/>
              <a:gd name="T16" fmla="*/ 258 w 492"/>
              <a:gd name="T17" fmla="*/ 8 h 156"/>
              <a:gd name="T18" fmla="*/ 362 w 492"/>
              <a:gd name="T19" fmla="*/ 112 h 156"/>
              <a:gd name="T20" fmla="*/ 465 w 492"/>
              <a:gd name="T21" fmla="*/ 8 h 156"/>
              <a:gd name="T22" fmla="*/ 482 w 492"/>
              <a:gd name="T23" fmla="*/ 8 h 156"/>
              <a:gd name="T24" fmla="*/ 482 w 492"/>
              <a:gd name="T25" fmla="*/ 34 h 156"/>
              <a:gd name="T26" fmla="*/ 370 w 492"/>
              <a:gd name="T27" fmla="*/ 146 h 156"/>
              <a:gd name="T28" fmla="*/ 344 w 492"/>
              <a:gd name="T29" fmla="*/ 146 h 156"/>
              <a:gd name="T30" fmla="*/ 241 w 492"/>
              <a:gd name="T31" fmla="*/ 43 h 156"/>
              <a:gd name="T32" fmla="*/ 138 w 492"/>
              <a:gd name="T33" fmla="*/ 146 h 156"/>
              <a:gd name="T34" fmla="*/ 129 w 492"/>
              <a:gd name="T35" fmla="*/ 155 h 1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492" h="156">
                <a:moveTo>
                  <a:pt x="129" y="155"/>
                </a:moveTo>
                <a:lnTo>
                  <a:pt x="129" y="155"/>
                </a:lnTo>
                <a:cubicBezTo>
                  <a:pt x="120" y="155"/>
                  <a:pt x="120" y="155"/>
                  <a:pt x="120" y="146"/>
                </a:cubicBezTo>
                <a:cubicBezTo>
                  <a:pt x="0" y="34"/>
                  <a:pt x="0" y="34"/>
                  <a:pt x="0" y="34"/>
                </a:cubicBezTo>
                <a:cubicBezTo>
                  <a:pt x="0" y="26"/>
                  <a:pt x="0" y="17"/>
                  <a:pt x="0" y="8"/>
                </a:cubicBezTo>
                <a:cubicBezTo>
                  <a:pt x="9" y="0"/>
                  <a:pt x="17" y="0"/>
                  <a:pt x="26" y="8"/>
                </a:cubicBezTo>
                <a:cubicBezTo>
                  <a:pt x="129" y="112"/>
                  <a:pt x="129" y="112"/>
                  <a:pt x="129" y="112"/>
                </a:cubicBezTo>
                <a:cubicBezTo>
                  <a:pt x="232" y="8"/>
                  <a:pt x="232" y="8"/>
                  <a:pt x="232" y="8"/>
                </a:cubicBezTo>
                <a:cubicBezTo>
                  <a:pt x="241" y="0"/>
                  <a:pt x="250" y="0"/>
                  <a:pt x="258" y="8"/>
                </a:cubicBezTo>
                <a:cubicBezTo>
                  <a:pt x="362" y="112"/>
                  <a:pt x="362" y="112"/>
                  <a:pt x="362" y="112"/>
                </a:cubicBezTo>
                <a:cubicBezTo>
                  <a:pt x="465" y="8"/>
                  <a:pt x="465" y="8"/>
                  <a:pt x="465" y="8"/>
                </a:cubicBezTo>
                <a:cubicBezTo>
                  <a:pt x="465" y="0"/>
                  <a:pt x="482" y="0"/>
                  <a:pt x="482" y="8"/>
                </a:cubicBezTo>
                <a:cubicBezTo>
                  <a:pt x="491" y="17"/>
                  <a:pt x="491" y="26"/>
                  <a:pt x="482" y="34"/>
                </a:cubicBezTo>
                <a:cubicBezTo>
                  <a:pt x="370" y="146"/>
                  <a:pt x="370" y="146"/>
                  <a:pt x="370" y="146"/>
                </a:cubicBezTo>
                <a:cubicBezTo>
                  <a:pt x="362" y="155"/>
                  <a:pt x="353" y="155"/>
                  <a:pt x="344" y="146"/>
                </a:cubicBezTo>
                <a:cubicBezTo>
                  <a:pt x="241" y="43"/>
                  <a:pt x="241" y="43"/>
                  <a:pt x="241" y="43"/>
                </a:cubicBezTo>
                <a:cubicBezTo>
                  <a:pt x="138" y="146"/>
                  <a:pt x="138" y="146"/>
                  <a:pt x="138" y="146"/>
                </a:cubicBezTo>
                <a:cubicBezTo>
                  <a:pt x="138" y="155"/>
                  <a:pt x="129" y="155"/>
                  <a:pt x="129" y="155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09" name="Freeform 608">
            <a:extLst>
              <a:ext uri="{FF2B5EF4-FFF2-40B4-BE49-F238E27FC236}">
                <a16:creationId xmlns:a16="http://schemas.microsoft.com/office/drawing/2014/main" id="{0C859D15-CDC8-A449-8D07-5458100711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64236" y="3560661"/>
            <a:ext cx="143417" cy="263322"/>
          </a:xfrm>
          <a:custGeom>
            <a:avLst/>
            <a:gdLst>
              <a:gd name="T0" fmla="*/ 129 w 268"/>
              <a:gd name="T1" fmla="*/ 491 h 492"/>
              <a:gd name="T2" fmla="*/ 129 w 268"/>
              <a:gd name="T3" fmla="*/ 491 h 492"/>
              <a:gd name="T4" fmla="*/ 112 w 268"/>
              <a:gd name="T5" fmla="*/ 483 h 492"/>
              <a:gd name="T6" fmla="*/ 0 w 268"/>
              <a:gd name="T7" fmla="*/ 18 h 492"/>
              <a:gd name="T8" fmla="*/ 8 w 268"/>
              <a:gd name="T9" fmla="*/ 0 h 492"/>
              <a:gd name="T10" fmla="*/ 34 w 268"/>
              <a:gd name="T11" fmla="*/ 9 h 492"/>
              <a:gd name="T12" fmla="*/ 129 w 268"/>
              <a:gd name="T13" fmla="*/ 405 h 492"/>
              <a:gd name="T14" fmla="*/ 232 w 268"/>
              <a:gd name="T15" fmla="*/ 9 h 492"/>
              <a:gd name="T16" fmla="*/ 250 w 268"/>
              <a:gd name="T17" fmla="*/ 0 h 492"/>
              <a:gd name="T18" fmla="*/ 267 w 268"/>
              <a:gd name="T19" fmla="*/ 18 h 492"/>
              <a:gd name="T20" fmla="*/ 146 w 268"/>
              <a:gd name="T21" fmla="*/ 483 h 492"/>
              <a:gd name="T22" fmla="*/ 129 w 268"/>
              <a:gd name="T23" fmla="*/ 491 h 4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68" h="492">
                <a:moveTo>
                  <a:pt x="129" y="491"/>
                </a:moveTo>
                <a:lnTo>
                  <a:pt x="129" y="491"/>
                </a:lnTo>
                <a:cubicBezTo>
                  <a:pt x="120" y="491"/>
                  <a:pt x="120" y="491"/>
                  <a:pt x="112" y="483"/>
                </a:cubicBezTo>
                <a:cubicBezTo>
                  <a:pt x="0" y="18"/>
                  <a:pt x="0" y="18"/>
                  <a:pt x="0" y="18"/>
                </a:cubicBezTo>
                <a:cubicBezTo>
                  <a:pt x="0" y="9"/>
                  <a:pt x="0" y="0"/>
                  <a:pt x="8" y="0"/>
                </a:cubicBezTo>
                <a:cubicBezTo>
                  <a:pt x="26" y="0"/>
                  <a:pt x="34" y="0"/>
                  <a:pt x="34" y="9"/>
                </a:cubicBezTo>
                <a:cubicBezTo>
                  <a:pt x="129" y="405"/>
                  <a:pt x="129" y="405"/>
                  <a:pt x="129" y="405"/>
                </a:cubicBezTo>
                <a:cubicBezTo>
                  <a:pt x="232" y="9"/>
                  <a:pt x="232" y="9"/>
                  <a:pt x="232" y="9"/>
                </a:cubicBezTo>
                <a:cubicBezTo>
                  <a:pt x="232" y="0"/>
                  <a:pt x="241" y="0"/>
                  <a:pt x="250" y="0"/>
                </a:cubicBezTo>
                <a:cubicBezTo>
                  <a:pt x="258" y="0"/>
                  <a:pt x="267" y="9"/>
                  <a:pt x="267" y="18"/>
                </a:cubicBezTo>
                <a:cubicBezTo>
                  <a:pt x="146" y="483"/>
                  <a:pt x="146" y="483"/>
                  <a:pt x="146" y="483"/>
                </a:cubicBezTo>
                <a:cubicBezTo>
                  <a:pt x="146" y="491"/>
                  <a:pt x="138" y="491"/>
                  <a:pt x="129" y="491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10" name="Freeform 609">
            <a:extLst>
              <a:ext uri="{FF2B5EF4-FFF2-40B4-BE49-F238E27FC236}">
                <a16:creationId xmlns:a16="http://schemas.microsoft.com/office/drawing/2014/main" id="{C97D517D-F3E0-C74E-8D97-4DD8390EFC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39630" y="3560661"/>
            <a:ext cx="385578" cy="18809"/>
          </a:xfrm>
          <a:custGeom>
            <a:avLst/>
            <a:gdLst>
              <a:gd name="T0" fmla="*/ 707 w 725"/>
              <a:gd name="T1" fmla="*/ 35 h 36"/>
              <a:gd name="T2" fmla="*/ 707 w 725"/>
              <a:gd name="T3" fmla="*/ 35 h 36"/>
              <a:gd name="T4" fmla="*/ 707 w 725"/>
              <a:gd name="T5" fmla="*/ 35 h 36"/>
              <a:gd name="T6" fmla="*/ 17 w 725"/>
              <a:gd name="T7" fmla="*/ 35 h 36"/>
              <a:gd name="T8" fmla="*/ 0 w 725"/>
              <a:gd name="T9" fmla="*/ 18 h 36"/>
              <a:gd name="T10" fmla="*/ 17 w 725"/>
              <a:gd name="T11" fmla="*/ 0 h 36"/>
              <a:gd name="T12" fmla="*/ 17 w 725"/>
              <a:gd name="T13" fmla="*/ 0 h 36"/>
              <a:gd name="T14" fmla="*/ 707 w 725"/>
              <a:gd name="T15" fmla="*/ 0 h 36"/>
              <a:gd name="T16" fmla="*/ 724 w 725"/>
              <a:gd name="T17" fmla="*/ 18 h 36"/>
              <a:gd name="T18" fmla="*/ 707 w 725"/>
              <a:gd name="T19" fmla="*/ 35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725" h="36">
                <a:moveTo>
                  <a:pt x="707" y="35"/>
                </a:moveTo>
                <a:lnTo>
                  <a:pt x="707" y="35"/>
                </a:lnTo>
                <a:lnTo>
                  <a:pt x="707" y="35"/>
                </a:lnTo>
                <a:cubicBezTo>
                  <a:pt x="17" y="35"/>
                  <a:pt x="17" y="35"/>
                  <a:pt x="17" y="35"/>
                </a:cubicBezTo>
                <a:cubicBezTo>
                  <a:pt x="9" y="35"/>
                  <a:pt x="0" y="26"/>
                  <a:pt x="0" y="18"/>
                </a:cubicBezTo>
                <a:cubicBezTo>
                  <a:pt x="0" y="9"/>
                  <a:pt x="9" y="0"/>
                  <a:pt x="17" y="0"/>
                </a:cubicBezTo>
                <a:lnTo>
                  <a:pt x="17" y="0"/>
                </a:lnTo>
                <a:cubicBezTo>
                  <a:pt x="707" y="0"/>
                  <a:pt x="707" y="0"/>
                  <a:pt x="707" y="0"/>
                </a:cubicBezTo>
                <a:cubicBezTo>
                  <a:pt x="715" y="0"/>
                  <a:pt x="724" y="9"/>
                  <a:pt x="724" y="18"/>
                </a:cubicBezTo>
                <a:cubicBezTo>
                  <a:pt x="724" y="26"/>
                  <a:pt x="715" y="35"/>
                  <a:pt x="707" y="35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11" name="Freeform 610">
            <a:extLst>
              <a:ext uri="{FF2B5EF4-FFF2-40B4-BE49-F238E27FC236}">
                <a16:creationId xmlns:a16="http://schemas.microsoft.com/office/drawing/2014/main" id="{1B934DFA-5204-8048-9905-C3114D631B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10668" y="3621789"/>
            <a:ext cx="442004" cy="519591"/>
          </a:xfrm>
          <a:custGeom>
            <a:avLst/>
            <a:gdLst>
              <a:gd name="T0" fmla="*/ 792 w 828"/>
              <a:gd name="T1" fmla="*/ 974 h 975"/>
              <a:gd name="T2" fmla="*/ 792 w 828"/>
              <a:gd name="T3" fmla="*/ 974 h 975"/>
              <a:gd name="T4" fmla="*/ 34 w 828"/>
              <a:gd name="T5" fmla="*/ 974 h 975"/>
              <a:gd name="T6" fmla="*/ 0 w 828"/>
              <a:gd name="T7" fmla="*/ 939 h 975"/>
              <a:gd name="T8" fmla="*/ 0 w 828"/>
              <a:gd name="T9" fmla="*/ 35 h 975"/>
              <a:gd name="T10" fmla="*/ 34 w 828"/>
              <a:gd name="T11" fmla="*/ 0 h 975"/>
              <a:gd name="T12" fmla="*/ 181 w 828"/>
              <a:gd name="T13" fmla="*/ 0 h 975"/>
              <a:gd name="T14" fmla="*/ 207 w 828"/>
              <a:gd name="T15" fmla="*/ 17 h 975"/>
              <a:gd name="T16" fmla="*/ 181 w 828"/>
              <a:gd name="T17" fmla="*/ 43 h 975"/>
              <a:gd name="T18" fmla="*/ 43 w 828"/>
              <a:gd name="T19" fmla="*/ 43 h 975"/>
              <a:gd name="T20" fmla="*/ 43 w 828"/>
              <a:gd name="T21" fmla="*/ 931 h 975"/>
              <a:gd name="T22" fmla="*/ 784 w 828"/>
              <a:gd name="T23" fmla="*/ 931 h 975"/>
              <a:gd name="T24" fmla="*/ 784 w 828"/>
              <a:gd name="T25" fmla="*/ 43 h 975"/>
              <a:gd name="T26" fmla="*/ 646 w 828"/>
              <a:gd name="T27" fmla="*/ 43 h 975"/>
              <a:gd name="T28" fmla="*/ 620 w 828"/>
              <a:gd name="T29" fmla="*/ 17 h 975"/>
              <a:gd name="T30" fmla="*/ 646 w 828"/>
              <a:gd name="T31" fmla="*/ 0 h 975"/>
              <a:gd name="T32" fmla="*/ 792 w 828"/>
              <a:gd name="T33" fmla="*/ 0 h 975"/>
              <a:gd name="T34" fmla="*/ 827 w 828"/>
              <a:gd name="T35" fmla="*/ 35 h 975"/>
              <a:gd name="T36" fmla="*/ 827 w 828"/>
              <a:gd name="T37" fmla="*/ 939 h 975"/>
              <a:gd name="T38" fmla="*/ 792 w 828"/>
              <a:gd name="T39" fmla="*/ 974 h 975"/>
              <a:gd name="T40" fmla="*/ 792 w 828"/>
              <a:gd name="T41" fmla="*/ 43 h 975"/>
              <a:gd name="T42" fmla="*/ 792 w 828"/>
              <a:gd name="T43" fmla="*/ 43 h 9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828" h="975">
                <a:moveTo>
                  <a:pt x="792" y="974"/>
                </a:moveTo>
                <a:lnTo>
                  <a:pt x="792" y="974"/>
                </a:lnTo>
                <a:cubicBezTo>
                  <a:pt x="34" y="974"/>
                  <a:pt x="34" y="974"/>
                  <a:pt x="34" y="974"/>
                </a:cubicBezTo>
                <a:cubicBezTo>
                  <a:pt x="17" y="974"/>
                  <a:pt x="0" y="957"/>
                  <a:pt x="0" y="939"/>
                </a:cubicBezTo>
                <a:cubicBezTo>
                  <a:pt x="0" y="35"/>
                  <a:pt x="0" y="35"/>
                  <a:pt x="0" y="35"/>
                </a:cubicBezTo>
                <a:cubicBezTo>
                  <a:pt x="0" y="17"/>
                  <a:pt x="17" y="0"/>
                  <a:pt x="34" y="0"/>
                </a:cubicBezTo>
                <a:cubicBezTo>
                  <a:pt x="181" y="0"/>
                  <a:pt x="181" y="0"/>
                  <a:pt x="181" y="0"/>
                </a:cubicBezTo>
                <a:cubicBezTo>
                  <a:pt x="198" y="0"/>
                  <a:pt x="207" y="9"/>
                  <a:pt x="207" y="17"/>
                </a:cubicBezTo>
                <a:cubicBezTo>
                  <a:pt x="207" y="35"/>
                  <a:pt x="198" y="43"/>
                  <a:pt x="181" y="43"/>
                </a:cubicBezTo>
                <a:cubicBezTo>
                  <a:pt x="43" y="43"/>
                  <a:pt x="43" y="43"/>
                  <a:pt x="43" y="43"/>
                </a:cubicBezTo>
                <a:cubicBezTo>
                  <a:pt x="43" y="931"/>
                  <a:pt x="43" y="931"/>
                  <a:pt x="43" y="931"/>
                </a:cubicBezTo>
                <a:cubicBezTo>
                  <a:pt x="784" y="931"/>
                  <a:pt x="784" y="931"/>
                  <a:pt x="784" y="931"/>
                </a:cubicBezTo>
                <a:cubicBezTo>
                  <a:pt x="784" y="43"/>
                  <a:pt x="784" y="43"/>
                  <a:pt x="784" y="43"/>
                </a:cubicBezTo>
                <a:cubicBezTo>
                  <a:pt x="646" y="43"/>
                  <a:pt x="646" y="43"/>
                  <a:pt x="646" y="43"/>
                </a:cubicBezTo>
                <a:cubicBezTo>
                  <a:pt x="629" y="43"/>
                  <a:pt x="620" y="35"/>
                  <a:pt x="620" y="17"/>
                </a:cubicBezTo>
                <a:cubicBezTo>
                  <a:pt x="620" y="9"/>
                  <a:pt x="629" y="0"/>
                  <a:pt x="646" y="0"/>
                </a:cubicBezTo>
                <a:cubicBezTo>
                  <a:pt x="792" y="0"/>
                  <a:pt x="792" y="0"/>
                  <a:pt x="792" y="0"/>
                </a:cubicBezTo>
                <a:cubicBezTo>
                  <a:pt x="810" y="0"/>
                  <a:pt x="827" y="17"/>
                  <a:pt x="827" y="35"/>
                </a:cubicBezTo>
                <a:cubicBezTo>
                  <a:pt x="827" y="939"/>
                  <a:pt x="827" y="939"/>
                  <a:pt x="827" y="939"/>
                </a:cubicBezTo>
                <a:cubicBezTo>
                  <a:pt x="827" y="957"/>
                  <a:pt x="810" y="974"/>
                  <a:pt x="792" y="974"/>
                </a:cubicBezTo>
                <a:close/>
                <a:moveTo>
                  <a:pt x="792" y="43"/>
                </a:moveTo>
                <a:lnTo>
                  <a:pt x="792" y="43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12" name="Freeform 611">
            <a:extLst>
              <a:ext uri="{FF2B5EF4-FFF2-40B4-BE49-F238E27FC236}">
                <a16:creationId xmlns:a16="http://schemas.microsoft.com/office/drawing/2014/main" id="{34172E6B-83E0-DB46-B460-956F444238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97659" y="3744046"/>
            <a:ext cx="82287" cy="82289"/>
          </a:xfrm>
          <a:custGeom>
            <a:avLst/>
            <a:gdLst>
              <a:gd name="T0" fmla="*/ 129 w 155"/>
              <a:gd name="T1" fmla="*/ 155 h 156"/>
              <a:gd name="T2" fmla="*/ 129 w 155"/>
              <a:gd name="T3" fmla="*/ 155 h 156"/>
              <a:gd name="T4" fmla="*/ 17 w 155"/>
              <a:gd name="T5" fmla="*/ 155 h 156"/>
              <a:gd name="T6" fmla="*/ 0 w 155"/>
              <a:gd name="T7" fmla="*/ 138 h 156"/>
              <a:gd name="T8" fmla="*/ 0 w 155"/>
              <a:gd name="T9" fmla="*/ 17 h 156"/>
              <a:gd name="T10" fmla="*/ 17 w 155"/>
              <a:gd name="T11" fmla="*/ 0 h 156"/>
              <a:gd name="T12" fmla="*/ 129 w 155"/>
              <a:gd name="T13" fmla="*/ 0 h 156"/>
              <a:gd name="T14" fmla="*/ 154 w 155"/>
              <a:gd name="T15" fmla="*/ 17 h 156"/>
              <a:gd name="T16" fmla="*/ 154 w 155"/>
              <a:gd name="T17" fmla="*/ 138 h 156"/>
              <a:gd name="T18" fmla="*/ 129 w 155"/>
              <a:gd name="T19" fmla="*/ 155 h 156"/>
              <a:gd name="T20" fmla="*/ 43 w 155"/>
              <a:gd name="T21" fmla="*/ 112 h 156"/>
              <a:gd name="T22" fmla="*/ 43 w 155"/>
              <a:gd name="T23" fmla="*/ 112 h 156"/>
              <a:gd name="T24" fmla="*/ 111 w 155"/>
              <a:gd name="T25" fmla="*/ 112 h 156"/>
              <a:gd name="T26" fmla="*/ 111 w 155"/>
              <a:gd name="T27" fmla="*/ 43 h 156"/>
              <a:gd name="T28" fmla="*/ 43 w 155"/>
              <a:gd name="T29" fmla="*/ 43 h 156"/>
              <a:gd name="T30" fmla="*/ 43 w 155"/>
              <a:gd name="T31" fmla="*/ 112 h 1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55" h="156">
                <a:moveTo>
                  <a:pt x="129" y="155"/>
                </a:moveTo>
                <a:lnTo>
                  <a:pt x="129" y="155"/>
                </a:lnTo>
                <a:cubicBezTo>
                  <a:pt x="17" y="155"/>
                  <a:pt x="17" y="155"/>
                  <a:pt x="17" y="155"/>
                </a:cubicBezTo>
                <a:cubicBezTo>
                  <a:pt x="8" y="155"/>
                  <a:pt x="0" y="146"/>
                  <a:pt x="0" y="138"/>
                </a:cubicBezTo>
                <a:cubicBezTo>
                  <a:pt x="0" y="17"/>
                  <a:pt x="0" y="17"/>
                  <a:pt x="0" y="17"/>
                </a:cubicBezTo>
                <a:cubicBezTo>
                  <a:pt x="0" y="9"/>
                  <a:pt x="8" y="0"/>
                  <a:pt x="17" y="0"/>
                </a:cubicBezTo>
                <a:cubicBezTo>
                  <a:pt x="129" y="0"/>
                  <a:pt x="129" y="0"/>
                  <a:pt x="129" y="0"/>
                </a:cubicBezTo>
                <a:cubicBezTo>
                  <a:pt x="146" y="0"/>
                  <a:pt x="154" y="9"/>
                  <a:pt x="154" y="17"/>
                </a:cubicBezTo>
                <a:cubicBezTo>
                  <a:pt x="154" y="138"/>
                  <a:pt x="154" y="138"/>
                  <a:pt x="154" y="138"/>
                </a:cubicBezTo>
                <a:cubicBezTo>
                  <a:pt x="154" y="146"/>
                  <a:pt x="146" y="155"/>
                  <a:pt x="129" y="155"/>
                </a:cubicBezTo>
                <a:close/>
                <a:moveTo>
                  <a:pt x="43" y="112"/>
                </a:moveTo>
                <a:lnTo>
                  <a:pt x="43" y="112"/>
                </a:lnTo>
                <a:cubicBezTo>
                  <a:pt x="111" y="112"/>
                  <a:pt x="111" y="112"/>
                  <a:pt x="111" y="112"/>
                </a:cubicBezTo>
                <a:cubicBezTo>
                  <a:pt x="111" y="43"/>
                  <a:pt x="111" y="43"/>
                  <a:pt x="111" y="43"/>
                </a:cubicBezTo>
                <a:cubicBezTo>
                  <a:pt x="43" y="43"/>
                  <a:pt x="43" y="43"/>
                  <a:pt x="43" y="43"/>
                </a:cubicBezTo>
                <a:lnTo>
                  <a:pt x="43" y="112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13" name="Freeform 612">
            <a:extLst>
              <a:ext uri="{FF2B5EF4-FFF2-40B4-BE49-F238E27FC236}">
                <a16:creationId xmlns:a16="http://schemas.microsoft.com/office/drawing/2014/main" id="{6DA05F6E-674A-D341-ABDB-A5E56C8043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97659" y="3863952"/>
            <a:ext cx="82287" cy="86990"/>
          </a:xfrm>
          <a:custGeom>
            <a:avLst/>
            <a:gdLst>
              <a:gd name="T0" fmla="*/ 129 w 155"/>
              <a:gd name="T1" fmla="*/ 164 h 165"/>
              <a:gd name="T2" fmla="*/ 129 w 155"/>
              <a:gd name="T3" fmla="*/ 164 h 165"/>
              <a:gd name="T4" fmla="*/ 17 w 155"/>
              <a:gd name="T5" fmla="*/ 164 h 165"/>
              <a:gd name="T6" fmla="*/ 0 w 155"/>
              <a:gd name="T7" fmla="*/ 138 h 165"/>
              <a:gd name="T8" fmla="*/ 0 w 155"/>
              <a:gd name="T9" fmla="*/ 26 h 165"/>
              <a:gd name="T10" fmla="*/ 17 w 155"/>
              <a:gd name="T11" fmla="*/ 0 h 165"/>
              <a:gd name="T12" fmla="*/ 129 w 155"/>
              <a:gd name="T13" fmla="*/ 0 h 165"/>
              <a:gd name="T14" fmla="*/ 154 w 155"/>
              <a:gd name="T15" fmla="*/ 26 h 165"/>
              <a:gd name="T16" fmla="*/ 154 w 155"/>
              <a:gd name="T17" fmla="*/ 138 h 165"/>
              <a:gd name="T18" fmla="*/ 129 w 155"/>
              <a:gd name="T19" fmla="*/ 164 h 165"/>
              <a:gd name="T20" fmla="*/ 43 w 155"/>
              <a:gd name="T21" fmla="*/ 121 h 165"/>
              <a:gd name="T22" fmla="*/ 43 w 155"/>
              <a:gd name="T23" fmla="*/ 121 h 165"/>
              <a:gd name="T24" fmla="*/ 111 w 155"/>
              <a:gd name="T25" fmla="*/ 121 h 165"/>
              <a:gd name="T26" fmla="*/ 111 w 155"/>
              <a:gd name="T27" fmla="*/ 51 h 165"/>
              <a:gd name="T28" fmla="*/ 43 w 155"/>
              <a:gd name="T29" fmla="*/ 51 h 165"/>
              <a:gd name="T30" fmla="*/ 43 w 155"/>
              <a:gd name="T31" fmla="*/ 121 h 1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55" h="165">
                <a:moveTo>
                  <a:pt x="129" y="164"/>
                </a:moveTo>
                <a:lnTo>
                  <a:pt x="129" y="164"/>
                </a:lnTo>
                <a:cubicBezTo>
                  <a:pt x="17" y="164"/>
                  <a:pt x="17" y="164"/>
                  <a:pt x="17" y="164"/>
                </a:cubicBezTo>
                <a:cubicBezTo>
                  <a:pt x="8" y="164"/>
                  <a:pt x="0" y="155"/>
                  <a:pt x="0" y="138"/>
                </a:cubicBezTo>
                <a:cubicBezTo>
                  <a:pt x="0" y="26"/>
                  <a:pt x="0" y="26"/>
                  <a:pt x="0" y="26"/>
                </a:cubicBezTo>
                <a:cubicBezTo>
                  <a:pt x="0" y="17"/>
                  <a:pt x="8" y="0"/>
                  <a:pt x="17" y="0"/>
                </a:cubicBezTo>
                <a:cubicBezTo>
                  <a:pt x="129" y="0"/>
                  <a:pt x="129" y="0"/>
                  <a:pt x="129" y="0"/>
                </a:cubicBezTo>
                <a:cubicBezTo>
                  <a:pt x="146" y="0"/>
                  <a:pt x="154" y="17"/>
                  <a:pt x="154" y="26"/>
                </a:cubicBezTo>
                <a:cubicBezTo>
                  <a:pt x="154" y="138"/>
                  <a:pt x="154" y="138"/>
                  <a:pt x="154" y="138"/>
                </a:cubicBezTo>
                <a:cubicBezTo>
                  <a:pt x="154" y="155"/>
                  <a:pt x="146" y="164"/>
                  <a:pt x="129" y="164"/>
                </a:cubicBezTo>
                <a:close/>
                <a:moveTo>
                  <a:pt x="43" y="121"/>
                </a:moveTo>
                <a:lnTo>
                  <a:pt x="43" y="121"/>
                </a:lnTo>
                <a:cubicBezTo>
                  <a:pt x="111" y="121"/>
                  <a:pt x="111" y="121"/>
                  <a:pt x="111" y="121"/>
                </a:cubicBezTo>
                <a:cubicBezTo>
                  <a:pt x="111" y="51"/>
                  <a:pt x="111" y="51"/>
                  <a:pt x="111" y="51"/>
                </a:cubicBezTo>
                <a:cubicBezTo>
                  <a:pt x="43" y="51"/>
                  <a:pt x="43" y="51"/>
                  <a:pt x="43" y="51"/>
                </a:cubicBezTo>
                <a:lnTo>
                  <a:pt x="43" y="121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14" name="Freeform 613">
            <a:extLst>
              <a:ext uri="{FF2B5EF4-FFF2-40B4-BE49-F238E27FC236}">
                <a16:creationId xmlns:a16="http://schemas.microsoft.com/office/drawing/2014/main" id="{36ED2CF7-B0D6-AC48-A388-E5FB230B7F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97659" y="3988558"/>
            <a:ext cx="82287" cy="86991"/>
          </a:xfrm>
          <a:custGeom>
            <a:avLst/>
            <a:gdLst>
              <a:gd name="T0" fmla="*/ 129 w 155"/>
              <a:gd name="T1" fmla="*/ 164 h 165"/>
              <a:gd name="T2" fmla="*/ 129 w 155"/>
              <a:gd name="T3" fmla="*/ 164 h 165"/>
              <a:gd name="T4" fmla="*/ 17 w 155"/>
              <a:gd name="T5" fmla="*/ 164 h 165"/>
              <a:gd name="T6" fmla="*/ 0 w 155"/>
              <a:gd name="T7" fmla="*/ 138 h 165"/>
              <a:gd name="T8" fmla="*/ 0 w 155"/>
              <a:gd name="T9" fmla="*/ 26 h 165"/>
              <a:gd name="T10" fmla="*/ 17 w 155"/>
              <a:gd name="T11" fmla="*/ 0 h 165"/>
              <a:gd name="T12" fmla="*/ 129 w 155"/>
              <a:gd name="T13" fmla="*/ 0 h 165"/>
              <a:gd name="T14" fmla="*/ 154 w 155"/>
              <a:gd name="T15" fmla="*/ 26 h 165"/>
              <a:gd name="T16" fmla="*/ 154 w 155"/>
              <a:gd name="T17" fmla="*/ 138 h 165"/>
              <a:gd name="T18" fmla="*/ 129 w 155"/>
              <a:gd name="T19" fmla="*/ 164 h 165"/>
              <a:gd name="T20" fmla="*/ 43 w 155"/>
              <a:gd name="T21" fmla="*/ 121 h 165"/>
              <a:gd name="T22" fmla="*/ 43 w 155"/>
              <a:gd name="T23" fmla="*/ 121 h 165"/>
              <a:gd name="T24" fmla="*/ 111 w 155"/>
              <a:gd name="T25" fmla="*/ 121 h 165"/>
              <a:gd name="T26" fmla="*/ 111 w 155"/>
              <a:gd name="T27" fmla="*/ 43 h 165"/>
              <a:gd name="T28" fmla="*/ 43 w 155"/>
              <a:gd name="T29" fmla="*/ 43 h 165"/>
              <a:gd name="T30" fmla="*/ 43 w 155"/>
              <a:gd name="T31" fmla="*/ 121 h 1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55" h="165">
                <a:moveTo>
                  <a:pt x="129" y="164"/>
                </a:moveTo>
                <a:lnTo>
                  <a:pt x="129" y="164"/>
                </a:lnTo>
                <a:cubicBezTo>
                  <a:pt x="17" y="164"/>
                  <a:pt x="17" y="164"/>
                  <a:pt x="17" y="164"/>
                </a:cubicBezTo>
                <a:cubicBezTo>
                  <a:pt x="8" y="164"/>
                  <a:pt x="0" y="155"/>
                  <a:pt x="0" y="138"/>
                </a:cubicBezTo>
                <a:cubicBezTo>
                  <a:pt x="0" y="26"/>
                  <a:pt x="0" y="26"/>
                  <a:pt x="0" y="26"/>
                </a:cubicBezTo>
                <a:cubicBezTo>
                  <a:pt x="0" y="9"/>
                  <a:pt x="8" y="0"/>
                  <a:pt x="17" y="0"/>
                </a:cubicBezTo>
                <a:cubicBezTo>
                  <a:pt x="129" y="0"/>
                  <a:pt x="129" y="0"/>
                  <a:pt x="129" y="0"/>
                </a:cubicBezTo>
                <a:cubicBezTo>
                  <a:pt x="146" y="0"/>
                  <a:pt x="154" y="9"/>
                  <a:pt x="154" y="26"/>
                </a:cubicBezTo>
                <a:cubicBezTo>
                  <a:pt x="154" y="138"/>
                  <a:pt x="154" y="138"/>
                  <a:pt x="154" y="138"/>
                </a:cubicBezTo>
                <a:cubicBezTo>
                  <a:pt x="154" y="155"/>
                  <a:pt x="146" y="164"/>
                  <a:pt x="129" y="164"/>
                </a:cubicBezTo>
                <a:close/>
                <a:moveTo>
                  <a:pt x="43" y="121"/>
                </a:moveTo>
                <a:lnTo>
                  <a:pt x="43" y="121"/>
                </a:lnTo>
                <a:cubicBezTo>
                  <a:pt x="111" y="121"/>
                  <a:pt x="111" y="121"/>
                  <a:pt x="111" y="121"/>
                </a:cubicBezTo>
                <a:cubicBezTo>
                  <a:pt x="111" y="43"/>
                  <a:pt x="111" y="43"/>
                  <a:pt x="111" y="43"/>
                </a:cubicBezTo>
                <a:cubicBezTo>
                  <a:pt x="43" y="43"/>
                  <a:pt x="43" y="43"/>
                  <a:pt x="43" y="43"/>
                </a:cubicBezTo>
                <a:lnTo>
                  <a:pt x="43" y="121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15" name="Freeform 614">
            <a:extLst>
              <a:ext uri="{FF2B5EF4-FFF2-40B4-BE49-F238E27FC236}">
                <a16:creationId xmlns:a16="http://schemas.microsoft.com/office/drawing/2014/main" id="{541C87E6-D881-4B42-9D13-794B7877CA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17564" y="3772259"/>
            <a:ext cx="148119" cy="28213"/>
          </a:xfrm>
          <a:custGeom>
            <a:avLst/>
            <a:gdLst>
              <a:gd name="T0" fmla="*/ 259 w 277"/>
              <a:gd name="T1" fmla="*/ 51 h 52"/>
              <a:gd name="T2" fmla="*/ 259 w 277"/>
              <a:gd name="T3" fmla="*/ 51 h 52"/>
              <a:gd name="T4" fmla="*/ 26 w 277"/>
              <a:gd name="T5" fmla="*/ 51 h 52"/>
              <a:gd name="T6" fmla="*/ 0 w 277"/>
              <a:gd name="T7" fmla="*/ 25 h 52"/>
              <a:gd name="T8" fmla="*/ 26 w 277"/>
              <a:gd name="T9" fmla="*/ 0 h 52"/>
              <a:gd name="T10" fmla="*/ 259 w 277"/>
              <a:gd name="T11" fmla="*/ 0 h 52"/>
              <a:gd name="T12" fmla="*/ 276 w 277"/>
              <a:gd name="T13" fmla="*/ 25 h 52"/>
              <a:gd name="T14" fmla="*/ 259 w 277"/>
              <a:gd name="T15" fmla="*/ 51 h 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77" h="52">
                <a:moveTo>
                  <a:pt x="259" y="51"/>
                </a:moveTo>
                <a:lnTo>
                  <a:pt x="259" y="51"/>
                </a:lnTo>
                <a:cubicBezTo>
                  <a:pt x="26" y="51"/>
                  <a:pt x="26" y="51"/>
                  <a:pt x="26" y="51"/>
                </a:cubicBezTo>
                <a:cubicBezTo>
                  <a:pt x="18" y="51"/>
                  <a:pt x="0" y="34"/>
                  <a:pt x="0" y="25"/>
                </a:cubicBezTo>
                <a:cubicBezTo>
                  <a:pt x="0" y="8"/>
                  <a:pt x="18" y="0"/>
                  <a:pt x="26" y="0"/>
                </a:cubicBezTo>
                <a:cubicBezTo>
                  <a:pt x="259" y="0"/>
                  <a:pt x="259" y="0"/>
                  <a:pt x="259" y="0"/>
                </a:cubicBezTo>
                <a:cubicBezTo>
                  <a:pt x="267" y="0"/>
                  <a:pt x="276" y="8"/>
                  <a:pt x="276" y="25"/>
                </a:cubicBezTo>
                <a:cubicBezTo>
                  <a:pt x="276" y="34"/>
                  <a:pt x="267" y="51"/>
                  <a:pt x="259" y="51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16" name="Freeform 615">
            <a:extLst>
              <a:ext uri="{FF2B5EF4-FFF2-40B4-BE49-F238E27FC236}">
                <a16:creationId xmlns:a16="http://schemas.microsoft.com/office/drawing/2014/main" id="{2A7A4B4D-99D1-AA49-92DF-7DF4967F20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17564" y="3896867"/>
            <a:ext cx="148119" cy="23511"/>
          </a:xfrm>
          <a:custGeom>
            <a:avLst/>
            <a:gdLst>
              <a:gd name="T0" fmla="*/ 259 w 277"/>
              <a:gd name="T1" fmla="*/ 43 h 44"/>
              <a:gd name="T2" fmla="*/ 259 w 277"/>
              <a:gd name="T3" fmla="*/ 43 h 44"/>
              <a:gd name="T4" fmla="*/ 26 w 277"/>
              <a:gd name="T5" fmla="*/ 43 h 44"/>
              <a:gd name="T6" fmla="*/ 0 w 277"/>
              <a:gd name="T7" fmla="*/ 26 h 44"/>
              <a:gd name="T8" fmla="*/ 26 w 277"/>
              <a:gd name="T9" fmla="*/ 0 h 44"/>
              <a:gd name="T10" fmla="*/ 259 w 277"/>
              <a:gd name="T11" fmla="*/ 0 h 44"/>
              <a:gd name="T12" fmla="*/ 276 w 277"/>
              <a:gd name="T13" fmla="*/ 26 h 44"/>
              <a:gd name="T14" fmla="*/ 259 w 277"/>
              <a:gd name="T15" fmla="*/ 43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77" h="44">
                <a:moveTo>
                  <a:pt x="259" y="43"/>
                </a:moveTo>
                <a:lnTo>
                  <a:pt x="259" y="43"/>
                </a:lnTo>
                <a:cubicBezTo>
                  <a:pt x="26" y="43"/>
                  <a:pt x="26" y="43"/>
                  <a:pt x="26" y="43"/>
                </a:cubicBezTo>
                <a:cubicBezTo>
                  <a:pt x="18" y="43"/>
                  <a:pt x="0" y="35"/>
                  <a:pt x="0" y="26"/>
                </a:cubicBezTo>
                <a:cubicBezTo>
                  <a:pt x="0" y="9"/>
                  <a:pt x="18" y="0"/>
                  <a:pt x="26" y="0"/>
                </a:cubicBezTo>
                <a:cubicBezTo>
                  <a:pt x="259" y="0"/>
                  <a:pt x="259" y="0"/>
                  <a:pt x="259" y="0"/>
                </a:cubicBezTo>
                <a:cubicBezTo>
                  <a:pt x="267" y="0"/>
                  <a:pt x="276" y="9"/>
                  <a:pt x="276" y="26"/>
                </a:cubicBezTo>
                <a:cubicBezTo>
                  <a:pt x="276" y="35"/>
                  <a:pt x="267" y="43"/>
                  <a:pt x="259" y="43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17" name="Freeform 616">
            <a:extLst>
              <a:ext uri="{FF2B5EF4-FFF2-40B4-BE49-F238E27FC236}">
                <a16:creationId xmlns:a16="http://schemas.microsoft.com/office/drawing/2014/main" id="{3E02B2BE-0562-B54D-9121-5EC3578368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17564" y="4021474"/>
            <a:ext cx="148119" cy="23511"/>
          </a:xfrm>
          <a:custGeom>
            <a:avLst/>
            <a:gdLst>
              <a:gd name="T0" fmla="*/ 259 w 277"/>
              <a:gd name="T1" fmla="*/ 43 h 44"/>
              <a:gd name="T2" fmla="*/ 259 w 277"/>
              <a:gd name="T3" fmla="*/ 43 h 44"/>
              <a:gd name="T4" fmla="*/ 26 w 277"/>
              <a:gd name="T5" fmla="*/ 43 h 44"/>
              <a:gd name="T6" fmla="*/ 0 w 277"/>
              <a:gd name="T7" fmla="*/ 25 h 44"/>
              <a:gd name="T8" fmla="*/ 26 w 277"/>
              <a:gd name="T9" fmla="*/ 0 h 44"/>
              <a:gd name="T10" fmla="*/ 259 w 277"/>
              <a:gd name="T11" fmla="*/ 0 h 44"/>
              <a:gd name="T12" fmla="*/ 276 w 277"/>
              <a:gd name="T13" fmla="*/ 25 h 44"/>
              <a:gd name="T14" fmla="*/ 259 w 277"/>
              <a:gd name="T15" fmla="*/ 43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77" h="44">
                <a:moveTo>
                  <a:pt x="259" y="43"/>
                </a:moveTo>
                <a:lnTo>
                  <a:pt x="259" y="43"/>
                </a:lnTo>
                <a:cubicBezTo>
                  <a:pt x="26" y="43"/>
                  <a:pt x="26" y="43"/>
                  <a:pt x="26" y="43"/>
                </a:cubicBezTo>
                <a:cubicBezTo>
                  <a:pt x="18" y="43"/>
                  <a:pt x="0" y="34"/>
                  <a:pt x="0" y="25"/>
                </a:cubicBezTo>
                <a:cubicBezTo>
                  <a:pt x="0" y="8"/>
                  <a:pt x="18" y="0"/>
                  <a:pt x="26" y="0"/>
                </a:cubicBezTo>
                <a:cubicBezTo>
                  <a:pt x="259" y="0"/>
                  <a:pt x="259" y="0"/>
                  <a:pt x="259" y="0"/>
                </a:cubicBezTo>
                <a:cubicBezTo>
                  <a:pt x="267" y="0"/>
                  <a:pt x="276" y="8"/>
                  <a:pt x="276" y="25"/>
                </a:cubicBezTo>
                <a:cubicBezTo>
                  <a:pt x="276" y="34"/>
                  <a:pt x="267" y="43"/>
                  <a:pt x="259" y="43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18" name="Freeform 617">
            <a:extLst>
              <a:ext uri="{FF2B5EF4-FFF2-40B4-BE49-F238E27FC236}">
                <a16:creationId xmlns:a16="http://schemas.microsoft.com/office/drawing/2014/main" id="{97C51CF9-DA49-674C-972B-4D12D2AC8B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5872" y="3560661"/>
            <a:ext cx="206896" cy="134013"/>
          </a:xfrm>
          <a:custGeom>
            <a:avLst/>
            <a:gdLst>
              <a:gd name="T0" fmla="*/ 362 w 389"/>
              <a:gd name="T1" fmla="*/ 250 h 251"/>
              <a:gd name="T2" fmla="*/ 362 w 389"/>
              <a:gd name="T3" fmla="*/ 250 h 251"/>
              <a:gd name="T4" fmla="*/ 35 w 389"/>
              <a:gd name="T5" fmla="*/ 250 h 251"/>
              <a:gd name="T6" fmla="*/ 0 w 389"/>
              <a:gd name="T7" fmla="*/ 224 h 251"/>
              <a:gd name="T8" fmla="*/ 0 w 389"/>
              <a:gd name="T9" fmla="*/ 129 h 251"/>
              <a:gd name="T10" fmla="*/ 9 w 389"/>
              <a:gd name="T11" fmla="*/ 129 h 251"/>
              <a:gd name="T12" fmla="*/ 78 w 389"/>
              <a:gd name="T13" fmla="*/ 35 h 251"/>
              <a:gd name="T14" fmla="*/ 198 w 389"/>
              <a:gd name="T15" fmla="*/ 0 h 251"/>
              <a:gd name="T16" fmla="*/ 319 w 389"/>
              <a:gd name="T17" fmla="*/ 35 h 251"/>
              <a:gd name="T18" fmla="*/ 388 w 389"/>
              <a:gd name="T19" fmla="*/ 129 h 251"/>
              <a:gd name="T20" fmla="*/ 388 w 389"/>
              <a:gd name="T21" fmla="*/ 129 h 251"/>
              <a:gd name="T22" fmla="*/ 388 w 389"/>
              <a:gd name="T23" fmla="*/ 224 h 251"/>
              <a:gd name="T24" fmla="*/ 362 w 389"/>
              <a:gd name="T25" fmla="*/ 250 h 251"/>
              <a:gd name="T26" fmla="*/ 52 w 389"/>
              <a:gd name="T27" fmla="*/ 207 h 251"/>
              <a:gd name="T28" fmla="*/ 52 w 389"/>
              <a:gd name="T29" fmla="*/ 207 h 251"/>
              <a:gd name="T30" fmla="*/ 345 w 389"/>
              <a:gd name="T31" fmla="*/ 207 h 251"/>
              <a:gd name="T32" fmla="*/ 345 w 389"/>
              <a:gd name="T33" fmla="*/ 138 h 251"/>
              <a:gd name="T34" fmla="*/ 293 w 389"/>
              <a:gd name="T35" fmla="*/ 69 h 251"/>
              <a:gd name="T36" fmla="*/ 198 w 389"/>
              <a:gd name="T37" fmla="*/ 43 h 251"/>
              <a:gd name="T38" fmla="*/ 103 w 389"/>
              <a:gd name="T39" fmla="*/ 69 h 251"/>
              <a:gd name="T40" fmla="*/ 52 w 389"/>
              <a:gd name="T41" fmla="*/ 138 h 251"/>
              <a:gd name="T42" fmla="*/ 52 w 389"/>
              <a:gd name="T43" fmla="*/ 207 h 2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389" h="251">
                <a:moveTo>
                  <a:pt x="362" y="250"/>
                </a:moveTo>
                <a:lnTo>
                  <a:pt x="362" y="250"/>
                </a:lnTo>
                <a:cubicBezTo>
                  <a:pt x="35" y="250"/>
                  <a:pt x="35" y="250"/>
                  <a:pt x="35" y="250"/>
                </a:cubicBezTo>
                <a:cubicBezTo>
                  <a:pt x="17" y="250"/>
                  <a:pt x="0" y="242"/>
                  <a:pt x="0" y="224"/>
                </a:cubicBezTo>
                <a:cubicBezTo>
                  <a:pt x="0" y="129"/>
                  <a:pt x="0" y="129"/>
                  <a:pt x="0" y="129"/>
                </a:cubicBezTo>
                <a:cubicBezTo>
                  <a:pt x="0" y="129"/>
                  <a:pt x="0" y="129"/>
                  <a:pt x="9" y="129"/>
                </a:cubicBezTo>
                <a:cubicBezTo>
                  <a:pt x="17" y="86"/>
                  <a:pt x="43" y="61"/>
                  <a:pt x="78" y="35"/>
                </a:cubicBezTo>
                <a:cubicBezTo>
                  <a:pt x="112" y="9"/>
                  <a:pt x="155" y="0"/>
                  <a:pt x="198" y="0"/>
                </a:cubicBezTo>
                <a:cubicBezTo>
                  <a:pt x="241" y="0"/>
                  <a:pt x="285" y="9"/>
                  <a:pt x="319" y="35"/>
                </a:cubicBezTo>
                <a:cubicBezTo>
                  <a:pt x="345" y="61"/>
                  <a:pt x="371" y="86"/>
                  <a:pt x="388" y="129"/>
                </a:cubicBezTo>
                <a:lnTo>
                  <a:pt x="388" y="129"/>
                </a:lnTo>
                <a:cubicBezTo>
                  <a:pt x="388" y="224"/>
                  <a:pt x="388" y="224"/>
                  <a:pt x="388" y="224"/>
                </a:cubicBezTo>
                <a:cubicBezTo>
                  <a:pt x="388" y="242"/>
                  <a:pt x="379" y="250"/>
                  <a:pt x="362" y="250"/>
                </a:cubicBezTo>
                <a:close/>
                <a:moveTo>
                  <a:pt x="52" y="207"/>
                </a:moveTo>
                <a:lnTo>
                  <a:pt x="52" y="207"/>
                </a:lnTo>
                <a:cubicBezTo>
                  <a:pt x="345" y="207"/>
                  <a:pt x="345" y="207"/>
                  <a:pt x="345" y="207"/>
                </a:cubicBezTo>
                <a:cubicBezTo>
                  <a:pt x="345" y="138"/>
                  <a:pt x="345" y="138"/>
                  <a:pt x="345" y="138"/>
                </a:cubicBezTo>
                <a:cubicBezTo>
                  <a:pt x="336" y="112"/>
                  <a:pt x="319" y="86"/>
                  <a:pt x="293" y="69"/>
                </a:cubicBezTo>
                <a:cubicBezTo>
                  <a:pt x="259" y="52"/>
                  <a:pt x="233" y="43"/>
                  <a:pt x="198" y="43"/>
                </a:cubicBezTo>
                <a:cubicBezTo>
                  <a:pt x="164" y="43"/>
                  <a:pt x="129" y="52"/>
                  <a:pt x="103" y="69"/>
                </a:cubicBezTo>
                <a:cubicBezTo>
                  <a:pt x="78" y="86"/>
                  <a:pt x="60" y="112"/>
                  <a:pt x="52" y="138"/>
                </a:cubicBezTo>
                <a:lnTo>
                  <a:pt x="52" y="207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19" name="Freeform 618">
            <a:extLst>
              <a:ext uri="{FF2B5EF4-FFF2-40B4-BE49-F238E27FC236}">
                <a16:creationId xmlns:a16="http://schemas.microsoft.com/office/drawing/2014/main" id="{3129E4F0-BADC-9C44-82C7-C4AC9261B7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43481" y="5201718"/>
            <a:ext cx="79937" cy="197491"/>
          </a:xfrm>
          <a:custGeom>
            <a:avLst/>
            <a:gdLst>
              <a:gd name="T0" fmla="*/ 18 w 148"/>
              <a:gd name="T1" fmla="*/ 370 h 371"/>
              <a:gd name="T2" fmla="*/ 18 w 148"/>
              <a:gd name="T3" fmla="*/ 370 h 371"/>
              <a:gd name="T4" fmla="*/ 18 w 148"/>
              <a:gd name="T5" fmla="*/ 370 h 371"/>
              <a:gd name="T6" fmla="*/ 0 w 148"/>
              <a:gd name="T7" fmla="*/ 353 h 371"/>
              <a:gd name="T8" fmla="*/ 0 w 148"/>
              <a:gd name="T9" fmla="*/ 129 h 371"/>
              <a:gd name="T10" fmla="*/ 35 w 148"/>
              <a:gd name="T11" fmla="*/ 34 h 371"/>
              <a:gd name="T12" fmla="*/ 130 w 148"/>
              <a:gd name="T13" fmla="*/ 0 h 371"/>
              <a:gd name="T14" fmla="*/ 130 w 148"/>
              <a:gd name="T15" fmla="*/ 0 h 371"/>
              <a:gd name="T16" fmla="*/ 147 w 148"/>
              <a:gd name="T17" fmla="*/ 8 h 371"/>
              <a:gd name="T18" fmla="*/ 130 w 148"/>
              <a:gd name="T19" fmla="*/ 25 h 371"/>
              <a:gd name="T20" fmla="*/ 61 w 148"/>
              <a:gd name="T21" fmla="*/ 51 h 371"/>
              <a:gd name="T22" fmla="*/ 35 w 148"/>
              <a:gd name="T23" fmla="*/ 129 h 371"/>
              <a:gd name="T24" fmla="*/ 35 w 148"/>
              <a:gd name="T25" fmla="*/ 129 h 371"/>
              <a:gd name="T26" fmla="*/ 35 w 148"/>
              <a:gd name="T27" fmla="*/ 353 h 371"/>
              <a:gd name="T28" fmla="*/ 18 w 148"/>
              <a:gd name="T29" fmla="*/ 370 h 3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48" h="371">
                <a:moveTo>
                  <a:pt x="18" y="370"/>
                </a:moveTo>
                <a:lnTo>
                  <a:pt x="18" y="370"/>
                </a:lnTo>
                <a:lnTo>
                  <a:pt x="18" y="370"/>
                </a:lnTo>
                <a:cubicBezTo>
                  <a:pt x="9" y="370"/>
                  <a:pt x="0" y="361"/>
                  <a:pt x="0" y="353"/>
                </a:cubicBezTo>
                <a:cubicBezTo>
                  <a:pt x="0" y="129"/>
                  <a:pt x="0" y="129"/>
                  <a:pt x="0" y="129"/>
                </a:cubicBezTo>
                <a:cubicBezTo>
                  <a:pt x="0" y="129"/>
                  <a:pt x="0" y="68"/>
                  <a:pt x="35" y="34"/>
                </a:cubicBezTo>
                <a:cubicBezTo>
                  <a:pt x="61" y="8"/>
                  <a:pt x="95" y="0"/>
                  <a:pt x="130" y="0"/>
                </a:cubicBezTo>
                <a:lnTo>
                  <a:pt x="130" y="0"/>
                </a:lnTo>
                <a:cubicBezTo>
                  <a:pt x="138" y="0"/>
                  <a:pt x="147" y="0"/>
                  <a:pt x="147" y="8"/>
                </a:cubicBezTo>
                <a:cubicBezTo>
                  <a:pt x="147" y="17"/>
                  <a:pt x="138" y="25"/>
                  <a:pt x="130" y="25"/>
                </a:cubicBezTo>
                <a:cubicBezTo>
                  <a:pt x="104" y="25"/>
                  <a:pt x="78" y="34"/>
                  <a:pt x="61" y="51"/>
                </a:cubicBezTo>
                <a:cubicBezTo>
                  <a:pt x="26" y="86"/>
                  <a:pt x="35" y="129"/>
                  <a:pt x="35" y="129"/>
                </a:cubicBezTo>
                <a:lnTo>
                  <a:pt x="35" y="129"/>
                </a:lnTo>
                <a:cubicBezTo>
                  <a:pt x="35" y="353"/>
                  <a:pt x="35" y="353"/>
                  <a:pt x="35" y="353"/>
                </a:cubicBezTo>
                <a:cubicBezTo>
                  <a:pt x="35" y="361"/>
                  <a:pt x="26" y="370"/>
                  <a:pt x="18" y="370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20" name="Freeform 619">
            <a:extLst>
              <a:ext uri="{FF2B5EF4-FFF2-40B4-BE49-F238E27FC236}">
                <a16:creationId xmlns:a16="http://schemas.microsoft.com/office/drawing/2014/main" id="{85041806-2BAF-4E4A-A96B-12209231B7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8279" y="5251092"/>
            <a:ext cx="134011" cy="86990"/>
          </a:xfrm>
          <a:custGeom>
            <a:avLst/>
            <a:gdLst>
              <a:gd name="T0" fmla="*/ 233 w 251"/>
              <a:gd name="T1" fmla="*/ 164 h 165"/>
              <a:gd name="T2" fmla="*/ 233 w 251"/>
              <a:gd name="T3" fmla="*/ 164 h 165"/>
              <a:gd name="T4" fmla="*/ 233 w 251"/>
              <a:gd name="T5" fmla="*/ 164 h 165"/>
              <a:gd name="T6" fmla="*/ 215 w 251"/>
              <a:gd name="T7" fmla="*/ 155 h 165"/>
              <a:gd name="T8" fmla="*/ 215 w 251"/>
              <a:gd name="T9" fmla="*/ 155 h 165"/>
              <a:gd name="T10" fmla="*/ 189 w 251"/>
              <a:gd name="T11" fmla="*/ 69 h 165"/>
              <a:gd name="T12" fmla="*/ 121 w 251"/>
              <a:gd name="T13" fmla="*/ 43 h 165"/>
              <a:gd name="T14" fmla="*/ 112 w 251"/>
              <a:gd name="T15" fmla="*/ 43 h 165"/>
              <a:gd name="T16" fmla="*/ 17 w 251"/>
              <a:gd name="T17" fmla="*/ 35 h 165"/>
              <a:gd name="T18" fmla="*/ 0 w 251"/>
              <a:gd name="T19" fmla="*/ 26 h 165"/>
              <a:gd name="T20" fmla="*/ 9 w 251"/>
              <a:gd name="T21" fmla="*/ 9 h 165"/>
              <a:gd name="T22" fmla="*/ 121 w 251"/>
              <a:gd name="T23" fmla="*/ 17 h 165"/>
              <a:gd name="T24" fmla="*/ 215 w 251"/>
              <a:gd name="T25" fmla="*/ 52 h 165"/>
              <a:gd name="T26" fmla="*/ 250 w 251"/>
              <a:gd name="T27" fmla="*/ 155 h 165"/>
              <a:gd name="T28" fmla="*/ 233 w 251"/>
              <a:gd name="T29" fmla="*/ 164 h 1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251" h="165">
                <a:moveTo>
                  <a:pt x="233" y="164"/>
                </a:moveTo>
                <a:lnTo>
                  <a:pt x="233" y="164"/>
                </a:lnTo>
                <a:lnTo>
                  <a:pt x="233" y="164"/>
                </a:lnTo>
                <a:cubicBezTo>
                  <a:pt x="224" y="164"/>
                  <a:pt x="215" y="164"/>
                  <a:pt x="215" y="155"/>
                </a:cubicBezTo>
                <a:lnTo>
                  <a:pt x="215" y="155"/>
                </a:lnTo>
                <a:cubicBezTo>
                  <a:pt x="215" y="155"/>
                  <a:pt x="224" y="104"/>
                  <a:pt x="189" y="69"/>
                </a:cubicBezTo>
                <a:cubicBezTo>
                  <a:pt x="172" y="52"/>
                  <a:pt x="146" y="43"/>
                  <a:pt x="121" y="43"/>
                </a:cubicBezTo>
                <a:cubicBezTo>
                  <a:pt x="121" y="43"/>
                  <a:pt x="121" y="43"/>
                  <a:pt x="112" y="43"/>
                </a:cubicBezTo>
                <a:cubicBezTo>
                  <a:pt x="95" y="43"/>
                  <a:pt x="43" y="26"/>
                  <a:pt x="17" y="35"/>
                </a:cubicBezTo>
                <a:cubicBezTo>
                  <a:pt x="9" y="35"/>
                  <a:pt x="0" y="35"/>
                  <a:pt x="0" y="26"/>
                </a:cubicBezTo>
                <a:cubicBezTo>
                  <a:pt x="0" y="17"/>
                  <a:pt x="0" y="9"/>
                  <a:pt x="9" y="9"/>
                </a:cubicBezTo>
                <a:cubicBezTo>
                  <a:pt x="52" y="0"/>
                  <a:pt x="112" y="17"/>
                  <a:pt x="121" y="17"/>
                </a:cubicBezTo>
                <a:cubicBezTo>
                  <a:pt x="155" y="17"/>
                  <a:pt x="189" y="26"/>
                  <a:pt x="215" y="52"/>
                </a:cubicBezTo>
                <a:cubicBezTo>
                  <a:pt x="250" y="95"/>
                  <a:pt x="250" y="147"/>
                  <a:pt x="250" y="155"/>
                </a:cubicBezTo>
                <a:cubicBezTo>
                  <a:pt x="250" y="164"/>
                  <a:pt x="241" y="164"/>
                  <a:pt x="233" y="164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21" name="Freeform 620">
            <a:extLst>
              <a:ext uri="{FF2B5EF4-FFF2-40B4-BE49-F238E27FC236}">
                <a16:creationId xmlns:a16="http://schemas.microsoft.com/office/drawing/2014/main" id="{EFC6D20A-23C2-9643-887F-65DBE585BB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02259" y="5154696"/>
            <a:ext cx="197491" cy="105800"/>
          </a:xfrm>
          <a:custGeom>
            <a:avLst/>
            <a:gdLst>
              <a:gd name="T0" fmla="*/ 112 w 372"/>
              <a:gd name="T1" fmla="*/ 198 h 199"/>
              <a:gd name="T2" fmla="*/ 112 w 372"/>
              <a:gd name="T3" fmla="*/ 198 h 199"/>
              <a:gd name="T4" fmla="*/ 78 w 372"/>
              <a:gd name="T5" fmla="*/ 190 h 199"/>
              <a:gd name="T6" fmla="*/ 0 w 372"/>
              <a:gd name="T7" fmla="*/ 95 h 199"/>
              <a:gd name="T8" fmla="*/ 95 w 372"/>
              <a:gd name="T9" fmla="*/ 0 h 199"/>
              <a:gd name="T10" fmla="*/ 259 w 372"/>
              <a:gd name="T11" fmla="*/ 26 h 199"/>
              <a:gd name="T12" fmla="*/ 371 w 372"/>
              <a:gd name="T13" fmla="*/ 95 h 199"/>
              <a:gd name="T14" fmla="*/ 371 w 372"/>
              <a:gd name="T15" fmla="*/ 112 h 199"/>
              <a:gd name="T16" fmla="*/ 354 w 372"/>
              <a:gd name="T17" fmla="*/ 121 h 199"/>
              <a:gd name="T18" fmla="*/ 216 w 372"/>
              <a:gd name="T19" fmla="*/ 138 h 199"/>
              <a:gd name="T20" fmla="*/ 198 w 372"/>
              <a:gd name="T21" fmla="*/ 155 h 199"/>
              <a:gd name="T22" fmla="*/ 130 w 372"/>
              <a:gd name="T23" fmla="*/ 198 h 199"/>
              <a:gd name="T24" fmla="*/ 112 w 372"/>
              <a:gd name="T25" fmla="*/ 198 h 199"/>
              <a:gd name="T26" fmla="*/ 147 w 372"/>
              <a:gd name="T27" fmla="*/ 26 h 199"/>
              <a:gd name="T28" fmla="*/ 147 w 372"/>
              <a:gd name="T29" fmla="*/ 26 h 199"/>
              <a:gd name="T30" fmla="*/ 104 w 372"/>
              <a:gd name="T31" fmla="*/ 35 h 199"/>
              <a:gd name="T32" fmla="*/ 104 w 372"/>
              <a:gd name="T33" fmla="*/ 35 h 199"/>
              <a:gd name="T34" fmla="*/ 35 w 372"/>
              <a:gd name="T35" fmla="*/ 95 h 199"/>
              <a:gd name="T36" fmla="*/ 87 w 372"/>
              <a:gd name="T37" fmla="*/ 164 h 199"/>
              <a:gd name="T38" fmla="*/ 87 w 372"/>
              <a:gd name="T39" fmla="*/ 164 h 199"/>
              <a:gd name="T40" fmla="*/ 130 w 372"/>
              <a:gd name="T41" fmla="*/ 164 h 199"/>
              <a:gd name="T42" fmla="*/ 181 w 372"/>
              <a:gd name="T43" fmla="*/ 130 h 199"/>
              <a:gd name="T44" fmla="*/ 198 w 372"/>
              <a:gd name="T45" fmla="*/ 121 h 199"/>
              <a:gd name="T46" fmla="*/ 310 w 372"/>
              <a:gd name="T47" fmla="*/ 87 h 199"/>
              <a:gd name="T48" fmla="*/ 250 w 372"/>
              <a:gd name="T49" fmla="*/ 52 h 199"/>
              <a:gd name="T50" fmla="*/ 147 w 372"/>
              <a:gd name="T51" fmla="*/ 26 h 199"/>
              <a:gd name="T52" fmla="*/ 95 w 372"/>
              <a:gd name="T53" fmla="*/ 18 h 199"/>
              <a:gd name="T54" fmla="*/ 95 w 372"/>
              <a:gd name="T55" fmla="*/ 18 h 1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372" h="199">
                <a:moveTo>
                  <a:pt x="112" y="198"/>
                </a:moveTo>
                <a:lnTo>
                  <a:pt x="112" y="198"/>
                </a:lnTo>
                <a:cubicBezTo>
                  <a:pt x="104" y="198"/>
                  <a:pt x="87" y="198"/>
                  <a:pt x="78" y="190"/>
                </a:cubicBezTo>
                <a:cubicBezTo>
                  <a:pt x="35" y="181"/>
                  <a:pt x="0" y="138"/>
                  <a:pt x="0" y="95"/>
                </a:cubicBezTo>
                <a:cubicBezTo>
                  <a:pt x="9" y="52"/>
                  <a:pt x="44" y="9"/>
                  <a:pt x="95" y="0"/>
                </a:cubicBezTo>
                <a:cubicBezTo>
                  <a:pt x="138" y="0"/>
                  <a:pt x="190" y="0"/>
                  <a:pt x="259" y="26"/>
                </a:cubicBezTo>
                <a:cubicBezTo>
                  <a:pt x="302" y="35"/>
                  <a:pt x="336" y="69"/>
                  <a:pt x="371" y="95"/>
                </a:cubicBezTo>
                <a:cubicBezTo>
                  <a:pt x="371" y="104"/>
                  <a:pt x="371" y="112"/>
                  <a:pt x="371" y="112"/>
                </a:cubicBezTo>
                <a:cubicBezTo>
                  <a:pt x="362" y="121"/>
                  <a:pt x="362" y="121"/>
                  <a:pt x="354" y="121"/>
                </a:cubicBezTo>
                <a:cubicBezTo>
                  <a:pt x="293" y="112"/>
                  <a:pt x="241" y="112"/>
                  <a:pt x="216" y="138"/>
                </a:cubicBezTo>
                <a:cubicBezTo>
                  <a:pt x="207" y="147"/>
                  <a:pt x="207" y="147"/>
                  <a:pt x="198" y="155"/>
                </a:cubicBezTo>
                <a:cubicBezTo>
                  <a:pt x="181" y="173"/>
                  <a:pt x="164" y="190"/>
                  <a:pt x="130" y="198"/>
                </a:cubicBezTo>
                <a:cubicBezTo>
                  <a:pt x="121" y="198"/>
                  <a:pt x="121" y="198"/>
                  <a:pt x="112" y="198"/>
                </a:cubicBezTo>
                <a:close/>
                <a:moveTo>
                  <a:pt x="147" y="26"/>
                </a:moveTo>
                <a:lnTo>
                  <a:pt x="147" y="26"/>
                </a:lnTo>
                <a:cubicBezTo>
                  <a:pt x="130" y="26"/>
                  <a:pt x="112" y="26"/>
                  <a:pt x="104" y="35"/>
                </a:cubicBezTo>
                <a:lnTo>
                  <a:pt x="104" y="35"/>
                </a:lnTo>
                <a:cubicBezTo>
                  <a:pt x="61" y="35"/>
                  <a:pt x="35" y="61"/>
                  <a:pt x="35" y="95"/>
                </a:cubicBezTo>
                <a:cubicBezTo>
                  <a:pt x="35" y="130"/>
                  <a:pt x="52" y="155"/>
                  <a:pt x="87" y="164"/>
                </a:cubicBezTo>
                <a:lnTo>
                  <a:pt x="87" y="164"/>
                </a:lnTo>
                <a:cubicBezTo>
                  <a:pt x="104" y="173"/>
                  <a:pt x="112" y="173"/>
                  <a:pt x="130" y="164"/>
                </a:cubicBezTo>
                <a:cubicBezTo>
                  <a:pt x="147" y="164"/>
                  <a:pt x="164" y="147"/>
                  <a:pt x="181" y="130"/>
                </a:cubicBezTo>
                <a:cubicBezTo>
                  <a:pt x="181" y="130"/>
                  <a:pt x="190" y="121"/>
                  <a:pt x="198" y="121"/>
                </a:cubicBezTo>
                <a:cubicBezTo>
                  <a:pt x="224" y="95"/>
                  <a:pt x="259" y="87"/>
                  <a:pt x="310" y="87"/>
                </a:cubicBezTo>
                <a:cubicBezTo>
                  <a:pt x="293" y="69"/>
                  <a:pt x="267" y="61"/>
                  <a:pt x="250" y="52"/>
                </a:cubicBezTo>
                <a:cubicBezTo>
                  <a:pt x="207" y="35"/>
                  <a:pt x="173" y="26"/>
                  <a:pt x="147" y="26"/>
                </a:cubicBezTo>
                <a:close/>
                <a:moveTo>
                  <a:pt x="95" y="18"/>
                </a:moveTo>
                <a:lnTo>
                  <a:pt x="95" y="18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22" name="Freeform 621">
            <a:extLst>
              <a:ext uri="{FF2B5EF4-FFF2-40B4-BE49-F238E27FC236}">
                <a16:creationId xmlns:a16="http://schemas.microsoft.com/office/drawing/2014/main" id="{0D0AF17A-092D-2A43-97F2-FE1C0C01D1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1288" y="5225229"/>
            <a:ext cx="157524" cy="91693"/>
          </a:xfrm>
          <a:custGeom>
            <a:avLst/>
            <a:gdLst>
              <a:gd name="T0" fmla="*/ 173 w 294"/>
              <a:gd name="T1" fmla="*/ 25 h 173"/>
              <a:gd name="T2" fmla="*/ 173 w 294"/>
              <a:gd name="T3" fmla="*/ 25 h 173"/>
              <a:gd name="T4" fmla="*/ 207 w 294"/>
              <a:gd name="T5" fmla="*/ 25 h 173"/>
              <a:gd name="T6" fmla="*/ 259 w 294"/>
              <a:gd name="T7" fmla="*/ 86 h 173"/>
              <a:gd name="T8" fmla="*/ 216 w 294"/>
              <a:gd name="T9" fmla="*/ 137 h 173"/>
              <a:gd name="T10" fmla="*/ 199 w 294"/>
              <a:gd name="T11" fmla="*/ 137 h 173"/>
              <a:gd name="T12" fmla="*/ 190 w 294"/>
              <a:gd name="T13" fmla="*/ 137 h 173"/>
              <a:gd name="T14" fmla="*/ 138 w 294"/>
              <a:gd name="T15" fmla="*/ 103 h 173"/>
              <a:gd name="T16" fmla="*/ 78 w 294"/>
              <a:gd name="T17" fmla="*/ 86 h 173"/>
              <a:gd name="T18" fmla="*/ 35 w 294"/>
              <a:gd name="T19" fmla="*/ 86 h 173"/>
              <a:gd name="T20" fmla="*/ 104 w 294"/>
              <a:gd name="T21" fmla="*/ 43 h 173"/>
              <a:gd name="T22" fmla="*/ 173 w 294"/>
              <a:gd name="T23" fmla="*/ 25 h 173"/>
              <a:gd name="T24" fmla="*/ 173 w 294"/>
              <a:gd name="T25" fmla="*/ 0 h 173"/>
              <a:gd name="T26" fmla="*/ 173 w 294"/>
              <a:gd name="T27" fmla="*/ 0 h 173"/>
              <a:gd name="T28" fmla="*/ 173 w 294"/>
              <a:gd name="T29" fmla="*/ 25 h 173"/>
              <a:gd name="T30" fmla="*/ 173 w 294"/>
              <a:gd name="T31" fmla="*/ 0 h 173"/>
              <a:gd name="T32" fmla="*/ 173 w 294"/>
              <a:gd name="T33" fmla="*/ 0 h 173"/>
              <a:gd name="T34" fmla="*/ 95 w 294"/>
              <a:gd name="T35" fmla="*/ 17 h 173"/>
              <a:gd name="T36" fmla="*/ 9 w 294"/>
              <a:gd name="T37" fmla="*/ 68 h 173"/>
              <a:gd name="T38" fmla="*/ 9 w 294"/>
              <a:gd name="T39" fmla="*/ 103 h 173"/>
              <a:gd name="T40" fmla="*/ 35 w 294"/>
              <a:gd name="T41" fmla="*/ 120 h 173"/>
              <a:gd name="T42" fmla="*/ 35 w 294"/>
              <a:gd name="T43" fmla="*/ 120 h 173"/>
              <a:gd name="T44" fmla="*/ 78 w 294"/>
              <a:gd name="T45" fmla="*/ 111 h 173"/>
              <a:gd name="T46" fmla="*/ 112 w 294"/>
              <a:gd name="T47" fmla="*/ 129 h 173"/>
              <a:gd name="T48" fmla="*/ 121 w 294"/>
              <a:gd name="T49" fmla="*/ 137 h 173"/>
              <a:gd name="T50" fmla="*/ 181 w 294"/>
              <a:gd name="T51" fmla="*/ 172 h 173"/>
              <a:gd name="T52" fmla="*/ 199 w 294"/>
              <a:gd name="T53" fmla="*/ 172 h 173"/>
              <a:gd name="T54" fmla="*/ 224 w 294"/>
              <a:gd name="T55" fmla="*/ 163 h 173"/>
              <a:gd name="T56" fmla="*/ 276 w 294"/>
              <a:gd name="T57" fmla="*/ 137 h 173"/>
              <a:gd name="T58" fmla="*/ 293 w 294"/>
              <a:gd name="T59" fmla="*/ 86 h 173"/>
              <a:gd name="T60" fmla="*/ 207 w 294"/>
              <a:gd name="T61" fmla="*/ 0 h 173"/>
              <a:gd name="T62" fmla="*/ 173 w 294"/>
              <a:gd name="T63" fmla="*/ 0 h 173"/>
              <a:gd name="T64" fmla="*/ 173 w 294"/>
              <a:gd name="T65" fmla="*/ 25 h 1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294" h="173">
                <a:moveTo>
                  <a:pt x="173" y="25"/>
                </a:moveTo>
                <a:lnTo>
                  <a:pt x="173" y="25"/>
                </a:lnTo>
                <a:cubicBezTo>
                  <a:pt x="190" y="25"/>
                  <a:pt x="199" y="25"/>
                  <a:pt x="207" y="25"/>
                </a:cubicBezTo>
                <a:cubicBezTo>
                  <a:pt x="242" y="25"/>
                  <a:pt x="259" y="51"/>
                  <a:pt x="259" y="86"/>
                </a:cubicBezTo>
                <a:cubicBezTo>
                  <a:pt x="259" y="111"/>
                  <a:pt x="242" y="129"/>
                  <a:pt x="216" y="137"/>
                </a:cubicBezTo>
                <a:cubicBezTo>
                  <a:pt x="216" y="137"/>
                  <a:pt x="207" y="137"/>
                  <a:pt x="199" y="137"/>
                </a:cubicBezTo>
                <a:lnTo>
                  <a:pt x="190" y="137"/>
                </a:lnTo>
                <a:cubicBezTo>
                  <a:pt x="164" y="137"/>
                  <a:pt x="147" y="111"/>
                  <a:pt x="138" y="103"/>
                </a:cubicBezTo>
                <a:cubicBezTo>
                  <a:pt x="121" y="94"/>
                  <a:pt x="104" y="86"/>
                  <a:pt x="78" y="86"/>
                </a:cubicBezTo>
                <a:cubicBezTo>
                  <a:pt x="61" y="86"/>
                  <a:pt x="43" y="86"/>
                  <a:pt x="35" y="86"/>
                </a:cubicBezTo>
                <a:cubicBezTo>
                  <a:pt x="43" y="77"/>
                  <a:pt x="69" y="51"/>
                  <a:pt x="104" y="43"/>
                </a:cubicBezTo>
                <a:cubicBezTo>
                  <a:pt x="130" y="25"/>
                  <a:pt x="156" y="25"/>
                  <a:pt x="173" y="25"/>
                </a:cubicBezTo>
                <a:lnTo>
                  <a:pt x="173" y="0"/>
                </a:lnTo>
                <a:lnTo>
                  <a:pt x="173" y="0"/>
                </a:lnTo>
                <a:cubicBezTo>
                  <a:pt x="173" y="25"/>
                  <a:pt x="173" y="25"/>
                  <a:pt x="173" y="25"/>
                </a:cubicBezTo>
                <a:cubicBezTo>
                  <a:pt x="173" y="0"/>
                  <a:pt x="173" y="0"/>
                  <a:pt x="173" y="0"/>
                </a:cubicBezTo>
                <a:lnTo>
                  <a:pt x="173" y="0"/>
                </a:lnTo>
                <a:cubicBezTo>
                  <a:pt x="147" y="0"/>
                  <a:pt x="121" y="0"/>
                  <a:pt x="95" y="17"/>
                </a:cubicBezTo>
                <a:cubicBezTo>
                  <a:pt x="61" y="25"/>
                  <a:pt x="35" y="43"/>
                  <a:pt x="9" y="68"/>
                </a:cubicBezTo>
                <a:cubicBezTo>
                  <a:pt x="0" y="77"/>
                  <a:pt x="0" y="94"/>
                  <a:pt x="9" y="103"/>
                </a:cubicBezTo>
                <a:cubicBezTo>
                  <a:pt x="9" y="111"/>
                  <a:pt x="18" y="120"/>
                  <a:pt x="35" y="120"/>
                </a:cubicBezTo>
                <a:lnTo>
                  <a:pt x="35" y="120"/>
                </a:lnTo>
                <a:cubicBezTo>
                  <a:pt x="52" y="111"/>
                  <a:pt x="61" y="111"/>
                  <a:pt x="78" y="111"/>
                </a:cubicBezTo>
                <a:cubicBezTo>
                  <a:pt x="95" y="111"/>
                  <a:pt x="104" y="120"/>
                  <a:pt x="112" y="129"/>
                </a:cubicBezTo>
                <a:cubicBezTo>
                  <a:pt x="121" y="129"/>
                  <a:pt x="121" y="129"/>
                  <a:pt x="121" y="137"/>
                </a:cubicBezTo>
                <a:cubicBezTo>
                  <a:pt x="138" y="146"/>
                  <a:pt x="156" y="163"/>
                  <a:pt x="181" y="172"/>
                </a:cubicBezTo>
                <a:cubicBezTo>
                  <a:pt x="190" y="172"/>
                  <a:pt x="190" y="172"/>
                  <a:pt x="199" y="172"/>
                </a:cubicBezTo>
                <a:cubicBezTo>
                  <a:pt x="207" y="172"/>
                  <a:pt x="216" y="172"/>
                  <a:pt x="224" y="163"/>
                </a:cubicBezTo>
                <a:cubicBezTo>
                  <a:pt x="242" y="163"/>
                  <a:pt x="259" y="146"/>
                  <a:pt x="276" y="137"/>
                </a:cubicBezTo>
                <a:cubicBezTo>
                  <a:pt x="285" y="120"/>
                  <a:pt x="293" y="103"/>
                  <a:pt x="293" y="86"/>
                </a:cubicBezTo>
                <a:cubicBezTo>
                  <a:pt x="293" y="34"/>
                  <a:pt x="250" y="0"/>
                  <a:pt x="207" y="0"/>
                </a:cubicBezTo>
                <a:cubicBezTo>
                  <a:pt x="199" y="0"/>
                  <a:pt x="190" y="0"/>
                  <a:pt x="173" y="0"/>
                </a:cubicBezTo>
                <a:lnTo>
                  <a:pt x="173" y="25"/>
                </a:ln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23" name="Freeform 622">
            <a:extLst>
              <a:ext uri="{FF2B5EF4-FFF2-40B4-BE49-F238E27FC236}">
                <a16:creationId xmlns:a16="http://schemas.microsoft.com/office/drawing/2014/main" id="{B71806C5-6E5F-F347-90B8-43E39BBD8F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02259" y="5187612"/>
            <a:ext cx="91692" cy="28213"/>
          </a:xfrm>
          <a:custGeom>
            <a:avLst/>
            <a:gdLst>
              <a:gd name="T0" fmla="*/ 18 w 174"/>
              <a:gd name="T1" fmla="*/ 51 h 52"/>
              <a:gd name="T2" fmla="*/ 18 w 174"/>
              <a:gd name="T3" fmla="*/ 51 h 52"/>
              <a:gd name="T4" fmla="*/ 9 w 174"/>
              <a:gd name="T5" fmla="*/ 43 h 52"/>
              <a:gd name="T6" fmla="*/ 18 w 174"/>
              <a:gd name="T7" fmla="*/ 26 h 52"/>
              <a:gd name="T8" fmla="*/ 155 w 174"/>
              <a:gd name="T9" fmla="*/ 0 h 52"/>
              <a:gd name="T10" fmla="*/ 173 w 174"/>
              <a:gd name="T11" fmla="*/ 17 h 52"/>
              <a:gd name="T12" fmla="*/ 155 w 174"/>
              <a:gd name="T13" fmla="*/ 26 h 52"/>
              <a:gd name="T14" fmla="*/ 26 w 174"/>
              <a:gd name="T15" fmla="*/ 51 h 52"/>
              <a:gd name="T16" fmla="*/ 18 w 174"/>
              <a:gd name="T17" fmla="*/ 51 h 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74" h="52">
                <a:moveTo>
                  <a:pt x="18" y="51"/>
                </a:moveTo>
                <a:lnTo>
                  <a:pt x="18" y="51"/>
                </a:lnTo>
                <a:cubicBezTo>
                  <a:pt x="9" y="51"/>
                  <a:pt x="9" y="51"/>
                  <a:pt x="9" y="43"/>
                </a:cubicBezTo>
                <a:cubicBezTo>
                  <a:pt x="0" y="34"/>
                  <a:pt x="9" y="26"/>
                  <a:pt x="18" y="26"/>
                </a:cubicBezTo>
                <a:cubicBezTo>
                  <a:pt x="18" y="26"/>
                  <a:pt x="104" y="0"/>
                  <a:pt x="155" y="0"/>
                </a:cubicBezTo>
                <a:cubicBezTo>
                  <a:pt x="164" y="0"/>
                  <a:pt x="173" y="8"/>
                  <a:pt x="173" y="17"/>
                </a:cubicBezTo>
                <a:cubicBezTo>
                  <a:pt x="173" y="26"/>
                  <a:pt x="164" y="26"/>
                  <a:pt x="155" y="26"/>
                </a:cubicBezTo>
                <a:cubicBezTo>
                  <a:pt x="112" y="26"/>
                  <a:pt x="26" y="51"/>
                  <a:pt x="26" y="51"/>
                </a:cubicBezTo>
                <a:cubicBezTo>
                  <a:pt x="18" y="51"/>
                  <a:pt x="18" y="51"/>
                  <a:pt x="18" y="51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24" name="Freeform 623">
            <a:extLst>
              <a:ext uri="{FF2B5EF4-FFF2-40B4-BE49-F238E27FC236}">
                <a16:creationId xmlns:a16="http://schemas.microsoft.com/office/drawing/2014/main" id="{F87B8923-1DA8-6544-BA97-D22DD9745A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35174" y="5192314"/>
            <a:ext cx="42320" cy="37618"/>
          </a:xfrm>
          <a:custGeom>
            <a:avLst/>
            <a:gdLst>
              <a:gd name="T0" fmla="*/ 60 w 78"/>
              <a:gd name="T1" fmla="*/ 69 h 70"/>
              <a:gd name="T2" fmla="*/ 60 w 78"/>
              <a:gd name="T3" fmla="*/ 69 h 70"/>
              <a:gd name="T4" fmla="*/ 51 w 78"/>
              <a:gd name="T5" fmla="*/ 61 h 70"/>
              <a:gd name="T6" fmla="*/ 0 w 78"/>
              <a:gd name="T7" fmla="*/ 26 h 70"/>
              <a:gd name="T8" fmla="*/ 0 w 78"/>
              <a:gd name="T9" fmla="*/ 9 h 70"/>
              <a:gd name="T10" fmla="*/ 26 w 78"/>
              <a:gd name="T11" fmla="*/ 9 h 70"/>
              <a:gd name="T12" fmla="*/ 69 w 78"/>
              <a:gd name="T13" fmla="*/ 43 h 70"/>
              <a:gd name="T14" fmla="*/ 69 w 78"/>
              <a:gd name="T15" fmla="*/ 61 h 70"/>
              <a:gd name="T16" fmla="*/ 60 w 78"/>
              <a:gd name="T17" fmla="*/ 69 h 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8" h="70">
                <a:moveTo>
                  <a:pt x="60" y="69"/>
                </a:moveTo>
                <a:lnTo>
                  <a:pt x="60" y="69"/>
                </a:lnTo>
                <a:cubicBezTo>
                  <a:pt x="51" y="69"/>
                  <a:pt x="51" y="69"/>
                  <a:pt x="51" y="61"/>
                </a:cubicBezTo>
                <a:cubicBezTo>
                  <a:pt x="0" y="26"/>
                  <a:pt x="0" y="26"/>
                  <a:pt x="0" y="26"/>
                </a:cubicBezTo>
                <a:cubicBezTo>
                  <a:pt x="0" y="18"/>
                  <a:pt x="0" y="9"/>
                  <a:pt x="0" y="9"/>
                </a:cubicBezTo>
                <a:cubicBezTo>
                  <a:pt x="8" y="0"/>
                  <a:pt x="17" y="0"/>
                  <a:pt x="26" y="9"/>
                </a:cubicBezTo>
                <a:cubicBezTo>
                  <a:pt x="69" y="43"/>
                  <a:pt x="69" y="43"/>
                  <a:pt x="69" y="43"/>
                </a:cubicBezTo>
                <a:cubicBezTo>
                  <a:pt x="69" y="43"/>
                  <a:pt x="77" y="61"/>
                  <a:pt x="69" y="61"/>
                </a:cubicBezTo>
                <a:cubicBezTo>
                  <a:pt x="69" y="69"/>
                  <a:pt x="60" y="69"/>
                  <a:pt x="60" y="69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25" name="Freeform 624">
            <a:extLst>
              <a:ext uri="{FF2B5EF4-FFF2-40B4-BE49-F238E27FC236}">
                <a16:creationId xmlns:a16="http://schemas.microsoft.com/office/drawing/2014/main" id="{9A34ECEF-3164-F541-8B3B-A53FBB449A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89564" y="5319272"/>
            <a:ext cx="451409" cy="364419"/>
          </a:xfrm>
          <a:custGeom>
            <a:avLst/>
            <a:gdLst>
              <a:gd name="T0" fmla="*/ 655 w 846"/>
              <a:gd name="T1" fmla="*/ 681 h 682"/>
              <a:gd name="T2" fmla="*/ 586 w 846"/>
              <a:gd name="T3" fmla="*/ 629 h 682"/>
              <a:gd name="T4" fmla="*/ 569 w 846"/>
              <a:gd name="T5" fmla="*/ 552 h 682"/>
              <a:gd name="T6" fmla="*/ 448 w 846"/>
              <a:gd name="T7" fmla="*/ 561 h 682"/>
              <a:gd name="T8" fmla="*/ 345 w 846"/>
              <a:gd name="T9" fmla="*/ 612 h 682"/>
              <a:gd name="T10" fmla="*/ 216 w 846"/>
              <a:gd name="T11" fmla="*/ 629 h 682"/>
              <a:gd name="T12" fmla="*/ 147 w 846"/>
              <a:gd name="T13" fmla="*/ 466 h 682"/>
              <a:gd name="T14" fmla="*/ 44 w 846"/>
              <a:gd name="T15" fmla="*/ 405 h 682"/>
              <a:gd name="T16" fmla="*/ 0 w 846"/>
              <a:gd name="T17" fmla="*/ 354 h 682"/>
              <a:gd name="T18" fmla="*/ 44 w 846"/>
              <a:gd name="T19" fmla="*/ 224 h 682"/>
              <a:gd name="T20" fmla="*/ 147 w 846"/>
              <a:gd name="T21" fmla="*/ 113 h 682"/>
              <a:gd name="T22" fmla="*/ 104 w 846"/>
              <a:gd name="T23" fmla="*/ 18 h 682"/>
              <a:gd name="T24" fmla="*/ 259 w 846"/>
              <a:gd name="T25" fmla="*/ 35 h 682"/>
              <a:gd name="T26" fmla="*/ 448 w 846"/>
              <a:gd name="T27" fmla="*/ 35 h 682"/>
              <a:gd name="T28" fmla="*/ 845 w 846"/>
              <a:gd name="T29" fmla="*/ 310 h 682"/>
              <a:gd name="T30" fmla="*/ 784 w 846"/>
              <a:gd name="T31" fmla="*/ 457 h 682"/>
              <a:gd name="T32" fmla="*/ 724 w 846"/>
              <a:gd name="T33" fmla="*/ 586 h 682"/>
              <a:gd name="T34" fmla="*/ 655 w 846"/>
              <a:gd name="T35" fmla="*/ 681 h 682"/>
              <a:gd name="T36" fmla="*/ 630 w 846"/>
              <a:gd name="T37" fmla="*/ 621 h 682"/>
              <a:gd name="T38" fmla="*/ 681 w 846"/>
              <a:gd name="T39" fmla="*/ 612 h 682"/>
              <a:gd name="T40" fmla="*/ 698 w 846"/>
              <a:gd name="T41" fmla="*/ 526 h 682"/>
              <a:gd name="T42" fmla="*/ 767 w 846"/>
              <a:gd name="T43" fmla="*/ 405 h 682"/>
              <a:gd name="T44" fmla="*/ 698 w 846"/>
              <a:gd name="T45" fmla="*/ 156 h 682"/>
              <a:gd name="T46" fmla="*/ 405 w 846"/>
              <a:gd name="T47" fmla="*/ 87 h 682"/>
              <a:gd name="T48" fmla="*/ 251 w 846"/>
              <a:gd name="T49" fmla="*/ 69 h 682"/>
              <a:gd name="T50" fmla="*/ 199 w 846"/>
              <a:gd name="T51" fmla="*/ 104 h 682"/>
              <a:gd name="T52" fmla="*/ 199 w 846"/>
              <a:gd name="T53" fmla="*/ 138 h 682"/>
              <a:gd name="T54" fmla="*/ 52 w 846"/>
              <a:gd name="T55" fmla="*/ 276 h 682"/>
              <a:gd name="T56" fmla="*/ 52 w 846"/>
              <a:gd name="T57" fmla="*/ 354 h 682"/>
              <a:gd name="T58" fmla="*/ 61 w 846"/>
              <a:gd name="T59" fmla="*/ 362 h 682"/>
              <a:gd name="T60" fmla="*/ 164 w 846"/>
              <a:gd name="T61" fmla="*/ 423 h 682"/>
              <a:gd name="T62" fmla="*/ 259 w 846"/>
              <a:gd name="T63" fmla="*/ 621 h 682"/>
              <a:gd name="T64" fmla="*/ 302 w 846"/>
              <a:gd name="T65" fmla="*/ 612 h 682"/>
              <a:gd name="T66" fmla="*/ 311 w 846"/>
              <a:gd name="T67" fmla="*/ 500 h 682"/>
              <a:gd name="T68" fmla="*/ 448 w 846"/>
              <a:gd name="T69" fmla="*/ 509 h 682"/>
              <a:gd name="T70" fmla="*/ 595 w 846"/>
              <a:gd name="T71" fmla="*/ 509 h 682"/>
              <a:gd name="T72" fmla="*/ 621 w 846"/>
              <a:gd name="T73" fmla="*/ 561 h 6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846" h="682">
                <a:moveTo>
                  <a:pt x="655" y="681"/>
                </a:moveTo>
                <a:lnTo>
                  <a:pt x="655" y="681"/>
                </a:lnTo>
                <a:cubicBezTo>
                  <a:pt x="621" y="681"/>
                  <a:pt x="595" y="664"/>
                  <a:pt x="586" y="629"/>
                </a:cubicBezTo>
                <a:lnTo>
                  <a:pt x="586" y="629"/>
                </a:lnTo>
                <a:cubicBezTo>
                  <a:pt x="578" y="569"/>
                  <a:pt x="578" y="569"/>
                  <a:pt x="578" y="569"/>
                </a:cubicBezTo>
                <a:cubicBezTo>
                  <a:pt x="578" y="561"/>
                  <a:pt x="578" y="552"/>
                  <a:pt x="569" y="552"/>
                </a:cubicBezTo>
                <a:cubicBezTo>
                  <a:pt x="569" y="543"/>
                  <a:pt x="569" y="543"/>
                  <a:pt x="569" y="543"/>
                </a:cubicBezTo>
                <a:cubicBezTo>
                  <a:pt x="526" y="552"/>
                  <a:pt x="492" y="561"/>
                  <a:pt x="448" y="561"/>
                </a:cubicBezTo>
                <a:cubicBezTo>
                  <a:pt x="414" y="561"/>
                  <a:pt x="380" y="552"/>
                  <a:pt x="345" y="543"/>
                </a:cubicBezTo>
                <a:cubicBezTo>
                  <a:pt x="345" y="612"/>
                  <a:pt x="345" y="612"/>
                  <a:pt x="345" y="612"/>
                </a:cubicBezTo>
                <a:cubicBezTo>
                  <a:pt x="345" y="655"/>
                  <a:pt x="319" y="681"/>
                  <a:pt x="276" y="681"/>
                </a:cubicBezTo>
                <a:cubicBezTo>
                  <a:pt x="251" y="681"/>
                  <a:pt x="225" y="664"/>
                  <a:pt x="216" y="629"/>
                </a:cubicBezTo>
                <a:cubicBezTo>
                  <a:pt x="182" y="474"/>
                  <a:pt x="182" y="474"/>
                  <a:pt x="182" y="474"/>
                </a:cubicBezTo>
                <a:cubicBezTo>
                  <a:pt x="173" y="474"/>
                  <a:pt x="156" y="466"/>
                  <a:pt x="147" y="466"/>
                </a:cubicBezTo>
                <a:cubicBezTo>
                  <a:pt x="130" y="457"/>
                  <a:pt x="113" y="448"/>
                  <a:pt x="95" y="431"/>
                </a:cubicBezTo>
                <a:cubicBezTo>
                  <a:pt x="78" y="414"/>
                  <a:pt x="61" y="405"/>
                  <a:pt x="44" y="405"/>
                </a:cubicBezTo>
                <a:cubicBezTo>
                  <a:pt x="44" y="397"/>
                  <a:pt x="35" y="397"/>
                  <a:pt x="35" y="397"/>
                </a:cubicBezTo>
                <a:cubicBezTo>
                  <a:pt x="18" y="388"/>
                  <a:pt x="0" y="371"/>
                  <a:pt x="0" y="354"/>
                </a:cubicBezTo>
                <a:cubicBezTo>
                  <a:pt x="9" y="276"/>
                  <a:pt x="9" y="276"/>
                  <a:pt x="9" y="276"/>
                </a:cubicBezTo>
                <a:cubicBezTo>
                  <a:pt x="9" y="250"/>
                  <a:pt x="26" y="233"/>
                  <a:pt x="44" y="224"/>
                </a:cubicBezTo>
                <a:cubicBezTo>
                  <a:pt x="61" y="224"/>
                  <a:pt x="69" y="216"/>
                  <a:pt x="87" y="190"/>
                </a:cubicBezTo>
                <a:cubicBezTo>
                  <a:pt x="104" y="173"/>
                  <a:pt x="121" y="147"/>
                  <a:pt x="147" y="113"/>
                </a:cubicBezTo>
                <a:cubicBezTo>
                  <a:pt x="104" y="61"/>
                  <a:pt x="104" y="61"/>
                  <a:pt x="104" y="61"/>
                </a:cubicBezTo>
                <a:cubicBezTo>
                  <a:pt x="95" y="44"/>
                  <a:pt x="95" y="26"/>
                  <a:pt x="104" y="18"/>
                </a:cubicBezTo>
                <a:cubicBezTo>
                  <a:pt x="113" y="0"/>
                  <a:pt x="130" y="0"/>
                  <a:pt x="138" y="0"/>
                </a:cubicBezTo>
                <a:cubicBezTo>
                  <a:pt x="182" y="9"/>
                  <a:pt x="251" y="26"/>
                  <a:pt x="259" y="35"/>
                </a:cubicBezTo>
                <a:cubicBezTo>
                  <a:pt x="285" y="44"/>
                  <a:pt x="362" y="44"/>
                  <a:pt x="405" y="44"/>
                </a:cubicBezTo>
                <a:cubicBezTo>
                  <a:pt x="423" y="35"/>
                  <a:pt x="431" y="35"/>
                  <a:pt x="448" y="35"/>
                </a:cubicBezTo>
                <a:cubicBezTo>
                  <a:pt x="552" y="35"/>
                  <a:pt x="655" y="61"/>
                  <a:pt x="724" y="113"/>
                </a:cubicBezTo>
                <a:cubicBezTo>
                  <a:pt x="802" y="164"/>
                  <a:pt x="845" y="233"/>
                  <a:pt x="845" y="310"/>
                </a:cubicBezTo>
                <a:cubicBezTo>
                  <a:pt x="845" y="354"/>
                  <a:pt x="827" y="397"/>
                  <a:pt x="802" y="431"/>
                </a:cubicBezTo>
                <a:cubicBezTo>
                  <a:pt x="793" y="440"/>
                  <a:pt x="793" y="448"/>
                  <a:pt x="784" y="457"/>
                </a:cubicBezTo>
                <a:cubicBezTo>
                  <a:pt x="767" y="483"/>
                  <a:pt x="750" y="509"/>
                  <a:pt x="741" y="543"/>
                </a:cubicBezTo>
                <a:cubicBezTo>
                  <a:pt x="733" y="552"/>
                  <a:pt x="733" y="569"/>
                  <a:pt x="724" y="586"/>
                </a:cubicBezTo>
                <a:cubicBezTo>
                  <a:pt x="724" y="586"/>
                  <a:pt x="724" y="595"/>
                  <a:pt x="724" y="612"/>
                </a:cubicBezTo>
                <a:cubicBezTo>
                  <a:pt x="724" y="655"/>
                  <a:pt x="690" y="681"/>
                  <a:pt x="655" y="681"/>
                </a:cubicBezTo>
                <a:close/>
                <a:moveTo>
                  <a:pt x="630" y="621"/>
                </a:moveTo>
                <a:lnTo>
                  <a:pt x="630" y="621"/>
                </a:lnTo>
                <a:cubicBezTo>
                  <a:pt x="638" y="629"/>
                  <a:pt x="647" y="638"/>
                  <a:pt x="655" y="638"/>
                </a:cubicBezTo>
                <a:cubicBezTo>
                  <a:pt x="664" y="638"/>
                  <a:pt x="681" y="629"/>
                  <a:pt x="681" y="612"/>
                </a:cubicBezTo>
                <a:cubicBezTo>
                  <a:pt x="681" y="595"/>
                  <a:pt x="681" y="586"/>
                  <a:pt x="681" y="578"/>
                </a:cubicBezTo>
                <a:cubicBezTo>
                  <a:pt x="690" y="561"/>
                  <a:pt x="690" y="543"/>
                  <a:pt x="698" y="526"/>
                </a:cubicBezTo>
                <a:cubicBezTo>
                  <a:pt x="707" y="483"/>
                  <a:pt x="724" y="457"/>
                  <a:pt x="750" y="431"/>
                </a:cubicBezTo>
                <a:cubicBezTo>
                  <a:pt x="759" y="423"/>
                  <a:pt x="759" y="414"/>
                  <a:pt x="767" y="405"/>
                </a:cubicBezTo>
                <a:cubicBezTo>
                  <a:pt x="793" y="379"/>
                  <a:pt x="802" y="345"/>
                  <a:pt x="802" y="310"/>
                </a:cubicBezTo>
                <a:cubicBezTo>
                  <a:pt x="802" y="250"/>
                  <a:pt x="767" y="199"/>
                  <a:pt x="698" y="156"/>
                </a:cubicBezTo>
                <a:cubicBezTo>
                  <a:pt x="638" y="104"/>
                  <a:pt x="543" y="87"/>
                  <a:pt x="448" y="87"/>
                </a:cubicBezTo>
                <a:cubicBezTo>
                  <a:pt x="440" y="87"/>
                  <a:pt x="423" y="87"/>
                  <a:pt x="405" y="87"/>
                </a:cubicBezTo>
                <a:lnTo>
                  <a:pt x="405" y="87"/>
                </a:lnTo>
                <a:cubicBezTo>
                  <a:pt x="388" y="87"/>
                  <a:pt x="285" y="87"/>
                  <a:pt x="251" y="69"/>
                </a:cubicBezTo>
                <a:cubicBezTo>
                  <a:pt x="233" y="69"/>
                  <a:pt x="190" y="52"/>
                  <a:pt x="156" y="52"/>
                </a:cubicBezTo>
                <a:cubicBezTo>
                  <a:pt x="199" y="104"/>
                  <a:pt x="199" y="104"/>
                  <a:pt x="199" y="104"/>
                </a:cubicBezTo>
                <a:cubicBezTo>
                  <a:pt x="207" y="113"/>
                  <a:pt x="207" y="121"/>
                  <a:pt x="207" y="121"/>
                </a:cubicBezTo>
                <a:cubicBezTo>
                  <a:pt x="207" y="130"/>
                  <a:pt x="199" y="138"/>
                  <a:pt x="199" y="138"/>
                </a:cubicBezTo>
                <a:cubicBezTo>
                  <a:pt x="164" y="164"/>
                  <a:pt x="138" y="190"/>
                  <a:pt x="121" y="216"/>
                </a:cubicBezTo>
                <a:cubicBezTo>
                  <a:pt x="104" y="242"/>
                  <a:pt x="87" y="267"/>
                  <a:pt x="52" y="276"/>
                </a:cubicBezTo>
                <a:lnTo>
                  <a:pt x="52" y="276"/>
                </a:lnTo>
                <a:cubicBezTo>
                  <a:pt x="52" y="354"/>
                  <a:pt x="52" y="354"/>
                  <a:pt x="52" y="354"/>
                </a:cubicBezTo>
                <a:lnTo>
                  <a:pt x="52" y="354"/>
                </a:lnTo>
                <a:lnTo>
                  <a:pt x="61" y="362"/>
                </a:lnTo>
                <a:cubicBezTo>
                  <a:pt x="87" y="371"/>
                  <a:pt x="113" y="379"/>
                  <a:pt x="130" y="405"/>
                </a:cubicBezTo>
                <a:cubicBezTo>
                  <a:pt x="138" y="414"/>
                  <a:pt x="156" y="414"/>
                  <a:pt x="164" y="423"/>
                </a:cubicBezTo>
                <a:cubicBezTo>
                  <a:pt x="190" y="431"/>
                  <a:pt x="216" y="440"/>
                  <a:pt x="225" y="466"/>
                </a:cubicBezTo>
                <a:cubicBezTo>
                  <a:pt x="259" y="621"/>
                  <a:pt x="259" y="621"/>
                  <a:pt x="259" y="621"/>
                </a:cubicBezTo>
                <a:cubicBezTo>
                  <a:pt x="259" y="629"/>
                  <a:pt x="268" y="638"/>
                  <a:pt x="276" y="638"/>
                </a:cubicBezTo>
                <a:cubicBezTo>
                  <a:pt x="294" y="638"/>
                  <a:pt x="302" y="629"/>
                  <a:pt x="302" y="612"/>
                </a:cubicBezTo>
                <a:cubicBezTo>
                  <a:pt x="302" y="517"/>
                  <a:pt x="302" y="517"/>
                  <a:pt x="302" y="517"/>
                </a:cubicBezTo>
                <a:cubicBezTo>
                  <a:pt x="302" y="509"/>
                  <a:pt x="302" y="509"/>
                  <a:pt x="311" y="500"/>
                </a:cubicBezTo>
                <a:cubicBezTo>
                  <a:pt x="319" y="500"/>
                  <a:pt x="319" y="500"/>
                  <a:pt x="328" y="500"/>
                </a:cubicBezTo>
                <a:cubicBezTo>
                  <a:pt x="371" y="509"/>
                  <a:pt x="405" y="509"/>
                  <a:pt x="448" y="509"/>
                </a:cubicBezTo>
                <a:cubicBezTo>
                  <a:pt x="492" y="509"/>
                  <a:pt x="535" y="509"/>
                  <a:pt x="569" y="500"/>
                </a:cubicBezTo>
                <a:cubicBezTo>
                  <a:pt x="578" y="500"/>
                  <a:pt x="586" y="500"/>
                  <a:pt x="595" y="509"/>
                </a:cubicBezTo>
                <a:cubicBezTo>
                  <a:pt x="604" y="517"/>
                  <a:pt x="604" y="517"/>
                  <a:pt x="604" y="517"/>
                </a:cubicBezTo>
                <a:cubicBezTo>
                  <a:pt x="612" y="535"/>
                  <a:pt x="621" y="543"/>
                  <a:pt x="621" y="561"/>
                </a:cubicBezTo>
                <a:lnTo>
                  <a:pt x="630" y="621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26" name="Freeform 625">
            <a:extLst>
              <a:ext uri="{FF2B5EF4-FFF2-40B4-BE49-F238E27FC236}">
                <a16:creationId xmlns:a16="http://schemas.microsoft.com/office/drawing/2014/main" id="{695A8C76-C8FF-6947-99AA-D8C268D30D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08057" y="5380401"/>
            <a:ext cx="101098" cy="68182"/>
          </a:xfrm>
          <a:custGeom>
            <a:avLst/>
            <a:gdLst>
              <a:gd name="T0" fmla="*/ 18 w 191"/>
              <a:gd name="T1" fmla="*/ 129 h 130"/>
              <a:gd name="T2" fmla="*/ 18 w 191"/>
              <a:gd name="T3" fmla="*/ 129 h 130"/>
              <a:gd name="T4" fmla="*/ 0 w 191"/>
              <a:gd name="T5" fmla="*/ 120 h 130"/>
              <a:gd name="T6" fmla="*/ 9 w 191"/>
              <a:gd name="T7" fmla="*/ 103 h 130"/>
              <a:gd name="T8" fmla="*/ 61 w 191"/>
              <a:gd name="T9" fmla="*/ 77 h 130"/>
              <a:gd name="T10" fmla="*/ 43 w 191"/>
              <a:gd name="T11" fmla="*/ 68 h 130"/>
              <a:gd name="T12" fmla="*/ 43 w 191"/>
              <a:gd name="T13" fmla="*/ 25 h 130"/>
              <a:gd name="T14" fmla="*/ 86 w 191"/>
              <a:gd name="T15" fmla="*/ 0 h 130"/>
              <a:gd name="T16" fmla="*/ 121 w 191"/>
              <a:gd name="T17" fmla="*/ 25 h 130"/>
              <a:gd name="T18" fmla="*/ 121 w 191"/>
              <a:gd name="T19" fmla="*/ 60 h 130"/>
              <a:gd name="T20" fmla="*/ 173 w 191"/>
              <a:gd name="T21" fmla="*/ 60 h 130"/>
              <a:gd name="T22" fmla="*/ 190 w 191"/>
              <a:gd name="T23" fmla="*/ 68 h 130"/>
              <a:gd name="T24" fmla="*/ 173 w 191"/>
              <a:gd name="T25" fmla="*/ 86 h 130"/>
              <a:gd name="T26" fmla="*/ 121 w 191"/>
              <a:gd name="T27" fmla="*/ 86 h 130"/>
              <a:gd name="T28" fmla="*/ 104 w 191"/>
              <a:gd name="T29" fmla="*/ 86 h 130"/>
              <a:gd name="T30" fmla="*/ 61 w 191"/>
              <a:gd name="T31" fmla="*/ 111 h 130"/>
              <a:gd name="T32" fmla="*/ 18 w 191"/>
              <a:gd name="T33" fmla="*/ 129 h 130"/>
              <a:gd name="T34" fmla="*/ 86 w 191"/>
              <a:gd name="T35" fmla="*/ 34 h 130"/>
              <a:gd name="T36" fmla="*/ 86 w 191"/>
              <a:gd name="T37" fmla="*/ 34 h 130"/>
              <a:gd name="T38" fmla="*/ 78 w 191"/>
              <a:gd name="T39" fmla="*/ 34 h 130"/>
              <a:gd name="T40" fmla="*/ 69 w 191"/>
              <a:gd name="T41" fmla="*/ 34 h 130"/>
              <a:gd name="T42" fmla="*/ 69 w 191"/>
              <a:gd name="T43" fmla="*/ 51 h 130"/>
              <a:gd name="T44" fmla="*/ 86 w 191"/>
              <a:gd name="T45" fmla="*/ 60 h 130"/>
              <a:gd name="T46" fmla="*/ 95 w 191"/>
              <a:gd name="T47" fmla="*/ 51 h 130"/>
              <a:gd name="T48" fmla="*/ 95 w 191"/>
              <a:gd name="T49" fmla="*/ 34 h 130"/>
              <a:gd name="T50" fmla="*/ 86 w 191"/>
              <a:gd name="T51" fmla="*/ 34 h 130"/>
              <a:gd name="T52" fmla="*/ 95 w 191"/>
              <a:gd name="T53" fmla="*/ 34 h 130"/>
              <a:gd name="T54" fmla="*/ 95 w 191"/>
              <a:gd name="T55" fmla="*/ 34 h 1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191" h="130">
                <a:moveTo>
                  <a:pt x="18" y="129"/>
                </a:moveTo>
                <a:lnTo>
                  <a:pt x="18" y="129"/>
                </a:lnTo>
                <a:cubicBezTo>
                  <a:pt x="9" y="129"/>
                  <a:pt x="0" y="129"/>
                  <a:pt x="0" y="120"/>
                </a:cubicBezTo>
                <a:cubicBezTo>
                  <a:pt x="0" y="111"/>
                  <a:pt x="0" y="103"/>
                  <a:pt x="9" y="103"/>
                </a:cubicBezTo>
                <a:cubicBezTo>
                  <a:pt x="18" y="103"/>
                  <a:pt x="43" y="94"/>
                  <a:pt x="61" y="77"/>
                </a:cubicBezTo>
                <a:cubicBezTo>
                  <a:pt x="52" y="77"/>
                  <a:pt x="52" y="77"/>
                  <a:pt x="43" y="68"/>
                </a:cubicBezTo>
                <a:cubicBezTo>
                  <a:pt x="43" y="60"/>
                  <a:pt x="35" y="51"/>
                  <a:pt x="43" y="25"/>
                </a:cubicBezTo>
                <a:cubicBezTo>
                  <a:pt x="52" y="8"/>
                  <a:pt x="69" y="0"/>
                  <a:pt x="86" y="0"/>
                </a:cubicBezTo>
                <a:cubicBezTo>
                  <a:pt x="104" y="0"/>
                  <a:pt x="121" y="8"/>
                  <a:pt x="121" y="25"/>
                </a:cubicBezTo>
                <a:cubicBezTo>
                  <a:pt x="130" y="34"/>
                  <a:pt x="130" y="51"/>
                  <a:pt x="121" y="60"/>
                </a:cubicBezTo>
                <a:cubicBezTo>
                  <a:pt x="138" y="60"/>
                  <a:pt x="156" y="60"/>
                  <a:pt x="173" y="60"/>
                </a:cubicBezTo>
                <a:cubicBezTo>
                  <a:pt x="181" y="51"/>
                  <a:pt x="181" y="60"/>
                  <a:pt x="190" y="68"/>
                </a:cubicBezTo>
                <a:cubicBezTo>
                  <a:pt x="190" y="77"/>
                  <a:pt x="181" y="86"/>
                  <a:pt x="173" y="86"/>
                </a:cubicBezTo>
                <a:cubicBezTo>
                  <a:pt x="173" y="86"/>
                  <a:pt x="147" y="86"/>
                  <a:pt x="121" y="86"/>
                </a:cubicBezTo>
                <a:cubicBezTo>
                  <a:pt x="112" y="94"/>
                  <a:pt x="104" y="94"/>
                  <a:pt x="104" y="86"/>
                </a:cubicBezTo>
                <a:cubicBezTo>
                  <a:pt x="86" y="103"/>
                  <a:pt x="78" y="103"/>
                  <a:pt x="61" y="111"/>
                </a:cubicBezTo>
                <a:cubicBezTo>
                  <a:pt x="35" y="129"/>
                  <a:pt x="18" y="129"/>
                  <a:pt x="18" y="129"/>
                </a:cubicBezTo>
                <a:close/>
                <a:moveTo>
                  <a:pt x="86" y="34"/>
                </a:moveTo>
                <a:lnTo>
                  <a:pt x="86" y="34"/>
                </a:lnTo>
                <a:lnTo>
                  <a:pt x="78" y="34"/>
                </a:lnTo>
                <a:lnTo>
                  <a:pt x="69" y="34"/>
                </a:lnTo>
                <a:cubicBezTo>
                  <a:pt x="69" y="43"/>
                  <a:pt x="69" y="51"/>
                  <a:pt x="69" y="51"/>
                </a:cubicBezTo>
                <a:cubicBezTo>
                  <a:pt x="69" y="60"/>
                  <a:pt x="78" y="60"/>
                  <a:pt x="86" y="60"/>
                </a:cubicBezTo>
                <a:cubicBezTo>
                  <a:pt x="95" y="60"/>
                  <a:pt x="95" y="51"/>
                  <a:pt x="95" y="51"/>
                </a:cubicBezTo>
                <a:cubicBezTo>
                  <a:pt x="95" y="43"/>
                  <a:pt x="95" y="43"/>
                  <a:pt x="95" y="34"/>
                </a:cubicBezTo>
                <a:lnTo>
                  <a:pt x="86" y="34"/>
                </a:lnTo>
                <a:close/>
                <a:moveTo>
                  <a:pt x="95" y="34"/>
                </a:moveTo>
                <a:lnTo>
                  <a:pt x="95" y="34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27" name="Freeform 626">
            <a:extLst>
              <a:ext uri="{FF2B5EF4-FFF2-40B4-BE49-F238E27FC236}">
                <a16:creationId xmlns:a16="http://schemas.microsoft.com/office/drawing/2014/main" id="{B3868E85-8638-9F4D-847E-24255B18B2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83607" y="5434476"/>
            <a:ext cx="28213" cy="28213"/>
          </a:xfrm>
          <a:custGeom>
            <a:avLst/>
            <a:gdLst>
              <a:gd name="T0" fmla="*/ 0 w 53"/>
              <a:gd name="T1" fmla="*/ 26 h 52"/>
              <a:gd name="T2" fmla="*/ 0 w 53"/>
              <a:gd name="T3" fmla="*/ 26 h 52"/>
              <a:gd name="T4" fmla="*/ 26 w 53"/>
              <a:gd name="T5" fmla="*/ 0 h 52"/>
              <a:gd name="T6" fmla="*/ 52 w 53"/>
              <a:gd name="T7" fmla="*/ 26 h 52"/>
              <a:gd name="T8" fmla="*/ 26 w 53"/>
              <a:gd name="T9" fmla="*/ 51 h 52"/>
              <a:gd name="T10" fmla="*/ 0 w 53"/>
              <a:gd name="T11" fmla="*/ 26 h 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3" h="52">
                <a:moveTo>
                  <a:pt x="0" y="26"/>
                </a:moveTo>
                <a:lnTo>
                  <a:pt x="0" y="26"/>
                </a:lnTo>
                <a:cubicBezTo>
                  <a:pt x="0" y="8"/>
                  <a:pt x="17" y="0"/>
                  <a:pt x="26" y="0"/>
                </a:cubicBezTo>
                <a:cubicBezTo>
                  <a:pt x="43" y="0"/>
                  <a:pt x="52" y="8"/>
                  <a:pt x="52" y="26"/>
                </a:cubicBezTo>
                <a:cubicBezTo>
                  <a:pt x="52" y="43"/>
                  <a:pt x="43" y="51"/>
                  <a:pt x="26" y="51"/>
                </a:cubicBezTo>
                <a:cubicBezTo>
                  <a:pt x="17" y="51"/>
                  <a:pt x="0" y="43"/>
                  <a:pt x="0" y="26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28" name="Freeform 627">
            <a:extLst>
              <a:ext uri="{FF2B5EF4-FFF2-40B4-BE49-F238E27FC236}">
                <a16:creationId xmlns:a16="http://schemas.microsoft.com/office/drawing/2014/main" id="{7E6F3EE8-9423-9F4D-A928-734A7261D8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1757" y="5389805"/>
            <a:ext cx="115204" cy="32915"/>
          </a:xfrm>
          <a:custGeom>
            <a:avLst/>
            <a:gdLst>
              <a:gd name="T0" fmla="*/ 189 w 216"/>
              <a:gd name="T1" fmla="*/ 60 h 61"/>
              <a:gd name="T2" fmla="*/ 189 w 216"/>
              <a:gd name="T3" fmla="*/ 60 h 61"/>
              <a:gd name="T4" fmla="*/ 181 w 216"/>
              <a:gd name="T5" fmla="*/ 60 h 61"/>
              <a:gd name="T6" fmla="*/ 103 w 216"/>
              <a:gd name="T7" fmla="*/ 43 h 61"/>
              <a:gd name="T8" fmla="*/ 34 w 216"/>
              <a:gd name="T9" fmla="*/ 43 h 61"/>
              <a:gd name="T10" fmla="*/ 8 w 216"/>
              <a:gd name="T11" fmla="*/ 26 h 61"/>
              <a:gd name="T12" fmla="*/ 25 w 216"/>
              <a:gd name="T13" fmla="*/ 0 h 61"/>
              <a:gd name="T14" fmla="*/ 103 w 216"/>
              <a:gd name="T15" fmla="*/ 0 h 61"/>
              <a:gd name="T16" fmla="*/ 198 w 216"/>
              <a:gd name="T17" fmla="*/ 17 h 61"/>
              <a:gd name="T18" fmla="*/ 206 w 216"/>
              <a:gd name="T19" fmla="*/ 43 h 61"/>
              <a:gd name="T20" fmla="*/ 189 w 216"/>
              <a:gd name="T21" fmla="*/ 60 h 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16" h="61">
                <a:moveTo>
                  <a:pt x="189" y="60"/>
                </a:moveTo>
                <a:lnTo>
                  <a:pt x="189" y="60"/>
                </a:lnTo>
                <a:lnTo>
                  <a:pt x="181" y="60"/>
                </a:lnTo>
                <a:cubicBezTo>
                  <a:pt x="155" y="51"/>
                  <a:pt x="129" y="43"/>
                  <a:pt x="103" y="43"/>
                </a:cubicBezTo>
                <a:cubicBezTo>
                  <a:pt x="86" y="43"/>
                  <a:pt x="43" y="43"/>
                  <a:pt x="34" y="43"/>
                </a:cubicBezTo>
                <a:cubicBezTo>
                  <a:pt x="17" y="51"/>
                  <a:pt x="8" y="43"/>
                  <a:pt x="8" y="26"/>
                </a:cubicBezTo>
                <a:cubicBezTo>
                  <a:pt x="0" y="17"/>
                  <a:pt x="8" y="0"/>
                  <a:pt x="25" y="0"/>
                </a:cubicBezTo>
                <a:cubicBezTo>
                  <a:pt x="43" y="0"/>
                  <a:pt x="86" y="0"/>
                  <a:pt x="103" y="0"/>
                </a:cubicBezTo>
                <a:cubicBezTo>
                  <a:pt x="137" y="0"/>
                  <a:pt x="163" y="8"/>
                  <a:pt x="198" y="17"/>
                </a:cubicBezTo>
                <a:cubicBezTo>
                  <a:pt x="206" y="26"/>
                  <a:pt x="215" y="34"/>
                  <a:pt x="206" y="43"/>
                </a:cubicBezTo>
                <a:cubicBezTo>
                  <a:pt x="206" y="60"/>
                  <a:pt x="198" y="60"/>
                  <a:pt x="189" y="60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29" name="Freeform 628">
            <a:extLst>
              <a:ext uri="{FF2B5EF4-FFF2-40B4-BE49-F238E27FC236}">
                <a16:creationId xmlns:a16="http://schemas.microsoft.com/office/drawing/2014/main" id="{8EBB0307-048F-3547-837F-000E3380D8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35565" y="2244054"/>
            <a:ext cx="451409" cy="366769"/>
          </a:xfrm>
          <a:custGeom>
            <a:avLst/>
            <a:gdLst>
              <a:gd name="T0" fmla="*/ 655 w 845"/>
              <a:gd name="T1" fmla="*/ 689 h 690"/>
              <a:gd name="T2" fmla="*/ 586 w 845"/>
              <a:gd name="T3" fmla="*/ 637 h 690"/>
              <a:gd name="T4" fmla="*/ 569 w 845"/>
              <a:gd name="T5" fmla="*/ 551 h 690"/>
              <a:gd name="T6" fmla="*/ 448 w 845"/>
              <a:gd name="T7" fmla="*/ 560 h 690"/>
              <a:gd name="T8" fmla="*/ 345 w 845"/>
              <a:gd name="T9" fmla="*/ 620 h 690"/>
              <a:gd name="T10" fmla="*/ 216 w 845"/>
              <a:gd name="T11" fmla="*/ 637 h 690"/>
              <a:gd name="T12" fmla="*/ 147 w 845"/>
              <a:gd name="T13" fmla="*/ 465 h 690"/>
              <a:gd name="T14" fmla="*/ 43 w 845"/>
              <a:gd name="T15" fmla="*/ 405 h 690"/>
              <a:gd name="T16" fmla="*/ 0 w 845"/>
              <a:gd name="T17" fmla="*/ 353 h 690"/>
              <a:gd name="T18" fmla="*/ 43 w 845"/>
              <a:gd name="T19" fmla="*/ 233 h 690"/>
              <a:gd name="T20" fmla="*/ 147 w 845"/>
              <a:gd name="T21" fmla="*/ 121 h 690"/>
              <a:gd name="T22" fmla="*/ 103 w 845"/>
              <a:gd name="T23" fmla="*/ 17 h 690"/>
              <a:gd name="T24" fmla="*/ 259 w 845"/>
              <a:gd name="T25" fmla="*/ 35 h 690"/>
              <a:gd name="T26" fmla="*/ 448 w 845"/>
              <a:gd name="T27" fmla="*/ 43 h 690"/>
              <a:gd name="T28" fmla="*/ 844 w 845"/>
              <a:gd name="T29" fmla="*/ 310 h 690"/>
              <a:gd name="T30" fmla="*/ 784 w 845"/>
              <a:gd name="T31" fmla="*/ 465 h 690"/>
              <a:gd name="T32" fmla="*/ 724 w 845"/>
              <a:gd name="T33" fmla="*/ 586 h 690"/>
              <a:gd name="T34" fmla="*/ 655 w 845"/>
              <a:gd name="T35" fmla="*/ 689 h 690"/>
              <a:gd name="T36" fmla="*/ 629 w 845"/>
              <a:gd name="T37" fmla="*/ 629 h 690"/>
              <a:gd name="T38" fmla="*/ 681 w 845"/>
              <a:gd name="T39" fmla="*/ 620 h 690"/>
              <a:gd name="T40" fmla="*/ 689 w 845"/>
              <a:gd name="T41" fmla="*/ 534 h 690"/>
              <a:gd name="T42" fmla="*/ 767 w 845"/>
              <a:gd name="T43" fmla="*/ 414 h 690"/>
              <a:gd name="T44" fmla="*/ 698 w 845"/>
              <a:gd name="T45" fmla="*/ 155 h 690"/>
              <a:gd name="T46" fmla="*/ 405 w 845"/>
              <a:gd name="T47" fmla="*/ 86 h 690"/>
              <a:gd name="T48" fmla="*/ 241 w 845"/>
              <a:gd name="T49" fmla="*/ 78 h 690"/>
              <a:gd name="T50" fmla="*/ 198 w 845"/>
              <a:gd name="T51" fmla="*/ 112 h 690"/>
              <a:gd name="T52" fmla="*/ 198 w 845"/>
              <a:gd name="T53" fmla="*/ 146 h 690"/>
              <a:gd name="T54" fmla="*/ 52 w 845"/>
              <a:gd name="T55" fmla="*/ 276 h 690"/>
              <a:gd name="T56" fmla="*/ 43 w 845"/>
              <a:gd name="T57" fmla="*/ 353 h 690"/>
              <a:gd name="T58" fmla="*/ 60 w 845"/>
              <a:gd name="T59" fmla="*/ 362 h 690"/>
              <a:gd name="T60" fmla="*/ 164 w 845"/>
              <a:gd name="T61" fmla="*/ 422 h 690"/>
              <a:gd name="T62" fmla="*/ 259 w 845"/>
              <a:gd name="T63" fmla="*/ 629 h 690"/>
              <a:gd name="T64" fmla="*/ 302 w 845"/>
              <a:gd name="T65" fmla="*/ 620 h 690"/>
              <a:gd name="T66" fmla="*/ 310 w 845"/>
              <a:gd name="T67" fmla="*/ 508 h 690"/>
              <a:gd name="T68" fmla="*/ 448 w 845"/>
              <a:gd name="T69" fmla="*/ 517 h 690"/>
              <a:gd name="T70" fmla="*/ 586 w 845"/>
              <a:gd name="T71" fmla="*/ 508 h 690"/>
              <a:gd name="T72" fmla="*/ 620 w 845"/>
              <a:gd name="T73" fmla="*/ 569 h 6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845" h="690">
                <a:moveTo>
                  <a:pt x="655" y="689"/>
                </a:moveTo>
                <a:lnTo>
                  <a:pt x="655" y="689"/>
                </a:lnTo>
                <a:cubicBezTo>
                  <a:pt x="620" y="689"/>
                  <a:pt x="595" y="663"/>
                  <a:pt x="586" y="637"/>
                </a:cubicBezTo>
                <a:lnTo>
                  <a:pt x="586" y="637"/>
                </a:lnTo>
                <a:cubicBezTo>
                  <a:pt x="577" y="569"/>
                  <a:pt x="577" y="569"/>
                  <a:pt x="577" y="569"/>
                </a:cubicBezTo>
                <a:cubicBezTo>
                  <a:pt x="577" y="569"/>
                  <a:pt x="577" y="560"/>
                  <a:pt x="569" y="551"/>
                </a:cubicBezTo>
                <a:lnTo>
                  <a:pt x="569" y="551"/>
                </a:lnTo>
                <a:cubicBezTo>
                  <a:pt x="526" y="560"/>
                  <a:pt x="491" y="560"/>
                  <a:pt x="448" y="560"/>
                </a:cubicBezTo>
                <a:cubicBezTo>
                  <a:pt x="413" y="560"/>
                  <a:pt x="379" y="560"/>
                  <a:pt x="345" y="551"/>
                </a:cubicBezTo>
                <a:cubicBezTo>
                  <a:pt x="345" y="620"/>
                  <a:pt x="345" y="620"/>
                  <a:pt x="345" y="620"/>
                </a:cubicBezTo>
                <a:cubicBezTo>
                  <a:pt x="345" y="655"/>
                  <a:pt x="310" y="689"/>
                  <a:pt x="276" y="689"/>
                </a:cubicBezTo>
                <a:cubicBezTo>
                  <a:pt x="250" y="689"/>
                  <a:pt x="216" y="663"/>
                  <a:pt x="216" y="637"/>
                </a:cubicBezTo>
                <a:cubicBezTo>
                  <a:pt x="181" y="483"/>
                  <a:pt x="181" y="483"/>
                  <a:pt x="181" y="483"/>
                </a:cubicBezTo>
                <a:cubicBezTo>
                  <a:pt x="172" y="474"/>
                  <a:pt x="155" y="474"/>
                  <a:pt x="147" y="465"/>
                </a:cubicBezTo>
                <a:cubicBezTo>
                  <a:pt x="129" y="457"/>
                  <a:pt x="112" y="457"/>
                  <a:pt x="95" y="440"/>
                </a:cubicBezTo>
                <a:cubicBezTo>
                  <a:pt x="78" y="422"/>
                  <a:pt x="60" y="414"/>
                  <a:pt x="43" y="405"/>
                </a:cubicBezTo>
                <a:cubicBezTo>
                  <a:pt x="34" y="405"/>
                  <a:pt x="34" y="405"/>
                  <a:pt x="26" y="396"/>
                </a:cubicBezTo>
                <a:cubicBezTo>
                  <a:pt x="9" y="396"/>
                  <a:pt x="0" y="379"/>
                  <a:pt x="0" y="353"/>
                </a:cubicBezTo>
                <a:cubicBezTo>
                  <a:pt x="0" y="276"/>
                  <a:pt x="0" y="276"/>
                  <a:pt x="0" y="276"/>
                </a:cubicBezTo>
                <a:cubicBezTo>
                  <a:pt x="0" y="258"/>
                  <a:pt x="17" y="233"/>
                  <a:pt x="43" y="233"/>
                </a:cubicBezTo>
                <a:cubicBezTo>
                  <a:pt x="60" y="233"/>
                  <a:pt x="69" y="215"/>
                  <a:pt x="86" y="189"/>
                </a:cubicBezTo>
                <a:cubicBezTo>
                  <a:pt x="103" y="172"/>
                  <a:pt x="121" y="146"/>
                  <a:pt x="147" y="121"/>
                </a:cubicBezTo>
                <a:cubicBezTo>
                  <a:pt x="103" y="60"/>
                  <a:pt x="103" y="60"/>
                  <a:pt x="103" y="60"/>
                </a:cubicBezTo>
                <a:cubicBezTo>
                  <a:pt x="95" y="52"/>
                  <a:pt x="95" y="35"/>
                  <a:pt x="103" y="17"/>
                </a:cubicBezTo>
                <a:cubicBezTo>
                  <a:pt x="112" y="9"/>
                  <a:pt x="121" y="0"/>
                  <a:pt x="138" y="9"/>
                </a:cubicBezTo>
                <a:cubicBezTo>
                  <a:pt x="181" y="9"/>
                  <a:pt x="241" y="35"/>
                  <a:pt x="259" y="35"/>
                </a:cubicBezTo>
                <a:cubicBezTo>
                  <a:pt x="284" y="43"/>
                  <a:pt x="362" y="43"/>
                  <a:pt x="396" y="43"/>
                </a:cubicBezTo>
                <a:cubicBezTo>
                  <a:pt x="413" y="43"/>
                  <a:pt x="431" y="43"/>
                  <a:pt x="448" y="43"/>
                </a:cubicBezTo>
                <a:cubicBezTo>
                  <a:pt x="551" y="43"/>
                  <a:pt x="655" y="69"/>
                  <a:pt x="724" y="121"/>
                </a:cubicBezTo>
                <a:cubicBezTo>
                  <a:pt x="801" y="172"/>
                  <a:pt x="844" y="241"/>
                  <a:pt x="844" y="310"/>
                </a:cubicBezTo>
                <a:cubicBezTo>
                  <a:pt x="844" y="353"/>
                  <a:pt x="827" y="405"/>
                  <a:pt x="801" y="440"/>
                </a:cubicBezTo>
                <a:cubicBezTo>
                  <a:pt x="793" y="448"/>
                  <a:pt x="793" y="457"/>
                  <a:pt x="784" y="465"/>
                </a:cubicBezTo>
                <a:cubicBezTo>
                  <a:pt x="758" y="491"/>
                  <a:pt x="750" y="508"/>
                  <a:pt x="732" y="543"/>
                </a:cubicBezTo>
                <a:cubicBezTo>
                  <a:pt x="732" y="560"/>
                  <a:pt x="724" y="577"/>
                  <a:pt x="724" y="586"/>
                </a:cubicBezTo>
                <a:cubicBezTo>
                  <a:pt x="724" y="594"/>
                  <a:pt x="724" y="603"/>
                  <a:pt x="724" y="620"/>
                </a:cubicBezTo>
                <a:cubicBezTo>
                  <a:pt x="724" y="655"/>
                  <a:pt x="689" y="689"/>
                  <a:pt x="655" y="689"/>
                </a:cubicBezTo>
                <a:close/>
                <a:moveTo>
                  <a:pt x="629" y="629"/>
                </a:moveTo>
                <a:lnTo>
                  <a:pt x="629" y="629"/>
                </a:lnTo>
                <a:cubicBezTo>
                  <a:pt x="629" y="637"/>
                  <a:pt x="638" y="637"/>
                  <a:pt x="655" y="637"/>
                </a:cubicBezTo>
                <a:cubicBezTo>
                  <a:pt x="663" y="637"/>
                  <a:pt x="681" y="629"/>
                  <a:pt x="681" y="620"/>
                </a:cubicBezTo>
                <a:cubicBezTo>
                  <a:pt x="681" y="603"/>
                  <a:pt x="681" y="586"/>
                  <a:pt x="681" y="577"/>
                </a:cubicBezTo>
                <a:cubicBezTo>
                  <a:pt x="681" y="560"/>
                  <a:pt x="689" y="551"/>
                  <a:pt x="689" y="534"/>
                </a:cubicBezTo>
                <a:cubicBezTo>
                  <a:pt x="707" y="491"/>
                  <a:pt x="724" y="465"/>
                  <a:pt x="750" y="431"/>
                </a:cubicBezTo>
                <a:cubicBezTo>
                  <a:pt x="750" y="431"/>
                  <a:pt x="758" y="422"/>
                  <a:pt x="767" y="414"/>
                </a:cubicBezTo>
                <a:cubicBezTo>
                  <a:pt x="784" y="379"/>
                  <a:pt x="801" y="345"/>
                  <a:pt x="801" y="310"/>
                </a:cubicBezTo>
                <a:cubicBezTo>
                  <a:pt x="801" y="258"/>
                  <a:pt x="767" y="198"/>
                  <a:pt x="698" y="155"/>
                </a:cubicBezTo>
                <a:cubicBezTo>
                  <a:pt x="638" y="112"/>
                  <a:pt x="543" y="86"/>
                  <a:pt x="448" y="86"/>
                </a:cubicBezTo>
                <a:cubicBezTo>
                  <a:pt x="431" y="86"/>
                  <a:pt x="422" y="86"/>
                  <a:pt x="405" y="86"/>
                </a:cubicBezTo>
                <a:lnTo>
                  <a:pt x="405" y="86"/>
                </a:lnTo>
                <a:cubicBezTo>
                  <a:pt x="388" y="86"/>
                  <a:pt x="284" y="95"/>
                  <a:pt x="241" y="78"/>
                </a:cubicBezTo>
                <a:cubicBezTo>
                  <a:pt x="233" y="69"/>
                  <a:pt x="190" y="60"/>
                  <a:pt x="155" y="52"/>
                </a:cubicBezTo>
                <a:cubicBezTo>
                  <a:pt x="198" y="112"/>
                  <a:pt x="198" y="112"/>
                  <a:pt x="198" y="112"/>
                </a:cubicBezTo>
                <a:cubicBezTo>
                  <a:pt x="198" y="112"/>
                  <a:pt x="207" y="121"/>
                  <a:pt x="207" y="129"/>
                </a:cubicBezTo>
                <a:cubicBezTo>
                  <a:pt x="198" y="129"/>
                  <a:pt x="198" y="138"/>
                  <a:pt x="198" y="146"/>
                </a:cubicBezTo>
                <a:cubicBezTo>
                  <a:pt x="155" y="172"/>
                  <a:pt x="138" y="198"/>
                  <a:pt x="121" y="215"/>
                </a:cubicBezTo>
                <a:cubicBezTo>
                  <a:pt x="103" y="250"/>
                  <a:pt x="86" y="276"/>
                  <a:pt x="52" y="276"/>
                </a:cubicBezTo>
                <a:lnTo>
                  <a:pt x="52" y="276"/>
                </a:lnTo>
                <a:cubicBezTo>
                  <a:pt x="43" y="353"/>
                  <a:pt x="43" y="353"/>
                  <a:pt x="43" y="353"/>
                </a:cubicBezTo>
                <a:cubicBezTo>
                  <a:pt x="43" y="362"/>
                  <a:pt x="43" y="362"/>
                  <a:pt x="52" y="362"/>
                </a:cubicBezTo>
                <a:cubicBezTo>
                  <a:pt x="52" y="362"/>
                  <a:pt x="52" y="362"/>
                  <a:pt x="60" y="362"/>
                </a:cubicBezTo>
                <a:cubicBezTo>
                  <a:pt x="78" y="371"/>
                  <a:pt x="103" y="379"/>
                  <a:pt x="129" y="414"/>
                </a:cubicBezTo>
                <a:cubicBezTo>
                  <a:pt x="138" y="414"/>
                  <a:pt x="147" y="422"/>
                  <a:pt x="164" y="422"/>
                </a:cubicBezTo>
                <a:cubicBezTo>
                  <a:pt x="190" y="431"/>
                  <a:pt x="216" y="440"/>
                  <a:pt x="224" y="465"/>
                </a:cubicBezTo>
                <a:cubicBezTo>
                  <a:pt x="259" y="629"/>
                  <a:pt x="259" y="629"/>
                  <a:pt x="259" y="629"/>
                </a:cubicBezTo>
                <a:cubicBezTo>
                  <a:pt x="259" y="637"/>
                  <a:pt x="267" y="637"/>
                  <a:pt x="276" y="637"/>
                </a:cubicBezTo>
                <a:cubicBezTo>
                  <a:pt x="293" y="637"/>
                  <a:pt x="302" y="629"/>
                  <a:pt x="302" y="620"/>
                </a:cubicBezTo>
                <a:cubicBezTo>
                  <a:pt x="302" y="526"/>
                  <a:pt x="302" y="526"/>
                  <a:pt x="302" y="526"/>
                </a:cubicBezTo>
                <a:cubicBezTo>
                  <a:pt x="302" y="517"/>
                  <a:pt x="302" y="508"/>
                  <a:pt x="310" y="508"/>
                </a:cubicBezTo>
                <a:cubicBezTo>
                  <a:pt x="310" y="500"/>
                  <a:pt x="319" y="500"/>
                  <a:pt x="327" y="500"/>
                </a:cubicBezTo>
                <a:cubicBezTo>
                  <a:pt x="362" y="508"/>
                  <a:pt x="405" y="517"/>
                  <a:pt x="448" y="517"/>
                </a:cubicBezTo>
                <a:cubicBezTo>
                  <a:pt x="491" y="517"/>
                  <a:pt x="534" y="508"/>
                  <a:pt x="569" y="500"/>
                </a:cubicBezTo>
                <a:cubicBezTo>
                  <a:pt x="577" y="500"/>
                  <a:pt x="586" y="500"/>
                  <a:pt x="586" y="508"/>
                </a:cubicBezTo>
                <a:cubicBezTo>
                  <a:pt x="603" y="526"/>
                  <a:pt x="603" y="526"/>
                  <a:pt x="603" y="526"/>
                </a:cubicBezTo>
                <a:cubicBezTo>
                  <a:pt x="612" y="534"/>
                  <a:pt x="620" y="551"/>
                  <a:pt x="620" y="569"/>
                </a:cubicBezTo>
                <a:lnTo>
                  <a:pt x="629" y="629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30" name="Freeform 629">
            <a:extLst>
              <a:ext uri="{FF2B5EF4-FFF2-40B4-BE49-F238E27FC236}">
                <a16:creationId xmlns:a16="http://schemas.microsoft.com/office/drawing/2014/main" id="{5487033C-A29D-AA4D-8DCD-1BFA71D019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54058" y="2307534"/>
            <a:ext cx="101096" cy="68181"/>
          </a:xfrm>
          <a:custGeom>
            <a:avLst/>
            <a:gdLst>
              <a:gd name="T0" fmla="*/ 9 w 191"/>
              <a:gd name="T1" fmla="*/ 129 h 130"/>
              <a:gd name="T2" fmla="*/ 9 w 191"/>
              <a:gd name="T3" fmla="*/ 129 h 130"/>
              <a:gd name="T4" fmla="*/ 0 w 191"/>
              <a:gd name="T5" fmla="*/ 120 h 130"/>
              <a:gd name="T6" fmla="*/ 9 w 191"/>
              <a:gd name="T7" fmla="*/ 103 h 130"/>
              <a:gd name="T8" fmla="*/ 60 w 191"/>
              <a:gd name="T9" fmla="*/ 77 h 130"/>
              <a:gd name="T10" fmla="*/ 43 w 191"/>
              <a:gd name="T11" fmla="*/ 68 h 130"/>
              <a:gd name="T12" fmla="*/ 43 w 191"/>
              <a:gd name="T13" fmla="*/ 25 h 130"/>
              <a:gd name="T14" fmla="*/ 86 w 191"/>
              <a:gd name="T15" fmla="*/ 0 h 130"/>
              <a:gd name="T16" fmla="*/ 121 w 191"/>
              <a:gd name="T17" fmla="*/ 17 h 130"/>
              <a:gd name="T18" fmla="*/ 121 w 191"/>
              <a:gd name="T19" fmla="*/ 60 h 130"/>
              <a:gd name="T20" fmla="*/ 164 w 191"/>
              <a:gd name="T21" fmla="*/ 51 h 130"/>
              <a:gd name="T22" fmla="*/ 181 w 191"/>
              <a:gd name="T23" fmla="*/ 60 h 130"/>
              <a:gd name="T24" fmla="*/ 172 w 191"/>
              <a:gd name="T25" fmla="*/ 77 h 130"/>
              <a:gd name="T26" fmla="*/ 121 w 191"/>
              <a:gd name="T27" fmla="*/ 86 h 130"/>
              <a:gd name="T28" fmla="*/ 95 w 191"/>
              <a:gd name="T29" fmla="*/ 86 h 130"/>
              <a:gd name="T30" fmla="*/ 60 w 191"/>
              <a:gd name="T31" fmla="*/ 112 h 130"/>
              <a:gd name="T32" fmla="*/ 17 w 191"/>
              <a:gd name="T33" fmla="*/ 129 h 130"/>
              <a:gd name="T34" fmla="*/ 9 w 191"/>
              <a:gd name="T35" fmla="*/ 129 h 130"/>
              <a:gd name="T36" fmla="*/ 77 w 191"/>
              <a:gd name="T37" fmla="*/ 25 h 130"/>
              <a:gd name="T38" fmla="*/ 77 w 191"/>
              <a:gd name="T39" fmla="*/ 25 h 130"/>
              <a:gd name="T40" fmla="*/ 77 w 191"/>
              <a:gd name="T41" fmla="*/ 25 h 130"/>
              <a:gd name="T42" fmla="*/ 69 w 191"/>
              <a:gd name="T43" fmla="*/ 34 h 130"/>
              <a:gd name="T44" fmla="*/ 69 w 191"/>
              <a:gd name="T45" fmla="*/ 51 h 130"/>
              <a:gd name="T46" fmla="*/ 86 w 191"/>
              <a:gd name="T47" fmla="*/ 60 h 130"/>
              <a:gd name="T48" fmla="*/ 95 w 191"/>
              <a:gd name="T49" fmla="*/ 51 h 130"/>
              <a:gd name="T50" fmla="*/ 95 w 191"/>
              <a:gd name="T51" fmla="*/ 34 h 130"/>
              <a:gd name="T52" fmla="*/ 77 w 191"/>
              <a:gd name="T53" fmla="*/ 25 h 130"/>
              <a:gd name="T54" fmla="*/ 95 w 191"/>
              <a:gd name="T55" fmla="*/ 34 h 130"/>
              <a:gd name="T56" fmla="*/ 95 w 191"/>
              <a:gd name="T57" fmla="*/ 34 h 1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191" h="130">
                <a:moveTo>
                  <a:pt x="9" y="129"/>
                </a:moveTo>
                <a:lnTo>
                  <a:pt x="9" y="129"/>
                </a:lnTo>
                <a:lnTo>
                  <a:pt x="0" y="120"/>
                </a:lnTo>
                <a:cubicBezTo>
                  <a:pt x="0" y="112"/>
                  <a:pt x="0" y="103"/>
                  <a:pt x="9" y="103"/>
                </a:cubicBezTo>
                <a:cubicBezTo>
                  <a:pt x="17" y="94"/>
                  <a:pt x="43" y="86"/>
                  <a:pt x="60" y="77"/>
                </a:cubicBezTo>
                <a:cubicBezTo>
                  <a:pt x="52" y="77"/>
                  <a:pt x="52" y="68"/>
                  <a:pt x="43" y="68"/>
                </a:cubicBezTo>
                <a:cubicBezTo>
                  <a:pt x="43" y="60"/>
                  <a:pt x="34" y="43"/>
                  <a:pt x="43" y="25"/>
                </a:cubicBezTo>
                <a:cubicBezTo>
                  <a:pt x="52" y="8"/>
                  <a:pt x="69" y="0"/>
                  <a:pt x="86" y="0"/>
                </a:cubicBezTo>
                <a:cubicBezTo>
                  <a:pt x="103" y="0"/>
                  <a:pt x="121" y="8"/>
                  <a:pt x="121" y="17"/>
                </a:cubicBezTo>
                <a:cubicBezTo>
                  <a:pt x="129" y="34"/>
                  <a:pt x="129" y="43"/>
                  <a:pt x="121" y="60"/>
                </a:cubicBezTo>
                <a:cubicBezTo>
                  <a:pt x="138" y="60"/>
                  <a:pt x="155" y="51"/>
                  <a:pt x="164" y="51"/>
                </a:cubicBezTo>
                <a:cubicBezTo>
                  <a:pt x="172" y="51"/>
                  <a:pt x="181" y="51"/>
                  <a:pt x="181" y="60"/>
                </a:cubicBezTo>
                <a:cubicBezTo>
                  <a:pt x="190" y="68"/>
                  <a:pt x="181" y="77"/>
                  <a:pt x="172" y="77"/>
                </a:cubicBezTo>
                <a:cubicBezTo>
                  <a:pt x="172" y="77"/>
                  <a:pt x="146" y="86"/>
                  <a:pt x="121" y="86"/>
                </a:cubicBezTo>
                <a:cubicBezTo>
                  <a:pt x="112" y="86"/>
                  <a:pt x="103" y="86"/>
                  <a:pt x="95" y="86"/>
                </a:cubicBezTo>
                <a:cubicBezTo>
                  <a:pt x="86" y="94"/>
                  <a:pt x="77" y="103"/>
                  <a:pt x="60" y="112"/>
                </a:cubicBezTo>
                <a:cubicBezTo>
                  <a:pt x="34" y="120"/>
                  <a:pt x="17" y="129"/>
                  <a:pt x="17" y="129"/>
                </a:cubicBezTo>
                <a:cubicBezTo>
                  <a:pt x="17" y="129"/>
                  <a:pt x="17" y="129"/>
                  <a:pt x="9" y="129"/>
                </a:cubicBezTo>
                <a:close/>
                <a:moveTo>
                  <a:pt x="77" y="25"/>
                </a:moveTo>
                <a:lnTo>
                  <a:pt x="77" y="25"/>
                </a:lnTo>
                <a:lnTo>
                  <a:pt x="77" y="25"/>
                </a:lnTo>
                <a:cubicBezTo>
                  <a:pt x="77" y="25"/>
                  <a:pt x="69" y="25"/>
                  <a:pt x="69" y="34"/>
                </a:cubicBezTo>
                <a:cubicBezTo>
                  <a:pt x="69" y="43"/>
                  <a:pt x="69" y="43"/>
                  <a:pt x="69" y="51"/>
                </a:cubicBezTo>
                <a:cubicBezTo>
                  <a:pt x="69" y="51"/>
                  <a:pt x="77" y="51"/>
                  <a:pt x="86" y="60"/>
                </a:cubicBezTo>
                <a:cubicBezTo>
                  <a:pt x="86" y="51"/>
                  <a:pt x="95" y="51"/>
                  <a:pt x="95" y="51"/>
                </a:cubicBezTo>
                <a:cubicBezTo>
                  <a:pt x="95" y="43"/>
                  <a:pt x="95" y="34"/>
                  <a:pt x="95" y="34"/>
                </a:cubicBezTo>
                <a:cubicBezTo>
                  <a:pt x="95" y="25"/>
                  <a:pt x="86" y="25"/>
                  <a:pt x="77" y="25"/>
                </a:cubicBezTo>
                <a:close/>
                <a:moveTo>
                  <a:pt x="95" y="34"/>
                </a:moveTo>
                <a:lnTo>
                  <a:pt x="95" y="3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D3D3D3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31" name="Freeform 630">
            <a:extLst>
              <a:ext uri="{FF2B5EF4-FFF2-40B4-BE49-F238E27FC236}">
                <a16:creationId xmlns:a16="http://schemas.microsoft.com/office/drawing/2014/main" id="{74A71F05-431C-E54F-BAC1-A859DBF1DA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27256" y="2363960"/>
            <a:ext cx="28213" cy="23511"/>
          </a:xfrm>
          <a:custGeom>
            <a:avLst/>
            <a:gdLst>
              <a:gd name="T0" fmla="*/ 0 w 53"/>
              <a:gd name="T1" fmla="*/ 26 h 44"/>
              <a:gd name="T2" fmla="*/ 0 w 53"/>
              <a:gd name="T3" fmla="*/ 26 h 44"/>
              <a:gd name="T4" fmla="*/ 26 w 53"/>
              <a:gd name="T5" fmla="*/ 0 h 44"/>
              <a:gd name="T6" fmla="*/ 52 w 53"/>
              <a:gd name="T7" fmla="*/ 26 h 44"/>
              <a:gd name="T8" fmla="*/ 26 w 53"/>
              <a:gd name="T9" fmla="*/ 43 h 44"/>
              <a:gd name="T10" fmla="*/ 0 w 53"/>
              <a:gd name="T11" fmla="*/ 26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3" h="44">
                <a:moveTo>
                  <a:pt x="0" y="26"/>
                </a:moveTo>
                <a:lnTo>
                  <a:pt x="0" y="26"/>
                </a:lnTo>
                <a:cubicBezTo>
                  <a:pt x="0" y="9"/>
                  <a:pt x="9" y="0"/>
                  <a:pt x="26" y="0"/>
                </a:cubicBezTo>
                <a:cubicBezTo>
                  <a:pt x="35" y="0"/>
                  <a:pt x="52" y="9"/>
                  <a:pt x="52" y="26"/>
                </a:cubicBezTo>
                <a:cubicBezTo>
                  <a:pt x="52" y="34"/>
                  <a:pt x="35" y="43"/>
                  <a:pt x="26" y="43"/>
                </a:cubicBezTo>
                <a:cubicBezTo>
                  <a:pt x="9" y="43"/>
                  <a:pt x="0" y="34"/>
                  <a:pt x="0" y="26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32" name="Freeform 631">
            <a:extLst>
              <a:ext uri="{FF2B5EF4-FFF2-40B4-BE49-F238E27FC236}">
                <a16:creationId xmlns:a16="http://schemas.microsoft.com/office/drawing/2014/main" id="{09EA965C-38C3-7946-8561-9CB3CA1FB2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37758" y="2312236"/>
            <a:ext cx="115203" cy="37618"/>
          </a:xfrm>
          <a:custGeom>
            <a:avLst/>
            <a:gdLst>
              <a:gd name="T0" fmla="*/ 190 w 217"/>
              <a:gd name="T1" fmla="*/ 69 h 70"/>
              <a:gd name="T2" fmla="*/ 190 w 217"/>
              <a:gd name="T3" fmla="*/ 69 h 70"/>
              <a:gd name="T4" fmla="*/ 181 w 217"/>
              <a:gd name="T5" fmla="*/ 69 h 70"/>
              <a:gd name="T6" fmla="*/ 95 w 217"/>
              <a:gd name="T7" fmla="*/ 52 h 70"/>
              <a:gd name="T8" fmla="*/ 26 w 217"/>
              <a:gd name="T9" fmla="*/ 52 h 70"/>
              <a:gd name="T10" fmla="*/ 0 w 217"/>
              <a:gd name="T11" fmla="*/ 35 h 70"/>
              <a:gd name="T12" fmla="*/ 26 w 217"/>
              <a:gd name="T13" fmla="*/ 9 h 70"/>
              <a:gd name="T14" fmla="*/ 103 w 217"/>
              <a:gd name="T15" fmla="*/ 0 h 70"/>
              <a:gd name="T16" fmla="*/ 198 w 217"/>
              <a:gd name="T17" fmla="*/ 26 h 70"/>
              <a:gd name="T18" fmla="*/ 207 w 217"/>
              <a:gd name="T19" fmla="*/ 52 h 70"/>
              <a:gd name="T20" fmla="*/ 190 w 217"/>
              <a:gd name="T21" fmla="*/ 69 h 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17" h="70">
                <a:moveTo>
                  <a:pt x="190" y="69"/>
                </a:moveTo>
                <a:lnTo>
                  <a:pt x="190" y="69"/>
                </a:lnTo>
                <a:lnTo>
                  <a:pt x="181" y="69"/>
                </a:lnTo>
                <a:cubicBezTo>
                  <a:pt x="155" y="60"/>
                  <a:pt x="129" y="52"/>
                  <a:pt x="95" y="52"/>
                </a:cubicBezTo>
                <a:cubicBezTo>
                  <a:pt x="86" y="43"/>
                  <a:pt x="43" y="52"/>
                  <a:pt x="26" y="52"/>
                </a:cubicBezTo>
                <a:cubicBezTo>
                  <a:pt x="17" y="52"/>
                  <a:pt x="9" y="43"/>
                  <a:pt x="0" y="35"/>
                </a:cubicBezTo>
                <a:cubicBezTo>
                  <a:pt x="0" y="17"/>
                  <a:pt x="9" y="9"/>
                  <a:pt x="26" y="9"/>
                </a:cubicBezTo>
                <a:cubicBezTo>
                  <a:pt x="43" y="0"/>
                  <a:pt x="86" y="0"/>
                  <a:pt x="103" y="0"/>
                </a:cubicBezTo>
                <a:cubicBezTo>
                  <a:pt x="138" y="9"/>
                  <a:pt x="164" y="17"/>
                  <a:pt x="198" y="26"/>
                </a:cubicBezTo>
                <a:cubicBezTo>
                  <a:pt x="207" y="26"/>
                  <a:pt x="216" y="43"/>
                  <a:pt x="207" y="52"/>
                </a:cubicBezTo>
                <a:cubicBezTo>
                  <a:pt x="207" y="60"/>
                  <a:pt x="198" y="69"/>
                  <a:pt x="190" y="69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33" name="Freeform 632">
            <a:extLst>
              <a:ext uri="{FF2B5EF4-FFF2-40B4-BE49-F238E27FC236}">
                <a16:creationId xmlns:a16="http://schemas.microsoft.com/office/drawing/2014/main" id="{FF056DE7-6939-BF43-8D05-AD6CE18F55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33056" y="2079478"/>
            <a:ext cx="166927" cy="166928"/>
          </a:xfrm>
          <a:custGeom>
            <a:avLst/>
            <a:gdLst>
              <a:gd name="T0" fmla="*/ 121 w 312"/>
              <a:gd name="T1" fmla="*/ 302 h 311"/>
              <a:gd name="T2" fmla="*/ 121 w 312"/>
              <a:gd name="T3" fmla="*/ 302 h 311"/>
              <a:gd name="T4" fmla="*/ 26 w 312"/>
              <a:gd name="T5" fmla="*/ 233 h 311"/>
              <a:gd name="T6" fmla="*/ 18 w 312"/>
              <a:gd name="T7" fmla="*/ 120 h 311"/>
              <a:gd name="T8" fmla="*/ 87 w 312"/>
              <a:gd name="T9" fmla="*/ 26 h 311"/>
              <a:gd name="T10" fmla="*/ 199 w 312"/>
              <a:gd name="T11" fmla="*/ 9 h 311"/>
              <a:gd name="T12" fmla="*/ 285 w 312"/>
              <a:gd name="T13" fmla="*/ 86 h 311"/>
              <a:gd name="T14" fmla="*/ 302 w 312"/>
              <a:gd name="T15" fmla="*/ 198 h 311"/>
              <a:gd name="T16" fmla="*/ 233 w 312"/>
              <a:gd name="T17" fmla="*/ 284 h 311"/>
              <a:gd name="T18" fmla="*/ 121 w 312"/>
              <a:gd name="T19" fmla="*/ 302 h 311"/>
              <a:gd name="T20" fmla="*/ 190 w 312"/>
              <a:gd name="T21" fmla="*/ 34 h 311"/>
              <a:gd name="T22" fmla="*/ 190 w 312"/>
              <a:gd name="T23" fmla="*/ 34 h 311"/>
              <a:gd name="T24" fmla="*/ 35 w 312"/>
              <a:gd name="T25" fmla="*/ 120 h 311"/>
              <a:gd name="T26" fmla="*/ 121 w 312"/>
              <a:gd name="T27" fmla="*/ 284 h 311"/>
              <a:gd name="T28" fmla="*/ 285 w 312"/>
              <a:gd name="T29" fmla="*/ 189 h 311"/>
              <a:gd name="T30" fmla="*/ 190 w 312"/>
              <a:gd name="T31" fmla="*/ 34 h 3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312" h="311">
                <a:moveTo>
                  <a:pt x="121" y="302"/>
                </a:moveTo>
                <a:lnTo>
                  <a:pt x="121" y="302"/>
                </a:lnTo>
                <a:cubicBezTo>
                  <a:pt x="78" y="293"/>
                  <a:pt x="52" y="267"/>
                  <a:pt x="26" y="233"/>
                </a:cubicBezTo>
                <a:cubicBezTo>
                  <a:pt x="9" y="198"/>
                  <a:pt x="0" y="155"/>
                  <a:pt x="18" y="120"/>
                </a:cubicBezTo>
                <a:cubicBezTo>
                  <a:pt x="26" y="77"/>
                  <a:pt x="52" y="52"/>
                  <a:pt x="87" y="26"/>
                </a:cubicBezTo>
                <a:cubicBezTo>
                  <a:pt x="121" y="9"/>
                  <a:pt x="156" y="0"/>
                  <a:pt x="199" y="9"/>
                </a:cubicBezTo>
                <a:cubicBezTo>
                  <a:pt x="233" y="26"/>
                  <a:pt x="268" y="52"/>
                  <a:pt x="285" y="86"/>
                </a:cubicBezTo>
                <a:cubicBezTo>
                  <a:pt x="311" y="112"/>
                  <a:pt x="311" y="155"/>
                  <a:pt x="302" y="198"/>
                </a:cubicBezTo>
                <a:cubicBezTo>
                  <a:pt x="293" y="233"/>
                  <a:pt x="268" y="267"/>
                  <a:pt x="233" y="284"/>
                </a:cubicBezTo>
                <a:cubicBezTo>
                  <a:pt x="199" y="302"/>
                  <a:pt x="156" y="310"/>
                  <a:pt x="121" y="302"/>
                </a:cubicBezTo>
                <a:close/>
                <a:moveTo>
                  <a:pt x="190" y="34"/>
                </a:moveTo>
                <a:lnTo>
                  <a:pt x="190" y="34"/>
                </a:lnTo>
                <a:cubicBezTo>
                  <a:pt x="121" y="9"/>
                  <a:pt x="52" y="52"/>
                  <a:pt x="35" y="120"/>
                </a:cubicBezTo>
                <a:cubicBezTo>
                  <a:pt x="9" y="189"/>
                  <a:pt x="52" y="267"/>
                  <a:pt x="121" y="284"/>
                </a:cubicBezTo>
                <a:cubicBezTo>
                  <a:pt x="190" y="302"/>
                  <a:pt x="268" y="258"/>
                  <a:pt x="285" y="189"/>
                </a:cubicBezTo>
                <a:cubicBezTo>
                  <a:pt x="302" y="120"/>
                  <a:pt x="259" y="52"/>
                  <a:pt x="190" y="34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34" name="Freeform 633">
            <a:extLst>
              <a:ext uri="{FF2B5EF4-FFF2-40B4-BE49-F238E27FC236}">
                <a16:creationId xmlns:a16="http://schemas.microsoft.com/office/drawing/2014/main" id="{B3948967-E372-4749-831C-77E70C423A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1865" y="2095936"/>
            <a:ext cx="134011" cy="134011"/>
          </a:xfrm>
          <a:custGeom>
            <a:avLst/>
            <a:gdLst>
              <a:gd name="T0" fmla="*/ 95 w 251"/>
              <a:gd name="T1" fmla="*/ 233 h 251"/>
              <a:gd name="T2" fmla="*/ 95 w 251"/>
              <a:gd name="T3" fmla="*/ 233 h 251"/>
              <a:gd name="T4" fmla="*/ 17 w 251"/>
              <a:gd name="T5" fmla="*/ 95 h 251"/>
              <a:gd name="T6" fmla="*/ 155 w 251"/>
              <a:gd name="T7" fmla="*/ 9 h 251"/>
              <a:gd name="T8" fmla="*/ 233 w 251"/>
              <a:gd name="T9" fmla="*/ 155 h 251"/>
              <a:gd name="T10" fmla="*/ 95 w 251"/>
              <a:gd name="T11" fmla="*/ 233 h 251"/>
              <a:gd name="T12" fmla="*/ 146 w 251"/>
              <a:gd name="T13" fmla="*/ 26 h 251"/>
              <a:gd name="T14" fmla="*/ 146 w 251"/>
              <a:gd name="T15" fmla="*/ 26 h 251"/>
              <a:gd name="T16" fmla="*/ 34 w 251"/>
              <a:gd name="T17" fmla="*/ 95 h 251"/>
              <a:gd name="T18" fmla="*/ 95 w 251"/>
              <a:gd name="T19" fmla="*/ 216 h 251"/>
              <a:gd name="T20" fmla="*/ 215 w 251"/>
              <a:gd name="T21" fmla="*/ 147 h 251"/>
              <a:gd name="T22" fmla="*/ 146 w 251"/>
              <a:gd name="T23" fmla="*/ 26 h 2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51" h="251">
                <a:moveTo>
                  <a:pt x="95" y="233"/>
                </a:moveTo>
                <a:lnTo>
                  <a:pt x="95" y="233"/>
                </a:lnTo>
                <a:cubicBezTo>
                  <a:pt x="34" y="216"/>
                  <a:pt x="0" y="155"/>
                  <a:pt x="17" y="95"/>
                </a:cubicBezTo>
                <a:cubicBezTo>
                  <a:pt x="26" y="35"/>
                  <a:pt x="95" y="0"/>
                  <a:pt x="155" y="9"/>
                </a:cubicBezTo>
                <a:cubicBezTo>
                  <a:pt x="215" y="26"/>
                  <a:pt x="250" y="95"/>
                  <a:pt x="233" y="155"/>
                </a:cubicBezTo>
                <a:cubicBezTo>
                  <a:pt x="215" y="216"/>
                  <a:pt x="155" y="250"/>
                  <a:pt x="95" y="233"/>
                </a:cubicBezTo>
                <a:close/>
                <a:moveTo>
                  <a:pt x="146" y="26"/>
                </a:moveTo>
                <a:lnTo>
                  <a:pt x="146" y="26"/>
                </a:lnTo>
                <a:cubicBezTo>
                  <a:pt x="95" y="18"/>
                  <a:pt x="43" y="43"/>
                  <a:pt x="34" y="95"/>
                </a:cubicBezTo>
                <a:cubicBezTo>
                  <a:pt x="17" y="147"/>
                  <a:pt x="52" y="199"/>
                  <a:pt x="95" y="216"/>
                </a:cubicBezTo>
                <a:cubicBezTo>
                  <a:pt x="146" y="224"/>
                  <a:pt x="198" y="199"/>
                  <a:pt x="215" y="147"/>
                </a:cubicBezTo>
                <a:cubicBezTo>
                  <a:pt x="233" y="95"/>
                  <a:pt x="198" y="43"/>
                  <a:pt x="146" y="26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35" name="Freeform 634">
            <a:extLst>
              <a:ext uri="{FF2B5EF4-FFF2-40B4-BE49-F238E27FC236}">
                <a16:creationId xmlns:a16="http://schemas.microsoft.com/office/drawing/2014/main" id="{4126F1E5-89E2-9C4A-A9EA-59441F656A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98886" y="2138255"/>
            <a:ext cx="42320" cy="51724"/>
          </a:xfrm>
          <a:custGeom>
            <a:avLst/>
            <a:gdLst>
              <a:gd name="T0" fmla="*/ 26 w 79"/>
              <a:gd name="T1" fmla="*/ 86 h 96"/>
              <a:gd name="T2" fmla="*/ 26 w 79"/>
              <a:gd name="T3" fmla="*/ 86 h 96"/>
              <a:gd name="T4" fmla="*/ 0 w 79"/>
              <a:gd name="T5" fmla="*/ 77 h 96"/>
              <a:gd name="T6" fmla="*/ 0 w 79"/>
              <a:gd name="T7" fmla="*/ 69 h 96"/>
              <a:gd name="T8" fmla="*/ 9 w 79"/>
              <a:gd name="T9" fmla="*/ 69 h 96"/>
              <a:gd name="T10" fmla="*/ 43 w 79"/>
              <a:gd name="T11" fmla="*/ 77 h 96"/>
              <a:gd name="T12" fmla="*/ 52 w 79"/>
              <a:gd name="T13" fmla="*/ 69 h 96"/>
              <a:gd name="T14" fmla="*/ 35 w 79"/>
              <a:gd name="T15" fmla="*/ 52 h 96"/>
              <a:gd name="T16" fmla="*/ 17 w 79"/>
              <a:gd name="T17" fmla="*/ 34 h 96"/>
              <a:gd name="T18" fmla="*/ 17 w 79"/>
              <a:gd name="T19" fmla="*/ 17 h 96"/>
              <a:gd name="T20" fmla="*/ 35 w 79"/>
              <a:gd name="T21" fmla="*/ 0 h 96"/>
              <a:gd name="T22" fmla="*/ 69 w 79"/>
              <a:gd name="T23" fmla="*/ 8 h 96"/>
              <a:gd name="T24" fmla="*/ 78 w 79"/>
              <a:gd name="T25" fmla="*/ 17 h 96"/>
              <a:gd name="T26" fmla="*/ 69 w 79"/>
              <a:gd name="T27" fmla="*/ 17 h 96"/>
              <a:gd name="T28" fmla="*/ 35 w 79"/>
              <a:gd name="T29" fmla="*/ 8 h 96"/>
              <a:gd name="T30" fmla="*/ 26 w 79"/>
              <a:gd name="T31" fmla="*/ 17 h 96"/>
              <a:gd name="T32" fmla="*/ 43 w 79"/>
              <a:gd name="T33" fmla="*/ 43 h 96"/>
              <a:gd name="T34" fmla="*/ 52 w 79"/>
              <a:gd name="T35" fmla="*/ 52 h 96"/>
              <a:gd name="T36" fmla="*/ 60 w 79"/>
              <a:gd name="T37" fmla="*/ 69 h 96"/>
              <a:gd name="T38" fmla="*/ 43 w 79"/>
              <a:gd name="T39" fmla="*/ 86 h 96"/>
              <a:gd name="T40" fmla="*/ 26 w 79"/>
              <a:gd name="T41" fmla="*/ 86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79" h="96">
                <a:moveTo>
                  <a:pt x="26" y="86"/>
                </a:moveTo>
                <a:lnTo>
                  <a:pt x="26" y="86"/>
                </a:lnTo>
                <a:cubicBezTo>
                  <a:pt x="17" y="86"/>
                  <a:pt x="9" y="86"/>
                  <a:pt x="0" y="77"/>
                </a:cubicBezTo>
                <a:lnTo>
                  <a:pt x="0" y="69"/>
                </a:lnTo>
                <a:lnTo>
                  <a:pt x="9" y="69"/>
                </a:lnTo>
                <a:cubicBezTo>
                  <a:pt x="17" y="77"/>
                  <a:pt x="35" y="77"/>
                  <a:pt x="43" y="77"/>
                </a:cubicBezTo>
                <a:cubicBezTo>
                  <a:pt x="43" y="77"/>
                  <a:pt x="52" y="77"/>
                  <a:pt x="52" y="69"/>
                </a:cubicBezTo>
                <a:cubicBezTo>
                  <a:pt x="52" y="60"/>
                  <a:pt x="43" y="52"/>
                  <a:pt x="35" y="52"/>
                </a:cubicBezTo>
                <a:cubicBezTo>
                  <a:pt x="26" y="43"/>
                  <a:pt x="26" y="43"/>
                  <a:pt x="17" y="34"/>
                </a:cubicBezTo>
                <a:cubicBezTo>
                  <a:pt x="17" y="26"/>
                  <a:pt x="17" y="26"/>
                  <a:pt x="17" y="17"/>
                </a:cubicBezTo>
                <a:cubicBezTo>
                  <a:pt x="17" y="8"/>
                  <a:pt x="26" y="0"/>
                  <a:pt x="35" y="0"/>
                </a:cubicBezTo>
                <a:cubicBezTo>
                  <a:pt x="43" y="0"/>
                  <a:pt x="60" y="0"/>
                  <a:pt x="69" y="8"/>
                </a:cubicBezTo>
                <a:cubicBezTo>
                  <a:pt x="78" y="8"/>
                  <a:pt x="78" y="17"/>
                  <a:pt x="78" y="17"/>
                </a:cubicBezTo>
                <a:cubicBezTo>
                  <a:pt x="69" y="17"/>
                  <a:pt x="69" y="17"/>
                  <a:pt x="69" y="17"/>
                </a:cubicBezTo>
                <a:cubicBezTo>
                  <a:pt x="52" y="8"/>
                  <a:pt x="43" y="8"/>
                  <a:pt x="35" y="8"/>
                </a:cubicBezTo>
                <a:cubicBezTo>
                  <a:pt x="26" y="8"/>
                  <a:pt x="26" y="17"/>
                  <a:pt x="26" y="17"/>
                </a:cubicBezTo>
                <a:cubicBezTo>
                  <a:pt x="26" y="26"/>
                  <a:pt x="35" y="34"/>
                  <a:pt x="43" y="43"/>
                </a:cubicBezTo>
                <a:lnTo>
                  <a:pt x="52" y="52"/>
                </a:lnTo>
                <a:cubicBezTo>
                  <a:pt x="60" y="60"/>
                  <a:pt x="60" y="69"/>
                  <a:pt x="60" y="69"/>
                </a:cubicBezTo>
                <a:cubicBezTo>
                  <a:pt x="60" y="77"/>
                  <a:pt x="52" y="86"/>
                  <a:pt x="43" y="86"/>
                </a:cubicBezTo>
                <a:cubicBezTo>
                  <a:pt x="35" y="95"/>
                  <a:pt x="35" y="95"/>
                  <a:pt x="26" y="86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36" name="Freeform 635">
            <a:extLst>
              <a:ext uri="{FF2B5EF4-FFF2-40B4-BE49-F238E27FC236}">
                <a16:creationId xmlns:a16="http://schemas.microsoft.com/office/drawing/2014/main" id="{C8304610-12A9-5F4D-BD1D-F51E9327FC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2397" y="2124149"/>
            <a:ext cx="9405" cy="9405"/>
          </a:xfrm>
          <a:custGeom>
            <a:avLst/>
            <a:gdLst>
              <a:gd name="T0" fmla="*/ 9 w 18"/>
              <a:gd name="T1" fmla="*/ 17 h 18"/>
              <a:gd name="T2" fmla="*/ 9 w 18"/>
              <a:gd name="T3" fmla="*/ 17 h 18"/>
              <a:gd name="T4" fmla="*/ 0 w 18"/>
              <a:gd name="T5" fmla="*/ 17 h 18"/>
              <a:gd name="T6" fmla="*/ 9 w 18"/>
              <a:gd name="T7" fmla="*/ 9 h 18"/>
              <a:gd name="T8" fmla="*/ 9 w 18"/>
              <a:gd name="T9" fmla="*/ 0 h 18"/>
              <a:gd name="T10" fmla="*/ 17 w 18"/>
              <a:gd name="T11" fmla="*/ 9 h 18"/>
              <a:gd name="T12" fmla="*/ 17 w 18"/>
              <a:gd name="T13" fmla="*/ 17 h 18"/>
              <a:gd name="T14" fmla="*/ 9 w 18"/>
              <a:gd name="T15" fmla="*/ 17 h 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8" h="18">
                <a:moveTo>
                  <a:pt x="9" y="17"/>
                </a:moveTo>
                <a:lnTo>
                  <a:pt x="9" y="17"/>
                </a:lnTo>
                <a:lnTo>
                  <a:pt x="0" y="17"/>
                </a:lnTo>
                <a:cubicBezTo>
                  <a:pt x="9" y="9"/>
                  <a:pt x="9" y="9"/>
                  <a:pt x="9" y="9"/>
                </a:cubicBezTo>
                <a:cubicBezTo>
                  <a:pt x="9" y="0"/>
                  <a:pt x="9" y="0"/>
                  <a:pt x="9" y="0"/>
                </a:cubicBezTo>
                <a:cubicBezTo>
                  <a:pt x="17" y="0"/>
                  <a:pt x="17" y="9"/>
                  <a:pt x="17" y="9"/>
                </a:cubicBezTo>
                <a:cubicBezTo>
                  <a:pt x="17" y="17"/>
                  <a:pt x="17" y="17"/>
                  <a:pt x="17" y="17"/>
                </a:cubicBezTo>
                <a:lnTo>
                  <a:pt x="9" y="17"/>
                </a:ln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37" name="Freeform 636">
            <a:extLst>
              <a:ext uri="{FF2B5EF4-FFF2-40B4-BE49-F238E27FC236}">
                <a16:creationId xmlns:a16="http://schemas.microsoft.com/office/drawing/2014/main" id="{8B4539C3-76A9-7742-8079-40815CDB0E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08291" y="2189979"/>
            <a:ext cx="4702" cy="9405"/>
          </a:xfrm>
          <a:custGeom>
            <a:avLst/>
            <a:gdLst>
              <a:gd name="T0" fmla="*/ 0 w 10"/>
              <a:gd name="T1" fmla="*/ 17 h 18"/>
              <a:gd name="T2" fmla="*/ 0 w 10"/>
              <a:gd name="T3" fmla="*/ 17 h 18"/>
              <a:gd name="T4" fmla="*/ 0 w 10"/>
              <a:gd name="T5" fmla="*/ 8 h 18"/>
              <a:gd name="T6" fmla="*/ 0 w 10"/>
              <a:gd name="T7" fmla="*/ 0 h 18"/>
              <a:gd name="T8" fmla="*/ 9 w 10"/>
              <a:gd name="T9" fmla="*/ 0 h 18"/>
              <a:gd name="T10" fmla="*/ 9 w 10"/>
              <a:gd name="T11" fmla="*/ 8 h 18"/>
              <a:gd name="T12" fmla="*/ 9 w 10"/>
              <a:gd name="T13" fmla="*/ 17 h 18"/>
              <a:gd name="T14" fmla="*/ 0 w 10"/>
              <a:gd name="T15" fmla="*/ 17 h 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0" h="18">
                <a:moveTo>
                  <a:pt x="0" y="17"/>
                </a:moveTo>
                <a:lnTo>
                  <a:pt x="0" y="17"/>
                </a:lnTo>
                <a:cubicBezTo>
                  <a:pt x="0" y="17"/>
                  <a:pt x="0" y="17"/>
                  <a:pt x="0" y="8"/>
                </a:cubicBezTo>
                <a:cubicBezTo>
                  <a:pt x="0" y="0"/>
                  <a:pt x="0" y="0"/>
                  <a:pt x="0" y="0"/>
                </a:cubicBezTo>
                <a:lnTo>
                  <a:pt x="9" y="0"/>
                </a:lnTo>
                <a:cubicBezTo>
                  <a:pt x="9" y="0"/>
                  <a:pt x="9" y="0"/>
                  <a:pt x="9" y="8"/>
                </a:cubicBezTo>
                <a:cubicBezTo>
                  <a:pt x="9" y="17"/>
                  <a:pt x="9" y="17"/>
                  <a:pt x="9" y="17"/>
                </a:cubicBezTo>
                <a:cubicBezTo>
                  <a:pt x="9" y="17"/>
                  <a:pt x="9" y="17"/>
                  <a:pt x="0" y="17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38" name="Freeform 637">
            <a:extLst>
              <a:ext uri="{FF2B5EF4-FFF2-40B4-BE49-F238E27FC236}">
                <a16:creationId xmlns:a16="http://schemas.microsoft.com/office/drawing/2014/main" id="{538D6329-CD23-064F-B888-6758D3E40B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67843" y="1994839"/>
            <a:ext cx="28213" cy="331504"/>
          </a:xfrm>
          <a:custGeom>
            <a:avLst/>
            <a:gdLst>
              <a:gd name="T0" fmla="*/ 26 w 53"/>
              <a:gd name="T1" fmla="*/ 620 h 621"/>
              <a:gd name="T2" fmla="*/ 26 w 53"/>
              <a:gd name="T3" fmla="*/ 620 h 621"/>
              <a:gd name="T4" fmla="*/ 26 w 53"/>
              <a:gd name="T5" fmla="*/ 620 h 621"/>
              <a:gd name="T6" fmla="*/ 0 w 53"/>
              <a:gd name="T7" fmla="*/ 603 h 621"/>
              <a:gd name="T8" fmla="*/ 9 w 53"/>
              <a:gd name="T9" fmla="*/ 26 h 621"/>
              <a:gd name="T10" fmla="*/ 26 w 53"/>
              <a:gd name="T11" fmla="*/ 0 h 621"/>
              <a:gd name="T12" fmla="*/ 26 w 53"/>
              <a:gd name="T13" fmla="*/ 0 h 621"/>
              <a:gd name="T14" fmla="*/ 52 w 53"/>
              <a:gd name="T15" fmla="*/ 26 h 621"/>
              <a:gd name="T16" fmla="*/ 52 w 53"/>
              <a:gd name="T17" fmla="*/ 603 h 621"/>
              <a:gd name="T18" fmla="*/ 26 w 53"/>
              <a:gd name="T19" fmla="*/ 620 h 6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3" h="621">
                <a:moveTo>
                  <a:pt x="26" y="620"/>
                </a:moveTo>
                <a:lnTo>
                  <a:pt x="26" y="620"/>
                </a:lnTo>
                <a:lnTo>
                  <a:pt x="26" y="620"/>
                </a:lnTo>
                <a:cubicBezTo>
                  <a:pt x="9" y="620"/>
                  <a:pt x="0" y="611"/>
                  <a:pt x="0" y="603"/>
                </a:cubicBezTo>
                <a:cubicBezTo>
                  <a:pt x="9" y="26"/>
                  <a:pt x="9" y="26"/>
                  <a:pt x="9" y="26"/>
                </a:cubicBezTo>
                <a:cubicBezTo>
                  <a:pt x="9" y="9"/>
                  <a:pt x="17" y="0"/>
                  <a:pt x="26" y="0"/>
                </a:cubicBezTo>
                <a:lnTo>
                  <a:pt x="26" y="0"/>
                </a:lnTo>
                <a:cubicBezTo>
                  <a:pt x="43" y="0"/>
                  <a:pt x="52" y="9"/>
                  <a:pt x="52" y="26"/>
                </a:cubicBezTo>
                <a:cubicBezTo>
                  <a:pt x="52" y="603"/>
                  <a:pt x="52" y="603"/>
                  <a:pt x="52" y="603"/>
                </a:cubicBezTo>
                <a:cubicBezTo>
                  <a:pt x="52" y="611"/>
                  <a:pt x="34" y="620"/>
                  <a:pt x="26" y="620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39" name="Freeform 638">
            <a:extLst>
              <a:ext uri="{FF2B5EF4-FFF2-40B4-BE49-F238E27FC236}">
                <a16:creationId xmlns:a16="http://schemas.microsoft.com/office/drawing/2014/main" id="{CDC06C4C-65FF-8D4D-B2B4-91AB64216D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67843" y="2302831"/>
            <a:ext cx="331502" cy="23511"/>
          </a:xfrm>
          <a:custGeom>
            <a:avLst/>
            <a:gdLst>
              <a:gd name="T0" fmla="*/ 26 w 621"/>
              <a:gd name="T1" fmla="*/ 43 h 44"/>
              <a:gd name="T2" fmla="*/ 26 w 621"/>
              <a:gd name="T3" fmla="*/ 43 h 44"/>
              <a:gd name="T4" fmla="*/ 0 w 621"/>
              <a:gd name="T5" fmla="*/ 26 h 44"/>
              <a:gd name="T6" fmla="*/ 26 w 621"/>
              <a:gd name="T7" fmla="*/ 0 h 44"/>
              <a:gd name="T8" fmla="*/ 603 w 621"/>
              <a:gd name="T9" fmla="*/ 0 h 44"/>
              <a:gd name="T10" fmla="*/ 620 w 621"/>
              <a:gd name="T11" fmla="*/ 26 h 44"/>
              <a:gd name="T12" fmla="*/ 603 w 621"/>
              <a:gd name="T13" fmla="*/ 43 h 44"/>
              <a:gd name="T14" fmla="*/ 26 w 621"/>
              <a:gd name="T15" fmla="*/ 43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621" h="44">
                <a:moveTo>
                  <a:pt x="26" y="43"/>
                </a:moveTo>
                <a:lnTo>
                  <a:pt x="26" y="43"/>
                </a:lnTo>
                <a:cubicBezTo>
                  <a:pt x="9" y="43"/>
                  <a:pt x="0" y="34"/>
                  <a:pt x="0" y="26"/>
                </a:cubicBezTo>
                <a:cubicBezTo>
                  <a:pt x="0" y="9"/>
                  <a:pt x="9" y="0"/>
                  <a:pt x="26" y="0"/>
                </a:cubicBezTo>
                <a:cubicBezTo>
                  <a:pt x="603" y="0"/>
                  <a:pt x="603" y="0"/>
                  <a:pt x="603" y="0"/>
                </a:cubicBezTo>
                <a:cubicBezTo>
                  <a:pt x="612" y="0"/>
                  <a:pt x="620" y="9"/>
                  <a:pt x="620" y="26"/>
                </a:cubicBezTo>
                <a:cubicBezTo>
                  <a:pt x="620" y="34"/>
                  <a:pt x="612" y="43"/>
                  <a:pt x="603" y="43"/>
                </a:cubicBezTo>
                <a:lnTo>
                  <a:pt x="26" y="43"/>
                </a:ln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40" name="Freeform 639">
            <a:extLst>
              <a:ext uri="{FF2B5EF4-FFF2-40B4-BE49-F238E27FC236}">
                <a16:creationId xmlns:a16="http://schemas.microsoft.com/office/drawing/2014/main" id="{D9A7BF17-54FD-D848-855A-B6328FFE41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31321" y="2185277"/>
            <a:ext cx="82289" cy="143416"/>
          </a:xfrm>
          <a:custGeom>
            <a:avLst/>
            <a:gdLst>
              <a:gd name="T0" fmla="*/ 137 w 155"/>
              <a:gd name="T1" fmla="*/ 267 h 268"/>
              <a:gd name="T2" fmla="*/ 137 w 155"/>
              <a:gd name="T3" fmla="*/ 267 h 268"/>
              <a:gd name="T4" fmla="*/ 17 w 155"/>
              <a:gd name="T5" fmla="*/ 267 h 268"/>
              <a:gd name="T6" fmla="*/ 0 w 155"/>
              <a:gd name="T7" fmla="*/ 250 h 268"/>
              <a:gd name="T8" fmla="*/ 0 w 155"/>
              <a:gd name="T9" fmla="*/ 17 h 268"/>
              <a:gd name="T10" fmla="*/ 17 w 155"/>
              <a:gd name="T11" fmla="*/ 0 h 268"/>
              <a:gd name="T12" fmla="*/ 137 w 155"/>
              <a:gd name="T13" fmla="*/ 0 h 268"/>
              <a:gd name="T14" fmla="*/ 154 w 155"/>
              <a:gd name="T15" fmla="*/ 17 h 268"/>
              <a:gd name="T16" fmla="*/ 154 w 155"/>
              <a:gd name="T17" fmla="*/ 250 h 268"/>
              <a:gd name="T18" fmla="*/ 137 w 155"/>
              <a:gd name="T19" fmla="*/ 267 h 268"/>
              <a:gd name="T20" fmla="*/ 43 w 155"/>
              <a:gd name="T21" fmla="*/ 224 h 268"/>
              <a:gd name="T22" fmla="*/ 43 w 155"/>
              <a:gd name="T23" fmla="*/ 224 h 268"/>
              <a:gd name="T24" fmla="*/ 111 w 155"/>
              <a:gd name="T25" fmla="*/ 224 h 268"/>
              <a:gd name="T26" fmla="*/ 111 w 155"/>
              <a:gd name="T27" fmla="*/ 43 h 268"/>
              <a:gd name="T28" fmla="*/ 43 w 155"/>
              <a:gd name="T29" fmla="*/ 43 h 268"/>
              <a:gd name="T30" fmla="*/ 43 w 155"/>
              <a:gd name="T31" fmla="*/ 224 h 2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55" h="268">
                <a:moveTo>
                  <a:pt x="137" y="267"/>
                </a:moveTo>
                <a:lnTo>
                  <a:pt x="137" y="267"/>
                </a:lnTo>
                <a:cubicBezTo>
                  <a:pt x="17" y="267"/>
                  <a:pt x="17" y="267"/>
                  <a:pt x="17" y="267"/>
                </a:cubicBezTo>
                <a:cubicBezTo>
                  <a:pt x="8" y="267"/>
                  <a:pt x="0" y="258"/>
                  <a:pt x="0" y="250"/>
                </a:cubicBezTo>
                <a:cubicBezTo>
                  <a:pt x="0" y="17"/>
                  <a:pt x="0" y="17"/>
                  <a:pt x="0" y="17"/>
                </a:cubicBezTo>
                <a:cubicBezTo>
                  <a:pt x="0" y="9"/>
                  <a:pt x="8" y="0"/>
                  <a:pt x="17" y="0"/>
                </a:cubicBezTo>
                <a:cubicBezTo>
                  <a:pt x="137" y="0"/>
                  <a:pt x="137" y="0"/>
                  <a:pt x="137" y="0"/>
                </a:cubicBezTo>
                <a:cubicBezTo>
                  <a:pt x="146" y="0"/>
                  <a:pt x="154" y="9"/>
                  <a:pt x="154" y="17"/>
                </a:cubicBezTo>
                <a:cubicBezTo>
                  <a:pt x="154" y="250"/>
                  <a:pt x="154" y="250"/>
                  <a:pt x="154" y="250"/>
                </a:cubicBezTo>
                <a:cubicBezTo>
                  <a:pt x="154" y="258"/>
                  <a:pt x="146" y="267"/>
                  <a:pt x="137" y="267"/>
                </a:cubicBezTo>
                <a:close/>
                <a:moveTo>
                  <a:pt x="43" y="224"/>
                </a:moveTo>
                <a:lnTo>
                  <a:pt x="43" y="224"/>
                </a:lnTo>
                <a:cubicBezTo>
                  <a:pt x="111" y="224"/>
                  <a:pt x="111" y="224"/>
                  <a:pt x="111" y="224"/>
                </a:cubicBezTo>
                <a:cubicBezTo>
                  <a:pt x="111" y="43"/>
                  <a:pt x="111" y="43"/>
                  <a:pt x="111" y="43"/>
                </a:cubicBezTo>
                <a:cubicBezTo>
                  <a:pt x="43" y="43"/>
                  <a:pt x="43" y="43"/>
                  <a:pt x="43" y="43"/>
                </a:cubicBezTo>
                <a:lnTo>
                  <a:pt x="43" y="224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41" name="Freeform 640">
            <a:extLst>
              <a:ext uri="{FF2B5EF4-FFF2-40B4-BE49-F238E27FC236}">
                <a16:creationId xmlns:a16="http://schemas.microsoft.com/office/drawing/2014/main" id="{A1B87C4F-2C00-994E-A399-2AA9D44C53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90099" y="2119447"/>
            <a:ext cx="86990" cy="206896"/>
          </a:xfrm>
          <a:custGeom>
            <a:avLst/>
            <a:gdLst>
              <a:gd name="T0" fmla="*/ 138 w 165"/>
              <a:gd name="T1" fmla="*/ 388 h 389"/>
              <a:gd name="T2" fmla="*/ 138 w 165"/>
              <a:gd name="T3" fmla="*/ 388 h 389"/>
              <a:gd name="T4" fmla="*/ 26 w 165"/>
              <a:gd name="T5" fmla="*/ 388 h 389"/>
              <a:gd name="T6" fmla="*/ 0 w 165"/>
              <a:gd name="T7" fmla="*/ 371 h 389"/>
              <a:gd name="T8" fmla="*/ 0 w 165"/>
              <a:gd name="T9" fmla="*/ 26 h 389"/>
              <a:gd name="T10" fmla="*/ 26 w 165"/>
              <a:gd name="T11" fmla="*/ 0 h 389"/>
              <a:gd name="T12" fmla="*/ 138 w 165"/>
              <a:gd name="T13" fmla="*/ 0 h 389"/>
              <a:gd name="T14" fmla="*/ 164 w 165"/>
              <a:gd name="T15" fmla="*/ 26 h 389"/>
              <a:gd name="T16" fmla="*/ 164 w 165"/>
              <a:gd name="T17" fmla="*/ 371 h 389"/>
              <a:gd name="T18" fmla="*/ 138 w 165"/>
              <a:gd name="T19" fmla="*/ 388 h 389"/>
              <a:gd name="T20" fmla="*/ 43 w 165"/>
              <a:gd name="T21" fmla="*/ 345 h 389"/>
              <a:gd name="T22" fmla="*/ 43 w 165"/>
              <a:gd name="T23" fmla="*/ 345 h 389"/>
              <a:gd name="T24" fmla="*/ 112 w 165"/>
              <a:gd name="T25" fmla="*/ 345 h 389"/>
              <a:gd name="T26" fmla="*/ 112 w 165"/>
              <a:gd name="T27" fmla="*/ 43 h 389"/>
              <a:gd name="T28" fmla="*/ 43 w 165"/>
              <a:gd name="T29" fmla="*/ 43 h 389"/>
              <a:gd name="T30" fmla="*/ 43 w 165"/>
              <a:gd name="T31" fmla="*/ 345 h 3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65" h="389">
                <a:moveTo>
                  <a:pt x="138" y="388"/>
                </a:moveTo>
                <a:lnTo>
                  <a:pt x="138" y="388"/>
                </a:lnTo>
                <a:cubicBezTo>
                  <a:pt x="26" y="388"/>
                  <a:pt x="26" y="388"/>
                  <a:pt x="26" y="388"/>
                </a:cubicBezTo>
                <a:cubicBezTo>
                  <a:pt x="9" y="388"/>
                  <a:pt x="0" y="379"/>
                  <a:pt x="0" y="371"/>
                </a:cubicBezTo>
                <a:cubicBezTo>
                  <a:pt x="0" y="26"/>
                  <a:pt x="0" y="26"/>
                  <a:pt x="0" y="26"/>
                </a:cubicBezTo>
                <a:cubicBezTo>
                  <a:pt x="0" y="9"/>
                  <a:pt x="9" y="0"/>
                  <a:pt x="26" y="0"/>
                </a:cubicBezTo>
                <a:cubicBezTo>
                  <a:pt x="138" y="0"/>
                  <a:pt x="138" y="0"/>
                  <a:pt x="138" y="0"/>
                </a:cubicBezTo>
                <a:cubicBezTo>
                  <a:pt x="147" y="0"/>
                  <a:pt x="164" y="9"/>
                  <a:pt x="164" y="26"/>
                </a:cubicBezTo>
                <a:cubicBezTo>
                  <a:pt x="164" y="371"/>
                  <a:pt x="164" y="371"/>
                  <a:pt x="164" y="371"/>
                </a:cubicBezTo>
                <a:cubicBezTo>
                  <a:pt x="164" y="379"/>
                  <a:pt x="147" y="388"/>
                  <a:pt x="138" y="388"/>
                </a:cubicBezTo>
                <a:close/>
                <a:moveTo>
                  <a:pt x="43" y="345"/>
                </a:moveTo>
                <a:lnTo>
                  <a:pt x="43" y="345"/>
                </a:lnTo>
                <a:cubicBezTo>
                  <a:pt x="112" y="345"/>
                  <a:pt x="112" y="345"/>
                  <a:pt x="112" y="345"/>
                </a:cubicBezTo>
                <a:cubicBezTo>
                  <a:pt x="112" y="43"/>
                  <a:pt x="112" y="43"/>
                  <a:pt x="112" y="43"/>
                </a:cubicBezTo>
                <a:cubicBezTo>
                  <a:pt x="43" y="43"/>
                  <a:pt x="43" y="43"/>
                  <a:pt x="43" y="43"/>
                </a:cubicBezTo>
                <a:lnTo>
                  <a:pt x="43" y="345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42" name="Freeform 641">
            <a:extLst>
              <a:ext uri="{FF2B5EF4-FFF2-40B4-BE49-F238E27FC236}">
                <a16:creationId xmlns:a16="http://schemas.microsoft.com/office/drawing/2014/main" id="{97DCAA43-3A60-7840-B323-0670504849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51227" y="2142958"/>
            <a:ext cx="86990" cy="183385"/>
          </a:xfrm>
          <a:custGeom>
            <a:avLst/>
            <a:gdLst>
              <a:gd name="T0" fmla="*/ 138 w 165"/>
              <a:gd name="T1" fmla="*/ 345 h 346"/>
              <a:gd name="T2" fmla="*/ 138 w 165"/>
              <a:gd name="T3" fmla="*/ 345 h 346"/>
              <a:gd name="T4" fmla="*/ 26 w 165"/>
              <a:gd name="T5" fmla="*/ 345 h 346"/>
              <a:gd name="T6" fmla="*/ 0 w 165"/>
              <a:gd name="T7" fmla="*/ 328 h 346"/>
              <a:gd name="T8" fmla="*/ 0 w 165"/>
              <a:gd name="T9" fmla="*/ 18 h 346"/>
              <a:gd name="T10" fmla="*/ 26 w 165"/>
              <a:gd name="T11" fmla="*/ 0 h 346"/>
              <a:gd name="T12" fmla="*/ 138 w 165"/>
              <a:gd name="T13" fmla="*/ 0 h 346"/>
              <a:gd name="T14" fmla="*/ 164 w 165"/>
              <a:gd name="T15" fmla="*/ 18 h 346"/>
              <a:gd name="T16" fmla="*/ 164 w 165"/>
              <a:gd name="T17" fmla="*/ 328 h 346"/>
              <a:gd name="T18" fmla="*/ 138 w 165"/>
              <a:gd name="T19" fmla="*/ 345 h 346"/>
              <a:gd name="T20" fmla="*/ 52 w 165"/>
              <a:gd name="T21" fmla="*/ 302 h 346"/>
              <a:gd name="T22" fmla="*/ 52 w 165"/>
              <a:gd name="T23" fmla="*/ 302 h 346"/>
              <a:gd name="T24" fmla="*/ 121 w 165"/>
              <a:gd name="T25" fmla="*/ 302 h 346"/>
              <a:gd name="T26" fmla="*/ 121 w 165"/>
              <a:gd name="T27" fmla="*/ 44 h 346"/>
              <a:gd name="T28" fmla="*/ 52 w 165"/>
              <a:gd name="T29" fmla="*/ 44 h 346"/>
              <a:gd name="T30" fmla="*/ 52 w 165"/>
              <a:gd name="T31" fmla="*/ 302 h 3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65" h="346">
                <a:moveTo>
                  <a:pt x="138" y="345"/>
                </a:moveTo>
                <a:lnTo>
                  <a:pt x="138" y="345"/>
                </a:lnTo>
                <a:cubicBezTo>
                  <a:pt x="26" y="345"/>
                  <a:pt x="26" y="345"/>
                  <a:pt x="26" y="345"/>
                </a:cubicBezTo>
                <a:cubicBezTo>
                  <a:pt x="9" y="345"/>
                  <a:pt x="0" y="336"/>
                  <a:pt x="0" y="328"/>
                </a:cubicBezTo>
                <a:cubicBezTo>
                  <a:pt x="0" y="18"/>
                  <a:pt x="0" y="18"/>
                  <a:pt x="0" y="18"/>
                </a:cubicBezTo>
                <a:cubicBezTo>
                  <a:pt x="0" y="9"/>
                  <a:pt x="9" y="0"/>
                  <a:pt x="26" y="0"/>
                </a:cubicBezTo>
                <a:cubicBezTo>
                  <a:pt x="138" y="0"/>
                  <a:pt x="138" y="0"/>
                  <a:pt x="138" y="0"/>
                </a:cubicBezTo>
                <a:cubicBezTo>
                  <a:pt x="156" y="0"/>
                  <a:pt x="164" y="9"/>
                  <a:pt x="164" y="18"/>
                </a:cubicBezTo>
                <a:cubicBezTo>
                  <a:pt x="164" y="328"/>
                  <a:pt x="164" y="328"/>
                  <a:pt x="164" y="328"/>
                </a:cubicBezTo>
                <a:cubicBezTo>
                  <a:pt x="164" y="336"/>
                  <a:pt x="156" y="345"/>
                  <a:pt x="138" y="345"/>
                </a:cubicBezTo>
                <a:close/>
                <a:moveTo>
                  <a:pt x="52" y="302"/>
                </a:moveTo>
                <a:lnTo>
                  <a:pt x="52" y="302"/>
                </a:lnTo>
                <a:cubicBezTo>
                  <a:pt x="121" y="302"/>
                  <a:pt x="121" y="302"/>
                  <a:pt x="121" y="302"/>
                </a:cubicBezTo>
                <a:cubicBezTo>
                  <a:pt x="121" y="44"/>
                  <a:pt x="121" y="44"/>
                  <a:pt x="121" y="44"/>
                </a:cubicBezTo>
                <a:cubicBezTo>
                  <a:pt x="52" y="44"/>
                  <a:pt x="52" y="44"/>
                  <a:pt x="52" y="44"/>
                </a:cubicBezTo>
                <a:lnTo>
                  <a:pt x="52" y="302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43" name="Freeform 642">
            <a:extLst>
              <a:ext uri="{FF2B5EF4-FFF2-40B4-BE49-F238E27FC236}">
                <a16:creationId xmlns:a16="http://schemas.microsoft.com/office/drawing/2014/main" id="{F6DA8E7B-1CDE-C841-B9D7-3827869B6D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59534" y="1999541"/>
            <a:ext cx="235109" cy="115204"/>
          </a:xfrm>
          <a:custGeom>
            <a:avLst/>
            <a:gdLst>
              <a:gd name="T0" fmla="*/ 17 w 441"/>
              <a:gd name="T1" fmla="*/ 215 h 216"/>
              <a:gd name="T2" fmla="*/ 17 w 441"/>
              <a:gd name="T3" fmla="*/ 215 h 216"/>
              <a:gd name="T4" fmla="*/ 9 w 441"/>
              <a:gd name="T5" fmla="*/ 215 h 216"/>
              <a:gd name="T6" fmla="*/ 9 w 441"/>
              <a:gd name="T7" fmla="*/ 189 h 216"/>
              <a:gd name="T8" fmla="*/ 129 w 441"/>
              <a:gd name="T9" fmla="*/ 77 h 216"/>
              <a:gd name="T10" fmla="*/ 147 w 441"/>
              <a:gd name="T11" fmla="*/ 77 h 216"/>
              <a:gd name="T12" fmla="*/ 259 w 441"/>
              <a:gd name="T13" fmla="*/ 180 h 216"/>
              <a:gd name="T14" fmla="*/ 414 w 441"/>
              <a:gd name="T15" fmla="*/ 8 h 216"/>
              <a:gd name="T16" fmla="*/ 440 w 441"/>
              <a:gd name="T17" fmla="*/ 8 h 216"/>
              <a:gd name="T18" fmla="*/ 440 w 441"/>
              <a:gd name="T19" fmla="*/ 25 h 216"/>
              <a:gd name="T20" fmla="*/ 276 w 441"/>
              <a:gd name="T21" fmla="*/ 215 h 216"/>
              <a:gd name="T22" fmla="*/ 267 w 441"/>
              <a:gd name="T23" fmla="*/ 215 h 216"/>
              <a:gd name="T24" fmla="*/ 250 w 441"/>
              <a:gd name="T25" fmla="*/ 215 h 216"/>
              <a:gd name="T26" fmla="*/ 138 w 441"/>
              <a:gd name="T27" fmla="*/ 103 h 216"/>
              <a:gd name="T28" fmla="*/ 26 w 441"/>
              <a:gd name="T29" fmla="*/ 215 h 216"/>
              <a:gd name="T30" fmla="*/ 17 w 441"/>
              <a:gd name="T31" fmla="*/ 215 h 2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441" h="216">
                <a:moveTo>
                  <a:pt x="17" y="215"/>
                </a:moveTo>
                <a:lnTo>
                  <a:pt x="17" y="215"/>
                </a:lnTo>
                <a:cubicBezTo>
                  <a:pt x="9" y="215"/>
                  <a:pt x="9" y="215"/>
                  <a:pt x="9" y="215"/>
                </a:cubicBezTo>
                <a:cubicBezTo>
                  <a:pt x="0" y="206"/>
                  <a:pt x="0" y="198"/>
                  <a:pt x="9" y="189"/>
                </a:cubicBezTo>
                <a:cubicBezTo>
                  <a:pt x="129" y="77"/>
                  <a:pt x="129" y="77"/>
                  <a:pt x="129" y="77"/>
                </a:cubicBezTo>
                <a:cubicBezTo>
                  <a:pt x="138" y="69"/>
                  <a:pt x="147" y="69"/>
                  <a:pt x="147" y="77"/>
                </a:cubicBezTo>
                <a:cubicBezTo>
                  <a:pt x="259" y="180"/>
                  <a:pt x="259" y="180"/>
                  <a:pt x="259" y="180"/>
                </a:cubicBezTo>
                <a:cubicBezTo>
                  <a:pt x="414" y="8"/>
                  <a:pt x="414" y="8"/>
                  <a:pt x="414" y="8"/>
                </a:cubicBezTo>
                <a:cubicBezTo>
                  <a:pt x="422" y="0"/>
                  <a:pt x="431" y="0"/>
                  <a:pt x="440" y="8"/>
                </a:cubicBezTo>
                <a:cubicBezTo>
                  <a:pt x="440" y="8"/>
                  <a:pt x="440" y="17"/>
                  <a:pt x="440" y="25"/>
                </a:cubicBezTo>
                <a:cubicBezTo>
                  <a:pt x="276" y="215"/>
                  <a:pt x="276" y="215"/>
                  <a:pt x="276" y="215"/>
                </a:cubicBezTo>
                <a:lnTo>
                  <a:pt x="267" y="215"/>
                </a:lnTo>
                <a:cubicBezTo>
                  <a:pt x="259" y="215"/>
                  <a:pt x="259" y="215"/>
                  <a:pt x="250" y="215"/>
                </a:cubicBezTo>
                <a:cubicBezTo>
                  <a:pt x="138" y="103"/>
                  <a:pt x="138" y="103"/>
                  <a:pt x="138" y="103"/>
                </a:cubicBezTo>
                <a:cubicBezTo>
                  <a:pt x="26" y="215"/>
                  <a:pt x="26" y="215"/>
                  <a:pt x="26" y="215"/>
                </a:cubicBezTo>
                <a:lnTo>
                  <a:pt x="17" y="215"/>
                </a:ln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44" name="Freeform 643">
            <a:extLst>
              <a:ext uri="{FF2B5EF4-FFF2-40B4-BE49-F238E27FC236}">
                <a16:creationId xmlns:a16="http://schemas.microsoft.com/office/drawing/2014/main" id="{5CF4F739-BEAD-CF43-B83A-C3EC1B12F0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80536" y="1999541"/>
            <a:ext cx="18809" cy="61128"/>
          </a:xfrm>
          <a:custGeom>
            <a:avLst/>
            <a:gdLst>
              <a:gd name="T0" fmla="*/ 17 w 35"/>
              <a:gd name="T1" fmla="*/ 112 h 113"/>
              <a:gd name="T2" fmla="*/ 17 w 35"/>
              <a:gd name="T3" fmla="*/ 112 h 113"/>
              <a:gd name="T4" fmla="*/ 0 w 35"/>
              <a:gd name="T5" fmla="*/ 103 h 113"/>
              <a:gd name="T6" fmla="*/ 0 w 35"/>
              <a:gd name="T7" fmla="*/ 17 h 113"/>
              <a:gd name="T8" fmla="*/ 8 w 35"/>
              <a:gd name="T9" fmla="*/ 0 h 113"/>
              <a:gd name="T10" fmla="*/ 26 w 35"/>
              <a:gd name="T11" fmla="*/ 17 h 113"/>
              <a:gd name="T12" fmla="*/ 34 w 35"/>
              <a:gd name="T13" fmla="*/ 94 h 113"/>
              <a:gd name="T14" fmla="*/ 17 w 35"/>
              <a:gd name="T15" fmla="*/ 112 h 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5" h="113">
                <a:moveTo>
                  <a:pt x="17" y="112"/>
                </a:moveTo>
                <a:lnTo>
                  <a:pt x="17" y="112"/>
                </a:lnTo>
                <a:cubicBezTo>
                  <a:pt x="8" y="112"/>
                  <a:pt x="8" y="112"/>
                  <a:pt x="0" y="103"/>
                </a:cubicBezTo>
                <a:cubicBezTo>
                  <a:pt x="0" y="17"/>
                  <a:pt x="0" y="17"/>
                  <a:pt x="0" y="17"/>
                </a:cubicBezTo>
                <a:cubicBezTo>
                  <a:pt x="0" y="8"/>
                  <a:pt x="0" y="0"/>
                  <a:pt x="8" y="0"/>
                </a:cubicBezTo>
                <a:cubicBezTo>
                  <a:pt x="17" y="0"/>
                  <a:pt x="26" y="8"/>
                  <a:pt x="26" y="17"/>
                </a:cubicBezTo>
                <a:cubicBezTo>
                  <a:pt x="34" y="94"/>
                  <a:pt x="34" y="94"/>
                  <a:pt x="34" y="94"/>
                </a:cubicBezTo>
                <a:cubicBezTo>
                  <a:pt x="34" y="103"/>
                  <a:pt x="26" y="112"/>
                  <a:pt x="17" y="112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45" name="Freeform 644">
            <a:extLst>
              <a:ext uri="{FF2B5EF4-FFF2-40B4-BE49-F238E27FC236}">
                <a16:creationId xmlns:a16="http://schemas.microsoft.com/office/drawing/2014/main" id="{9925FE3A-2C1D-BB43-8ACB-0830C6B808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33514" y="1999541"/>
            <a:ext cx="61128" cy="18809"/>
          </a:xfrm>
          <a:custGeom>
            <a:avLst/>
            <a:gdLst>
              <a:gd name="T0" fmla="*/ 17 w 113"/>
              <a:gd name="T1" fmla="*/ 34 h 35"/>
              <a:gd name="T2" fmla="*/ 17 w 113"/>
              <a:gd name="T3" fmla="*/ 34 h 35"/>
              <a:gd name="T4" fmla="*/ 0 w 113"/>
              <a:gd name="T5" fmla="*/ 25 h 35"/>
              <a:gd name="T6" fmla="*/ 8 w 113"/>
              <a:gd name="T7" fmla="*/ 8 h 35"/>
              <a:gd name="T8" fmla="*/ 94 w 113"/>
              <a:gd name="T9" fmla="*/ 0 h 35"/>
              <a:gd name="T10" fmla="*/ 112 w 113"/>
              <a:gd name="T11" fmla="*/ 17 h 35"/>
              <a:gd name="T12" fmla="*/ 94 w 113"/>
              <a:gd name="T13" fmla="*/ 25 h 35"/>
              <a:gd name="T14" fmla="*/ 17 w 113"/>
              <a:gd name="T15" fmla="*/ 34 h 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13" h="35">
                <a:moveTo>
                  <a:pt x="17" y="34"/>
                </a:moveTo>
                <a:lnTo>
                  <a:pt x="17" y="34"/>
                </a:lnTo>
                <a:cubicBezTo>
                  <a:pt x="8" y="34"/>
                  <a:pt x="0" y="34"/>
                  <a:pt x="0" y="25"/>
                </a:cubicBezTo>
                <a:cubicBezTo>
                  <a:pt x="0" y="17"/>
                  <a:pt x="8" y="8"/>
                  <a:pt x="8" y="8"/>
                </a:cubicBezTo>
                <a:cubicBezTo>
                  <a:pt x="94" y="0"/>
                  <a:pt x="94" y="0"/>
                  <a:pt x="94" y="0"/>
                </a:cubicBezTo>
                <a:cubicBezTo>
                  <a:pt x="103" y="0"/>
                  <a:pt x="112" y="8"/>
                  <a:pt x="112" y="17"/>
                </a:cubicBezTo>
                <a:cubicBezTo>
                  <a:pt x="112" y="25"/>
                  <a:pt x="103" y="25"/>
                  <a:pt x="94" y="25"/>
                </a:cubicBezTo>
                <a:cubicBezTo>
                  <a:pt x="17" y="34"/>
                  <a:pt x="17" y="34"/>
                  <a:pt x="17" y="34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46" name="Freeform 645">
            <a:extLst>
              <a:ext uri="{FF2B5EF4-FFF2-40B4-BE49-F238E27FC236}">
                <a16:creationId xmlns:a16="http://schemas.microsoft.com/office/drawing/2014/main" id="{1761A7BF-C412-2F45-89EE-93855971B3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6134" y="3640598"/>
            <a:ext cx="143417" cy="514889"/>
          </a:xfrm>
          <a:custGeom>
            <a:avLst/>
            <a:gdLst>
              <a:gd name="T0" fmla="*/ 250 w 268"/>
              <a:gd name="T1" fmla="*/ 965 h 966"/>
              <a:gd name="T2" fmla="*/ 250 w 268"/>
              <a:gd name="T3" fmla="*/ 965 h 966"/>
              <a:gd name="T4" fmla="*/ 18 w 268"/>
              <a:gd name="T5" fmla="*/ 965 h 966"/>
              <a:gd name="T6" fmla="*/ 0 w 268"/>
              <a:gd name="T7" fmla="*/ 939 h 966"/>
              <a:gd name="T8" fmla="*/ 0 w 268"/>
              <a:gd name="T9" fmla="*/ 17 h 966"/>
              <a:gd name="T10" fmla="*/ 18 w 268"/>
              <a:gd name="T11" fmla="*/ 0 h 966"/>
              <a:gd name="T12" fmla="*/ 250 w 268"/>
              <a:gd name="T13" fmla="*/ 0 h 966"/>
              <a:gd name="T14" fmla="*/ 267 w 268"/>
              <a:gd name="T15" fmla="*/ 17 h 966"/>
              <a:gd name="T16" fmla="*/ 267 w 268"/>
              <a:gd name="T17" fmla="*/ 939 h 966"/>
              <a:gd name="T18" fmla="*/ 250 w 268"/>
              <a:gd name="T19" fmla="*/ 965 h 966"/>
              <a:gd name="T20" fmla="*/ 43 w 268"/>
              <a:gd name="T21" fmla="*/ 922 h 966"/>
              <a:gd name="T22" fmla="*/ 43 w 268"/>
              <a:gd name="T23" fmla="*/ 922 h 966"/>
              <a:gd name="T24" fmla="*/ 224 w 268"/>
              <a:gd name="T25" fmla="*/ 922 h 966"/>
              <a:gd name="T26" fmla="*/ 224 w 268"/>
              <a:gd name="T27" fmla="*/ 43 h 966"/>
              <a:gd name="T28" fmla="*/ 43 w 268"/>
              <a:gd name="T29" fmla="*/ 43 h 966"/>
              <a:gd name="T30" fmla="*/ 43 w 268"/>
              <a:gd name="T31" fmla="*/ 922 h 9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68" h="966">
                <a:moveTo>
                  <a:pt x="250" y="965"/>
                </a:moveTo>
                <a:lnTo>
                  <a:pt x="250" y="965"/>
                </a:lnTo>
                <a:cubicBezTo>
                  <a:pt x="18" y="965"/>
                  <a:pt x="18" y="965"/>
                  <a:pt x="18" y="965"/>
                </a:cubicBezTo>
                <a:cubicBezTo>
                  <a:pt x="9" y="965"/>
                  <a:pt x="0" y="956"/>
                  <a:pt x="0" y="939"/>
                </a:cubicBezTo>
                <a:cubicBezTo>
                  <a:pt x="0" y="17"/>
                  <a:pt x="0" y="17"/>
                  <a:pt x="0" y="17"/>
                </a:cubicBezTo>
                <a:cubicBezTo>
                  <a:pt x="0" y="8"/>
                  <a:pt x="9" y="0"/>
                  <a:pt x="18" y="0"/>
                </a:cubicBezTo>
                <a:cubicBezTo>
                  <a:pt x="250" y="0"/>
                  <a:pt x="250" y="0"/>
                  <a:pt x="250" y="0"/>
                </a:cubicBezTo>
                <a:cubicBezTo>
                  <a:pt x="259" y="0"/>
                  <a:pt x="267" y="8"/>
                  <a:pt x="267" y="17"/>
                </a:cubicBezTo>
                <a:cubicBezTo>
                  <a:pt x="267" y="939"/>
                  <a:pt x="267" y="939"/>
                  <a:pt x="267" y="939"/>
                </a:cubicBezTo>
                <a:cubicBezTo>
                  <a:pt x="267" y="956"/>
                  <a:pt x="259" y="965"/>
                  <a:pt x="250" y="965"/>
                </a:cubicBezTo>
                <a:close/>
                <a:moveTo>
                  <a:pt x="43" y="922"/>
                </a:moveTo>
                <a:lnTo>
                  <a:pt x="43" y="922"/>
                </a:lnTo>
                <a:cubicBezTo>
                  <a:pt x="224" y="922"/>
                  <a:pt x="224" y="922"/>
                  <a:pt x="224" y="922"/>
                </a:cubicBezTo>
                <a:cubicBezTo>
                  <a:pt x="224" y="43"/>
                  <a:pt x="224" y="43"/>
                  <a:pt x="224" y="43"/>
                </a:cubicBezTo>
                <a:cubicBezTo>
                  <a:pt x="43" y="43"/>
                  <a:pt x="43" y="43"/>
                  <a:pt x="43" y="43"/>
                </a:cubicBezTo>
                <a:lnTo>
                  <a:pt x="43" y="922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47" name="Freeform 646">
            <a:extLst>
              <a:ext uri="{FF2B5EF4-FFF2-40B4-BE49-F238E27FC236}">
                <a16:creationId xmlns:a16="http://schemas.microsoft.com/office/drawing/2014/main" id="{D5EAE505-0537-434A-9B6B-890644B4F0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74347" y="3699376"/>
            <a:ext cx="86991" cy="86990"/>
          </a:xfrm>
          <a:custGeom>
            <a:avLst/>
            <a:gdLst>
              <a:gd name="T0" fmla="*/ 86 w 165"/>
              <a:gd name="T1" fmla="*/ 163 h 164"/>
              <a:gd name="T2" fmla="*/ 86 w 165"/>
              <a:gd name="T3" fmla="*/ 163 h 164"/>
              <a:gd name="T4" fmla="*/ 0 w 165"/>
              <a:gd name="T5" fmla="*/ 77 h 164"/>
              <a:gd name="T6" fmla="*/ 86 w 165"/>
              <a:gd name="T7" fmla="*/ 0 h 164"/>
              <a:gd name="T8" fmla="*/ 164 w 165"/>
              <a:gd name="T9" fmla="*/ 77 h 164"/>
              <a:gd name="T10" fmla="*/ 86 w 165"/>
              <a:gd name="T11" fmla="*/ 163 h 164"/>
              <a:gd name="T12" fmla="*/ 86 w 165"/>
              <a:gd name="T13" fmla="*/ 43 h 164"/>
              <a:gd name="T14" fmla="*/ 86 w 165"/>
              <a:gd name="T15" fmla="*/ 43 h 164"/>
              <a:gd name="T16" fmla="*/ 52 w 165"/>
              <a:gd name="T17" fmla="*/ 77 h 164"/>
              <a:gd name="T18" fmla="*/ 86 w 165"/>
              <a:gd name="T19" fmla="*/ 112 h 164"/>
              <a:gd name="T20" fmla="*/ 121 w 165"/>
              <a:gd name="T21" fmla="*/ 77 h 164"/>
              <a:gd name="T22" fmla="*/ 86 w 165"/>
              <a:gd name="T23" fmla="*/ 43 h 1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65" h="164">
                <a:moveTo>
                  <a:pt x="86" y="163"/>
                </a:moveTo>
                <a:lnTo>
                  <a:pt x="86" y="163"/>
                </a:lnTo>
                <a:cubicBezTo>
                  <a:pt x="43" y="163"/>
                  <a:pt x="0" y="129"/>
                  <a:pt x="0" y="77"/>
                </a:cubicBezTo>
                <a:cubicBezTo>
                  <a:pt x="0" y="34"/>
                  <a:pt x="43" y="0"/>
                  <a:pt x="86" y="0"/>
                </a:cubicBezTo>
                <a:cubicBezTo>
                  <a:pt x="129" y="0"/>
                  <a:pt x="164" y="34"/>
                  <a:pt x="164" y="77"/>
                </a:cubicBezTo>
                <a:cubicBezTo>
                  <a:pt x="164" y="129"/>
                  <a:pt x="129" y="163"/>
                  <a:pt x="86" y="163"/>
                </a:cubicBezTo>
                <a:close/>
                <a:moveTo>
                  <a:pt x="86" y="43"/>
                </a:moveTo>
                <a:lnTo>
                  <a:pt x="86" y="43"/>
                </a:lnTo>
                <a:cubicBezTo>
                  <a:pt x="60" y="43"/>
                  <a:pt x="52" y="60"/>
                  <a:pt x="52" y="77"/>
                </a:cubicBezTo>
                <a:cubicBezTo>
                  <a:pt x="52" y="103"/>
                  <a:pt x="60" y="112"/>
                  <a:pt x="86" y="112"/>
                </a:cubicBezTo>
                <a:cubicBezTo>
                  <a:pt x="103" y="112"/>
                  <a:pt x="121" y="103"/>
                  <a:pt x="121" y="77"/>
                </a:cubicBezTo>
                <a:cubicBezTo>
                  <a:pt x="121" y="60"/>
                  <a:pt x="103" y="43"/>
                  <a:pt x="86" y="43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49" name="Freeform 647">
            <a:extLst>
              <a:ext uri="{FF2B5EF4-FFF2-40B4-BE49-F238E27FC236}">
                <a16:creationId xmlns:a16="http://schemas.microsoft.com/office/drawing/2014/main" id="{89378ACF-F683-584F-8287-302323983A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79049" y="3819280"/>
            <a:ext cx="77587" cy="303291"/>
          </a:xfrm>
          <a:custGeom>
            <a:avLst/>
            <a:gdLst>
              <a:gd name="T0" fmla="*/ 120 w 147"/>
              <a:gd name="T1" fmla="*/ 568 h 569"/>
              <a:gd name="T2" fmla="*/ 120 w 147"/>
              <a:gd name="T3" fmla="*/ 568 h 569"/>
              <a:gd name="T4" fmla="*/ 26 w 147"/>
              <a:gd name="T5" fmla="*/ 568 h 569"/>
              <a:gd name="T6" fmla="*/ 0 w 147"/>
              <a:gd name="T7" fmla="*/ 542 h 569"/>
              <a:gd name="T8" fmla="*/ 0 w 147"/>
              <a:gd name="T9" fmla="*/ 17 h 569"/>
              <a:gd name="T10" fmla="*/ 26 w 147"/>
              <a:gd name="T11" fmla="*/ 0 h 569"/>
              <a:gd name="T12" fmla="*/ 120 w 147"/>
              <a:gd name="T13" fmla="*/ 0 h 569"/>
              <a:gd name="T14" fmla="*/ 146 w 147"/>
              <a:gd name="T15" fmla="*/ 17 h 569"/>
              <a:gd name="T16" fmla="*/ 146 w 147"/>
              <a:gd name="T17" fmla="*/ 542 h 569"/>
              <a:gd name="T18" fmla="*/ 120 w 147"/>
              <a:gd name="T19" fmla="*/ 568 h 569"/>
              <a:gd name="T20" fmla="*/ 51 w 147"/>
              <a:gd name="T21" fmla="*/ 525 h 569"/>
              <a:gd name="T22" fmla="*/ 51 w 147"/>
              <a:gd name="T23" fmla="*/ 525 h 569"/>
              <a:gd name="T24" fmla="*/ 103 w 147"/>
              <a:gd name="T25" fmla="*/ 525 h 569"/>
              <a:gd name="T26" fmla="*/ 103 w 147"/>
              <a:gd name="T27" fmla="*/ 43 h 569"/>
              <a:gd name="T28" fmla="*/ 51 w 147"/>
              <a:gd name="T29" fmla="*/ 43 h 569"/>
              <a:gd name="T30" fmla="*/ 51 w 147"/>
              <a:gd name="T31" fmla="*/ 525 h 5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47" h="569">
                <a:moveTo>
                  <a:pt x="120" y="568"/>
                </a:moveTo>
                <a:lnTo>
                  <a:pt x="120" y="568"/>
                </a:lnTo>
                <a:cubicBezTo>
                  <a:pt x="26" y="568"/>
                  <a:pt x="26" y="568"/>
                  <a:pt x="26" y="568"/>
                </a:cubicBezTo>
                <a:cubicBezTo>
                  <a:pt x="17" y="568"/>
                  <a:pt x="0" y="560"/>
                  <a:pt x="0" y="542"/>
                </a:cubicBezTo>
                <a:cubicBezTo>
                  <a:pt x="0" y="17"/>
                  <a:pt x="0" y="17"/>
                  <a:pt x="0" y="17"/>
                </a:cubicBezTo>
                <a:cubicBezTo>
                  <a:pt x="0" y="8"/>
                  <a:pt x="17" y="0"/>
                  <a:pt x="26" y="0"/>
                </a:cubicBezTo>
                <a:cubicBezTo>
                  <a:pt x="120" y="0"/>
                  <a:pt x="120" y="0"/>
                  <a:pt x="120" y="0"/>
                </a:cubicBezTo>
                <a:cubicBezTo>
                  <a:pt x="137" y="0"/>
                  <a:pt x="146" y="8"/>
                  <a:pt x="146" y="17"/>
                </a:cubicBezTo>
                <a:cubicBezTo>
                  <a:pt x="146" y="542"/>
                  <a:pt x="146" y="542"/>
                  <a:pt x="146" y="542"/>
                </a:cubicBezTo>
                <a:cubicBezTo>
                  <a:pt x="146" y="560"/>
                  <a:pt x="137" y="568"/>
                  <a:pt x="120" y="568"/>
                </a:cubicBezTo>
                <a:close/>
                <a:moveTo>
                  <a:pt x="51" y="525"/>
                </a:moveTo>
                <a:lnTo>
                  <a:pt x="51" y="525"/>
                </a:lnTo>
                <a:cubicBezTo>
                  <a:pt x="103" y="525"/>
                  <a:pt x="103" y="525"/>
                  <a:pt x="103" y="525"/>
                </a:cubicBezTo>
                <a:cubicBezTo>
                  <a:pt x="103" y="43"/>
                  <a:pt x="103" y="43"/>
                  <a:pt x="103" y="43"/>
                </a:cubicBezTo>
                <a:cubicBezTo>
                  <a:pt x="51" y="43"/>
                  <a:pt x="51" y="43"/>
                  <a:pt x="51" y="43"/>
                </a:cubicBezTo>
                <a:lnTo>
                  <a:pt x="51" y="525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50" name="Freeform 648">
            <a:extLst>
              <a:ext uri="{FF2B5EF4-FFF2-40B4-BE49-F238E27FC236}">
                <a16:creationId xmlns:a16="http://schemas.microsoft.com/office/drawing/2014/main" id="{3F9DEE1B-AFBA-FF43-A414-DB368D9448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66040" y="3640598"/>
            <a:ext cx="148118" cy="514889"/>
          </a:xfrm>
          <a:custGeom>
            <a:avLst/>
            <a:gdLst>
              <a:gd name="T0" fmla="*/ 250 w 277"/>
              <a:gd name="T1" fmla="*/ 965 h 966"/>
              <a:gd name="T2" fmla="*/ 250 w 277"/>
              <a:gd name="T3" fmla="*/ 965 h 966"/>
              <a:gd name="T4" fmla="*/ 26 w 277"/>
              <a:gd name="T5" fmla="*/ 965 h 966"/>
              <a:gd name="T6" fmla="*/ 0 w 277"/>
              <a:gd name="T7" fmla="*/ 939 h 966"/>
              <a:gd name="T8" fmla="*/ 0 w 277"/>
              <a:gd name="T9" fmla="*/ 17 h 966"/>
              <a:gd name="T10" fmla="*/ 26 w 277"/>
              <a:gd name="T11" fmla="*/ 0 h 966"/>
              <a:gd name="T12" fmla="*/ 250 w 277"/>
              <a:gd name="T13" fmla="*/ 0 h 966"/>
              <a:gd name="T14" fmla="*/ 276 w 277"/>
              <a:gd name="T15" fmla="*/ 17 h 966"/>
              <a:gd name="T16" fmla="*/ 276 w 277"/>
              <a:gd name="T17" fmla="*/ 939 h 966"/>
              <a:gd name="T18" fmla="*/ 250 w 277"/>
              <a:gd name="T19" fmla="*/ 965 h 966"/>
              <a:gd name="T20" fmla="*/ 43 w 277"/>
              <a:gd name="T21" fmla="*/ 922 h 966"/>
              <a:gd name="T22" fmla="*/ 43 w 277"/>
              <a:gd name="T23" fmla="*/ 922 h 966"/>
              <a:gd name="T24" fmla="*/ 233 w 277"/>
              <a:gd name="T25" fmla="*/ 922 h 966"/>
              <a:gd name="T26" fmla="*/ 233 w 277"/>
              <a:gd name="T27" fmla="*/ 43 h 966"/>
              <a:gd name="T28" fmla="*/ 43 w 277"/>
              <a:gd name="T29" fmla="*/ 43 h 966"/>
              <a:gd name="T30" fmla="*/ 43 w 277"/>
              <a:gd name="T31" fmla="*/ 922 h 9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77" h="966">
                <a:moveTo>
                  <a:pt x="250" y="965"/>
                </a:moveTo>
                <a:lnTo>
                  <a:pt x="250" y="965"/>
                </a:lnTo>
                <a:cubicBezTo>
                  <a:pt x="26" y="965"/>
                  <a:pt x="26" y="965"/>
                  <a:pt x="26" y="965"/>
                </a:cubicBezTo>
                <a:cubicBezTo>
                  <a:pt x="9" y="965"/>
                  <a:pt x="0" y="956"/>
                  <a:pt x="0" y="939"/>
                </a:cubicBezTo>
                <a:cubicBezTo>
                  <a:pt x="0" y="17"/>
                  <a:pt x="0" y="17"/>
                  <a:pt x="0" y="17"/>
                </a:cubicBezTo>
                <a:cubicBezTo>
                  <a:pt x="0" y="8"/>
                  <a:pt x="9" y="0"/>
                  <a:pt x="26" y="0"/>
                </a:cubicBezTo>
                <a:cubicBezTo>
                  <a:pt x="250" y="0"/>
                  <a:pt x="250" y="0"/>
                  <a:pt x="250" y="0"/>
                </a:cubicBezTo>
                <a:cubicBezTo>
                  <a:pt x="267" y="0"/>
                  <a:pt x="276" y="8"/>
                  <a:pt x="276" y="17"/>
                </a:cubicBezTo>
                <a:cubicBezTo>
                  <a:pt x="276" y="939"/>
                  <a:pt x="276" y="939"/>
                  <a:pt x="276" y="939"/>
                </a:cubicBezTo>
                <a:cubicBezTo>
                  <a:pt x="276" y="956"/>
                  <a:pt x="267" y="965"/>
                  <a:pt x="250" y="965"/>
                </a:cubicBezTo>
                <a:close/>
                <a:moveTo>
                  <a:pt x="43" y="922"/>
                </a:moveTo>
                <a:lnTo>
                  <a:pt x="43" y="922"/>
                </a:lnTo>
                <a:cubicBezTo>
                  <a:pt x="233" y="922"/>
                  <a:pt x="233" y="922"/>
                  <a:pt x="233" y="922"/>
                </a:cubicBezTo>
                <a:cubicBezTo>
                  <a:pt x="233" y="43"/>
                  <a:pt x="233" y="43"/>
                  <a:pt x="233" y="43"/>
                </a:cubicBezTo>
                <a:cubicBezTo>
                  <a:pt x="43" y="43"/>
                  <a:pt x="43" y="43"/>
                  <a:pt x="43" y="43"/>
                </a:cubicBezTo>
                <a:lnTo>
                  <a:pt x="43" y="922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51" name="Freeform 649">
            <a:extLst>
              <a:ext uri="{FF2B5EF4-FFF2-40B4-BE49-F238E27FC236}">
                <a16:creationId xmlns:a16="http://schemas.microsoft.com/office/drawing/2014/main" id="{07EEE907-8E70-DF47-A832-535F70C600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98955" y="3699376"/>
            <a:ext cx="84639" cy="86990"/>
          </a:xfrm>
          <a:custGeom>
            <a:avLst/>
            <a:gdLst>
              <a:gd name="T0" fmla="*/ 78 w 157"/>
              <a:gd name="T1" fmla="*/ 163 h 164"/>
              <a:gd name="T2" fmla="*/ 78 w 157"/>
              <a:gd name="T3" fmla="*/ 163 h 164"/>
              <a:gd name="T4" fmla="*/ 0 w 157"/>
              <a:gd name="T5" fmla="*/ 86 h 164"/>
              <a:gd name="T6" fmla="*/ 78 w 157"/>
              <a:gd name="T7" fmla="*/ 0 h 164"/>
              <a:gd name="T8" fmla="*/ 156 w 157"/>
              <a:gd name="T9" fmla="*/ 86 h 164"/>
              <a:gd name="T10" fmla="*/ 78 w 157"/>
              <a:gd name="T11" fmla="*/ 163 h 164"/>
              <a:gd name="T12" fmla="*/ 78 w 157"/>
              <a:gd name="T13" fmla="*/ 52 h 164"/>
              <a:gd name="T14" fmla="*/ 78 w 157"/>
              <a:gd name="T15" fmla="*/ 52 h 164"/>
              <a:gd name="T16" fmla="*/ 44 w 157"/>
              <a:gd name="T17" fmla="*/ 86 h 164"/>
              <a:gd name="T18" fmla="*/ 78 w 157"/>
              <a:gd name="T19" fmla="*/ 120 h 164"/>
              <a:gd name="T20" fmla="*/ 113 w 157"/>
              <a:gd name="T21" fmla="*/ 86 h 164"/>
              <a:gd name="T22" fmla="*/ 78 w 157"/>
              <a:gd name="T23" fmla="*/ 52 h 1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57" h="164">
                <a:moveTo>
                  <a:pt x="78" y="163"/>
                </a:moveTo>
                <a:lnTo>
                  <a:pt x="78" y="163"/>
                </a:lnTo>
                <a:cubicBezTo>
                  <a:pt x="35" y="163"/>
                  <a:pt x="0" y="129"/>
                  <a:pt x="0" y="86"/>
                </a:cubicBezTo>
                <a:cubicBezTo>
                  <a:pt x="0" y="34"/>
                  <a:pt x="35" y="0"/>
                  <a:pt x="78" y="0"/>
                </a:cubicBezTo>
                <a:cubicBezTo>
                  <a:pt x="121" y="0"/>
                  <a:pt x="156" y="34"/>
                  <a:pt x="156" y="86"/>
                </a:cubicBezTo>
                <a:cubicBezTo>
                  <a:pt x="156" y="129"/>
                  <a:pt x="121" y="163"/>
                  <a:pt x="78" y="163"/>
                </a:cubicBezTo>
                <a:close/>
                <a:moveTo>
                  <a:pt x="78" y="52"/>
                </a:moveTo>
                <a:lnTo>
                  <a:pt x="78" y="52"/>
                </a:lnTo>
                <a:cubicBezTo>
                  <a:pt x="61" y="52"/>
                  <a:pt x="44" y="60"/>
                  <a:pt x="44" y="86"/>
                </a:cubicBezTo>
                <a:cubicBezTo>
                  <a:pt x="44" y="103"/>
                  <a:pt x="61" y="120"/>
                  <a:pt x="78" y="120"/>
                </a:cubicBezTo>
                <a:cubicBezTo>
                  <a:pt x="95" y="120"/>
                  <a:pt x="113" y="103"/>
                  <a:pt x="113" y="86"/>
                </a:cubicBezTo>
                <a:cubicBezTo>
                  <a:pt x="113" y="60"/>
                  <a:pt x="95" y="52"/>
                  <a:pt x="78" y="52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52" name="Freeform 650">
            <a:extLst>
              <a:ext uri="{FF2B5EF4-FFF2-40B4-BE49-F238E27FC236}">
                <a16:creationId xmlns:a16="http://schemas.microsoft.com/office/drawing/2014/main" id="{3C62130D-2130-C141-91B8-4D0B6A4F2C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03657" y="3819280"/>
            <a:ext cx="75235" cy="303291"/>
          </a:xfrm>
          <a:custGeom>
            <a:avLst/>
            <a:gdLst>
              <a:gd name="T0" fmla="*/ 121 w 139"/>
              <a:gd name="T1" fmla="*/ 568 h 569"/>
              <a:gd name="T2" fmla="*/ 121 w 139"/>
              <a:gd name="T3" fmla="*/ 568 h 569"/>
              <a:gd name="T4" fmla="*/ 17 w 139"/>
              <a:gd name="T5" fmla="*/ 568 h 569"/>
              <a:gd name="T6" fmla="*/ 0 w 139"/>
              <a:gd name="T7" fmla="*/ 542 h 569"/>
              <a:gd name="T8" fmla="*/ 0 w 139"/>
              <a:gd name="T9" fmla="*/ 17 h 569"/>
              <a:gd name="T10" fmla="*/ 17 w 139"/>
              <a:gd name="T11" fmla="*/ 0 h 569"/>
              <a:gd name="T12" fmla="*/ 121 w 139"/>
              <a:gd name="T13" fmla="*/ 0 h 569"/>
              <a:gd name="T14" fmla="*/ 138 w 139"/>
              <a:gd name="T15" fmla="*/ 17 h 569"/>
              <a:gd name="T16" fmla="*/ 138 w 139"/>
              <a:gd name="T17" fmla="*/ 542 h 569"/>
              <a:gd name="T18" fmla="*/ 121 w 139"/>
              <a:gd name="T19" fmla="*/ 568 h 569"/>
              <a:gd name="T20" fmla="*/ 43 w 139"/>
              <a:gd name="T21" fmla="*/ 525 h 569"/>
              <a:gd name="T22" fmla="*/ 43 w 139"/>
              <a:gd name="T23" fmla="*/ 525 h 569"/>
              <a:gd name="T24" fmla="*/ 95 w 139"/>
              <a:gd name="T25" fmla="*/ 525 h 569"/>
              <a:gd name="T26" fmla="*/ 95 w 139"/>
              <a:gd name="T27" fmla="*/ 43 h 569"/>
              <a:gd name="T28" fmla="*/ 43 w 139"/>
              <a:gd name="T29" fmla="*/ 43 h 569"/>
              <a:gd name="T30" fmla="*/ 43 w 139"/>
              <a:gd name="T31" fmla="*/ 525 h 5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39" h="569">
                <a:moveTo>
                  <a:pt x="121" y="568"/>
                </a:moveTo>
                <a:lnTo>
                  <a:pt x="121" y="568"/>
                </a:lnTo>
                <a:cubicBezTo>
                  <a:pt x="17" y="568"/>
                  <a:pt x="17" y="568"/>
                  <a:pt x="17" y="568"/>
                </a:cubicBezTo>
                <a:cubicBezTo>
                  <a:pt x="9" y="568"/>
                  <a:pt x="0" y="560"/>
                  <a:pt x="0" y="542"/>
                </a:cubicBezTo>
                <a:cubicBezTo>
                  <a:pt x="0" y="17"/>
                  <a:pt x="0" y="17"/>
                  <a:pt x="0" y="17"/>
                </a:cubicBezTo>
                <a:cubicBezTo>
                  <a:pt x="0" y="8"/>
                  <a:pt x="9" y="0"/>
                  <a:pt x="17" y="0"/>
                </a:cubicBezTo>
                <a:cubicBezTo>
                  <a:pt x="121" y="0"/>
                  <a:pt x="121" y="0"/>
                  <a:pt x="121" y="0"/>
                </a:cubicBezTo>
                <a:cubicBezTo>
                  <a:pt x="129" y="0"/>
                  <a:pt x="138" y="8"/>
                  <a:pt x="138" y="17"/>
                </a:cubicBezTo>
                <a:cubicBezTo>
                  <a:pt x="138" y="542"/>
                  <a:pt x="138" y="542"/>
                  <a:pt x="138" y="542"/>
                </a:cubicBezTo>
                <a:cubicBezTo>
                  <a:pt x="138" y="560"/>
                  <a:pt x="129" y="568"/>
                  <a:pt x="121" y="568"/>
                </a:cubicBezTo>
                <a:close/>
                <a:moveTo>
                  <a:pt x="43" y="525"/>
                </a:moveTo>
                <a:lnTo>
                  <a:pt x="43" y="525"/>
                </a:lnTo>
                <a:cubicBezTo>
                  <a:pt x="95" y="525"/>
                  <a:pt x="95" y="525"/>
                  <a:pt x="95" y="525"/>
                </a:cubicBezTo>
                <a:cubicBezTo>
                  <a:pt x="95" y="43"/>
                  <a:pt x="95" y="43"/>
                  <a:pt x="95" y="43"/>
                </a:cubicBezTo>
                <a:cubicBezTo>
                  <a:pt x="43" y="43"/>
                  <a:pt x="43" y="43"/>
                  <a:pt x="43" y="43"/>
                </a:cubicBezTo>
                <a:lnTo>
                  <a:pt x="43" y="525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53" name="Freeform 651">
            <a:extLst>
              <a:ext uri="{FF2B5EF4-FFF2-40B4-BE49-F238E27FC236}">
                <a16:creationId xmlns:a16="http://schemas.microsoft.com/office/drawing/2014/main" id="{16961DE7-DE79-0047-834E-A21BD103DE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5349" y="3621789"/>
            <a:ext cx="289184" cy="533697"/>
          </a:xfrm>
          <a:custGeom>
            <a:avLst/>
            <a:gdLst>
              <a:gd name="T0" fmla="*/ 310 w 543"/>
              <a:gd name="T1" fmla="*/ 1000 h 1001"/>
              <a:gd name="T2" fmla="*/ 310 w 543"/>
              <a:gd name="T3" fmla="*/ 1000 h 1001"/>
              <a:gd name="T4" fmla="*/ 284 w 543"/>
              <a:gd name="T5" fmla="*/ 982 h 1001"/>
              <a:gd name="T6" fmla="*/ 8 w 543"/>
              <a:gd name="T7" fmla="*/ 104 h 1001"/>
              <a:gd name="T8" fmla="*/ 8 w 543"/>
              <a:gd name="T9" fmla="*/ 86 h 1001"/>
              <a:gd name="T10" fmla="*/ 17 w 543"/>
              <a:gd name="T11" fmla="*/ 78 h 1001"/>
              <a:gd name="T12" fmla="*/ 241 w 543"/>
              <a:gd name="T13" fmla="*/ 9 h 1001"/>
              <a:gd name="T14" fmla="*/ 266 w 543"/>
              <a:gd name="T15" fmla="*/ 26 h 1001"/>
              <a:gd name="T16" fmla="*/ 542 w 543"/>
              <a:gd name="T17" fmla="*/ 905 h 1001"/>
              <a:gd name="T18" fmla="*/ 542 w 543"/>
              <a:gd name="T19" fmla="*/ 922 h 1001"/>
              <a:gd name="T20" fmla="*/ 534 w 543"/>
              <a:gd name="T21" fmla="*/ 931 h 1001"/>
              <a:gd name="T22" fmla="*/ 310 w 543"/>
              <a:gd name="T23" fmla="*/ 1000 h 1001"/>
              <a:gd name="T24" fmla="*/ 51 w 543"/>
              <a:gd name="T25" fmla="*/ 112 h 1001"/>
              <a:gd name="T26" fmla="*/ 51 w 543"/>
              <a:gd name="T27" fmla="*/ 112 h 1001"/>
              <a:gd name="T28" fmla="*/ 318 w 543"/>
              <a:gd name="T29" fmla="*/ 948 h 1001"/>
              <a:gd name="T30" fmla="*/ 491 w 543"/>
              <a:gd name="T31" fmla="*/ 896 h 1001"/>
              <a:gd name="T32" fmla="*/ 232 w 543"/>
              <a:gd name="T33" fmla="*/ 61 h 1001"/>
              <a:gd name="T34" fmla="*/ 51 w 543"/>
              <a:gd name="T35" fmla="*/ 112 h 10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543" h="1001">
                <a:moveTo>
                  <a:pt x="310" y="1000"/>
                </a:moveTo>
                <a:lnTo>
                  <a:pt x="310" y="1000"/>
                </a:lnTo>
                <a:cubicBezTo>
                  <a:pt x="292" y="1000"/>
                  <a:pt x="284" y="991"/>
                  <a:pt x="284" y="982"/>
                </a:cubicBezTo>
                <a:cubicBezTo>
                  <a:pt x="8" y="104"/>
                  <a:pt x="8" y="104"/>
                  <a:pt x="8" y="104"/>
                </a:cubicBezTo>
                <a:cubicBezTo>
                  <a:pt x="0" y="104"/>
                  <a:pt x="0" y="95"/>
                  <a:pt x="8" y="86"/>
                </a:cubicBezTo>
                <a:lnTo>
                  <a:pt x="17" y="78"/>
                </a:lnTo>
                <a:cubicBezTo>
                  <a:pt x="241" y="9"/>
                  <a:pt x="241" y="9"/>
                  <a:pt x="241" y="9"/>
                </a:cubicBezTo>
                <a:cubicBezTo>
                  <a:pt x="249" y="0"/>
                  <a:pt x="258" y="9"/>
                  <a:pt x="266" y="26"/>
                </a:cubicBezTo>
                <a:cubicBezTo>
                  <a:pt x="542" y="905"/>
                  <a:pt x="542" y="905"/>
                  <a:pt x="542" y="905"/>
                </a:cubicBezTo>
                <a:cubicBezTo>
                  <a:pt x="542" y="905"/>
                  <a:pt x="542" y="913"/>
                  <a:pt x="542" y="922"/>
                </a:cubicBezTo>
                <a:lnTo>
                  <a:pt x="534" y="931"/>
                </a:lnTo>
                <a:cubicBezTo>
                  <a:pt x="310" y="1000"/>
                  <a:pt x="310" y="1000"/>
                  <a:pt x="310" y="1000"/>
                </a:cubicBezTo>
                <a:close/>
                <a:moveTo>
                  <a:pt x="51" y="112"/>
                </a:moveTo>
                <a:lnTo>
                  <a:pt x="51" y="112"/>
                </a:lnTo>
                <a:cubicBezTo>
                  <a:pt x="318" y="948"/>
                  <a:pt x="318" y="948"/>
                  <a:pt x="318" y="948"/>
                </a:cubicBezTo>
                <a:cubicBezTo>
                  <a:pt x="491" y="896"/>
                  <a:pt x="491" y="896"/>
                  <a:pt x="491" y="896"/>
                </a:cubicBezTo>
                <a:cubicBezTo>
                  <a:pt x="232" y="61"/>
                  <a:pt x="232" y="61"/>
                  <a:pt x="232" y="61"/>
                </a:cubicBezTo>
                <a:lnTo>
                  <a:pt x="51" y="112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54" name="Freeform 652">
            <a:extLst>
              <a:ext uri="{FF2B5EF4-FFF2-40B4-BE49-F238E27FC236}">
                <a16:creationId xmlns:a16="http://schemas.microsoft.com/office/drawing/2014/main" id="{F7A66BB2-8D79-3343-AF87-D195E76DD9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4723" y="3694674"/>
            <a:ext cx="91692" cy="91692"/>
          </a:xfrm>
          <a:custGeom>
            <a:avLst/>
            <a:gdLst>
              <a:gd name="T0" fmla="*/ 95 w 173"/>
              <a:gd name="T1" fmla="*/ 172 h 173"/>
              <a:gd name="T2" fmla="*/ 95 w 173"/>
              <a:gd name="T3" fmla="*/ 172 h 173"/>
              <a:gd name="T4" fmla="*/ 61 w 173"/>
              <a:gd name="T5" fmla="*/ 164 h 173"/>
              <a:gd name="T6" fmla="*/ 18 w 173"/>
              <a:gd name="T7" fmla="*/ 112 h 173"/>
              <a:gd name="T8" fmla="*/ 69 w 173"/>
              <a:gd name="T9" fmla="*/ 17 h 173"/>
              <a:gd name="T10" fmla="*/ 172 w 173"/>
              <a:gd name="T11" fmla="*/ 69 h 173"/>
              <a:gd name="T12" fmla="*/ 172 w 173"/>
              <a:gd name="T13" fmla="*/ 69 h 173"/>
              <a:gd name="T14" fmla="*/ 164 w 173"/>
              <a:gd name="T15" fmla="*/ 129 h 173"/>
              <a:gd name="T16" fmla="*/ 121 w 173"/>
              <a:gd name="T17" fmla="*/ 164 h 173"/>
              <a:gd name="T18" fmla="*/ 95 w 173"/>
              <a:gd name="T19" fmla="*/ 172 h 173"/>
              <a:gd name="T20" fmla="*/ 95 w 173"/>
              <a:gd name="T21" fmla="*/ 61 h 173"/>
              <a:gd name="T22" fmla="*/ 95 w 173"/>
              <a:gd name="T23" fmla="*/ 61 h 173"/>
              <a:gd name="T24" fmla="*/ 86 w 173"/>
              <a:gd name="T25" fmla="*/ 61 h 173"/>
              <a:gd name="T26" fmla="*/ 61 w 173"/>
              <a:gd name="T27" fmla="*/ 104 h 173"/>
              <a:gd name="T28" fmla="*/ 78 w 173"/>
              <a:gd name="T29" fmla="*/ 121 h 173"/>
              <a:gd name="T30" fmla="*/ 104 w 173"/>
              <a:gd name="T31" fmla="*/ 121 h 173"/>
              <a:gd name="T32" fmla="*/ 121 w 173"/>
              <a:gd name="T33" fmla="*/ 104 h 173"/>
              <a:gd name="T34" fmla="*/ 129 w 173"/>
              <a:gd name="T35" fmla="*/ 78 h 173"/>
              <a:gd name="T36" fmla="*/ 129 w 173"/>
              <a:gd name="T37" fmla="*/ 78 h 173"/>
              <a:gd name="T38" fmla="*/ 95 w 173"/>
              <a:gd name="T39" fmla="*/ 61 h 1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73" h="173">
                <a:moveTo>
                  <a:pt x="95" y="172"/>
                </a:moveTo>
                <a:lnTo>
                  <a:pt x="95" y="172"/>
                </a:lnTo>
                <a:cubicBezTo>
                  <a:pt x="78" y="172"/>
                  <a:pt x="69" y="164"/>
                  <a:pt x="61" y="164"/>
                </a:cubicBezTo>
                <a:cubicBezTo>
                  <a:pt x="35" y="155"/>
                  <a:pt x="26" y="138"/>
                  <a:pt x="18" y="112"/>
                </a:cubicBezTo>
                <a:cubicBezTo>
                  <a:pt x="0" y="78"/>
                  <a:pt x="26" y="26"/>
                  <a:pt x="69" y="17"/>
                </a:cubicBezTo>
                <a:cubicBezTo>
                  <a:pt x="112" y="0"/>
                  <a:pt x="155" y="26"/>
                  <a:pt x="172" y="69"/>
                </a:cubicBezTo>
                <a:lnTo>
                  <a:pt x="172" y="69"/>
                </a:lnTo>
                <a:cubicBezTo>
                  <a:pt x="172" y="86"/>
                  <a:pt x="172" y="112"/>
                  <a:pt x="164" y="129"/>
                </a:cubicBezTo>
                <a:cubicBezTo>
                  <a:pt x="155" y="147"/>
                  <a:pt x="138" y="164"/>
                  <a:pt x="121" y="164"/>
                </a:cubicBezTo>
                <a:cubicBezTo>
                  <a:pt x="112" y="172"/>
                  <a:pt x="104" y="172"/>
                  <a:pt x="95" y="172"/>
                </a:cubicBezTo>
                <a:close/>
                <a:moveTo>
                  <a:pt x="95" y="61"/>
                </a:moveTo>
                <a:lnTo>
                  <a:pt x="95" y="61"/>
                </a:lnTo>
                <a:cubicBezTo>
                  <a:pt x="86" y="61"/>
                  <a:pt x="86" y="61"/>
                  <a:pt x="86" y="61"/>
                </a:cubicBezTo>
                <a:cubicBezTo>
                  <a:pt x="61" y="61"/>
                  <a:pt x="52" y="86"/>
                  <a:pt x="61" y="104"/>
                </a:cubicBezTo>
                <a:cubicBezTo>
                  <a:pt x="61" y="112"/>
                  <a:pt x="69" y="121"/>
                  <a:pt x="78" y="121"/>
                </a:cubicBezTo>
                <a:cubicBezTo>
                  <a:pt x="86" y="129"/>
                  <a:pt x="95" y="129"/>
                  <a:pt x="104" y="121"/>
                </a:cubicBezTo>
                <a:cubicBezTo>
                  <a:pt x="112" y="121"/>
                  <a:pt x="121" y="112"/>
                  <a:pt x="121" y="104"/>
                </a:cubicBezTo>
                <a:cubicBezTo>
                  <a:pt x="129" y="95"/>
                  <a:pt x="129" y="86"/>
                  <a:pt x="129" y="78"/>
                </a:cubicBezTo>
                <a:lnTo>
                  <a:pt x="129" y="78"/>
                </a:lnTo>
                <a:cubicBezTo>
                  <a:pt x="121" y="69"/>
                  <a:pt x="104" y="61"/>
                  <a:pt x="95" y="61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55" name="Freeform 653">
            <a:extLst>
              <a:ext uri="{FF2B5EF4-FFF2-40B4-BE49-F238E27FC236}">
                <a16:creationId xmlns:a16="http://schemas.microsoft.com/office/drawing/2014/main" id="{BC9CDE3B-EF88-8F4C-9CED-523A8D2449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2340" y="3805174"/>
            <a:ext cx="162224" cy="307993"/>
          </a:xfrm>
          <a:custGeom>
            <a:avLst/>
            <a:gdLst>
              <a:gd name="T0" fmla="*/ 190 w 303"/>
              <a:gd name="T1" fmla="*/ 577 h 578"/>
              <a:gd name="T2" fmla="*/ 190 w 303"/>
              <a:gd name="T3" fmla="*/ 577 h 578"/>
              <a:gd name="T4" fmla="*/ 164 w 303"/>
              <a:gd name="T5" fmla="*/ 560 h 578"/>
              <a:gd name="T6" fmla="*/ 9 w 303"/>
              <a:gd name="T7" fmla="*/ 60 h 578"/>
              <a:gd name="T8" fmla="*/ 9 w 303"/>
              <a:gd name="T9" fmla="*/ 43 h 578"/>
              <a:gd name="T10" fmla="*/ 17 w 303"/>
              <a:gd name="T11" fmla="*/ 34 h 578"/>
              <a:gd name="T12" fmla="*/ 112 w 303"/>
              <a:gd name="T13" fmla="*/ 0 h 578"/>
              <a:gd name="T14" fmla="*/ 138 w 303"/>
              <a:gd name="T15" fmla="*/ 17 h 578"/>
              <a:gd name="T16" fmla="*/ 302 w 303"/>
              <a:gd name="T17" fmla="*/ 517 h 578"/>
              <a:gd name="T18" fmla="*/ 302 w 303"/>
              <a:gd name="T19" fmla="*/ 534 h 578"/>
              <a:gd name="T20" fmla="*/ 285 w 303"/>
              <a:gd name="T21" fmla="*/ 543 h 578"/>
              <a:gd name="T22" fmla="*/ 190 w 303"/>
              <a:gd name="T23" fmla="*/ 577 h 578"/>
              <a:gd name="T24" fmla="*/ 52 w 303"/>
              <a:gd name="T25" fmla="*/ 69 h 578"/>
              <a:gd name="T26" fmla="*/ 52 w 303"/>
              <a:gd name="T27" fmla="*/ 69 h 578"/>
              <a:gd name="T28" fmla="*/ 198 w 303"/>
              <a:gd name="T29" fmla="*/ 525 h 578"/>
              <a:gd name="T30" fmla="*/ 250 w 303"/>
              <a:gd name="T31" fmla="*/ 508 h 578"/>
              <a:gd name="T32" fmla="*/ 103 w 303"/>
              <a:gd name="T33" fmla="*/ 51 h 578"/>
              <a:gd name="T34" fmla="*/ 52 w 303"/>
              <a:gd name="T35" fmla="*/ 69 h 5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303" h="578">
                <a:moveTo>
                  <a:pt x="190" y="577"/>
                </a:moveTo>
                <a:lnTo>
                  <a:pt x="190" y="577"/>
                </a:lnTo>
                <a:cubicBezTo>
                  <a:pt x="172" y="577"/>
                  <a:pt x="164" y="568"/>
                  <a:pt x="164" y="560"/>
                </a:cubicBezTo>
                <a:cubicBezTo>
                  <a:pt x="9" y="60"/>
                  <a:pt x="9" y="60"/>
                  <a:pt x="9" y="60"/>
                </a:cubicBezTo>
                <a:cubicBezTo>
                  <a:pt x="0" y="60"/>
                  <a:pt x="9" y="51"/>
                  <a:pt x="9" y="43"/>
                </a:cubicBezTo>
                <a:lnTo>
                  <a:pt x="17" y="34"/>
                </a:lnTo>
                <a:cubicBezTo>
                  <a:pt x="112" y="0"/>
                  <a:pt x="112" y="0"/>
                  <a:pt x="112" y="0"/>
                </a:cubicBezTo>
                <a:cubicBezTo>
                  <a:pt x="121" y="0"/>
                  <a:pt x="138" y="8"/>
                  <a:pt x="138" y="17"/>
                </a:cubicBezTo>
                <a:cubicBezTo>
                  <a:pt x="302" y="517"/>
                  <a:pt x="302" y="517"/>
                  <a:pt x="302" y="517"/>
                </a:cubicBezTo>
                <a:cubicBezTo>
                  <a:pt x="302" y="525"/>
                  <a:pt x="302" y="525"/>
                  <a:pt x="302" y="534"/>
                </a:cubicBezTo>
                <a:cubicBezTo>
                  <a:pt x="293" y="543"/>
                  <a:pt x="293" y="543"/>
                  <a:pt x="285" y="543"/>
                </a:cubicBezTo>
                <a:cubicBezTo>
                  <a:pt x="190" y="577"/>
                  <a:pt x="190" y="577"/>
                  <a:pt x="190" y="577"/>
                </a:cubicBezTo>
                <a:close/>
                <a:moveTo>
                  <a:pt x="52" y="69"/>
                </a:moveTo>
                <a:lnTo>
                  <a:pt x="52" y="69"/>
                </a:lnTo>
                <a:cubicBezTo>
                  <a:pt x="198" y="525"/>
                  <a:pt x="198" y="525"/>
                  <a:pt x="198" y="525"/>
                </a:cubicBezTo>
                <a:cubicBezTo>
                  <a:pt x="250" y="508"/>
                  <a:pt x="250" y="508"/>
                  <a:pt x="250" y="508"/>
                </a:cubicBezTo>
                <a:cubicBezTo>
                  <a:pt x="103" y="51"/>
                  <a:pt x="103" y="51"/>
                  <a:pt x="103" y="51"/>
                </a:cubicBezTo>
                <a:lnTo>
                  <a:pt x="52" y="69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56" name="Freeform 654">
            <a:extLst>
              <a:ext uri="{FF2B5EF4-FFF2-40B4-BE49-F238E27FC236}">
                <a16:creationId xmlns:a16="http://schemas.microsoft.com/office/drawing/2014/main" id="{7D01D368-B610-114D-B4AB-E224DDAD03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39630" y="4884322"/>
            <a:ext cx="390280" cy="390280"/>
          </a:xfrm>
          <a:custGeom>
            <a:avLst/>
            <a:gdLst>
              <a:gd name="T0" fmla="*/ 362 w 733"/>
              <a:gd name="T1" fmla="*/ 732 h 733"/>
              <a:gd name="T2" fmla="*/ 362 w 733"/>
              <a:gd name="T3" fmla="*/ 732 h 733"/>
              <a:gd name="T4" fmla="*/ 104 w 733"/>
              <a:gd name="T5" fmla="*/ 629 h 733"/>
              <a:gd name="T6" fmla="*/ 0 w 733"/>
              <a:gd name="T7" fmla="*/ 370 h 733"/>
              <a:gd name="T8" fmla="*/ 104 w 733"/>
              <a:gd name="T9" fmla="*/ 112 h 733"/>
              <a:gd name="T10" fmla="*/ 362 w 733"/>
              <a:gd name="T11" fmla="*/ 0 h 733"/>
              <a:gd name="T12" fmla="*/ 621 w 733"/>
              <a:gd name="T13" fmla="*/ 112 h 733"/>
              <a:gd name="T14" fmla="*/ 732 w 733"/>
              <a:gd name="T15" fmla="*/ 370 h 733"/>
              <a:gd name="T16" fmla="*/ 621 w 733"/>
              <a:gd name="T17" fmla="*/ 629 h 733"/>
              <a:gd name="T18" fmla="*/ 362 w 733"/>
              <a:gd name="T19" fmla="*/ 732 h 733"/>
              <a:gd name="T20" fmla="*/ 362 w 733"/>
              <a:gd name="T21" fmla="*/ 43 h 733"/>
              <a:gd name="T22" fmla="*/ 362 w 733"/>
              <a:gd name="T23" fmla="*/ 43 h 733"/>
              <a:gd name="T24" fmla="*/ 43 w 733"/>
              <a:gd name="T25" fmla="*/ 370 h 733"/>
              <a:gd name="T26" fmla="*/ 362 w 733"/>
              <a:gd name="T27" fmla="*/ 689 h 733"/>
              <a:gd name="T28" fmla="*/ 689 w 733"/>
              <a:gd name="T29" fmla="*/ 370 h 733"/>
              <a:gd name="T30" fmla="*/ 362 w 733"/>
              <a:gd name="T31" fmla="*/ 43 h 7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33" h="733">
                <a:moveTo>
                  <a:pt x="362" y="732"/>
                </a:moveTo>
                <a:lnTo>
                  <a:pt x="362" y="732"/>
                </a:lnTo>
                <a:cubicBezTo>
                  <a:pt x="267" y="732"/>
                  <a:pt x="173" y="698"/>
                  <a:pt x="104" y="629"/>
                </a:cubicBezTo>
                <a:cubicBezTo>
                  <a:pt x="35" y="560"/>
                  <a:pt x="0" y="465"/>
                  <a:pt x="0" y="370"/>
                </a:cubicBezTo>
                <a:cubicBezTo>
                  <a:pt x="0" y="267"/>
                  <a:pt x="35" y="181"/>
                  <a:pt x="104" y="112"/>
                </a:cubicBezTo>
                <a:cubicBezTo>
                  <a:pt x="173" y="35"/>
                  <a:pt x="267" y="0"/>
                  <a:pt x="362" y="0"/>
                </a:cubicBezTo>
                <a:cubicBezTo>
                  <a:pt x="465" y="0"/>
                  <a:pt x="552" y="35"/>
                  <a:pt x="621" y="112"/>
                </a:cubicBezTo>
                <a:cubicBezTo>
                  <a:pt x="698" y="181"/>
                  <a:pt x="732" y="267"/>
                  <a:pt x="732" y="370"/>
                </a:cubicBezTo>
                <a:cubicBezTo>
                  <a:pt x="732" y="465"/>
                  <a:pt x="698" y="560"/>
                  <a:pt x="621" y="629"/>
                </a:cubicBezTo>
                <a:cubicBezTo>
                  <a:pt x="552" y="698"/>
                  <a:pt x="465" y="732"/>
                  <a:pt x="362" y="732"/>
                </a:cubicBezTo>
                <a:close/>
                <a:moveTo>
                  <a:pt x="362" y="43"/>
                </a:moveTo>
                <a:lnTo>
                  <a:pt x="362" y="43"/>
                </a:lnTo>
                <a:cubicBezTo>
                  <a:pt x="190" y="43"/>
                  <a:pt x="43" y="190"/>
                  <a:pt x="43" y="370"/>
                </a:cubicBezTo>
                <a:cubicBezTo>
                  <a:pt x="43" y="543"/>
                  <a:pt x="190" y="689"/>
                  <a:pt x="362" y="689"/>
                </a:cubicBezTo>
                <a:cubicBezTo>
                  <a:pt x="543" y="689"/>
                  <a:pt x="689" y="543"/>
                  <a:pt x="689" y="370"/>
                </a:cubicBezTo>
                <a:cubicBezTo>
                  <a:pt x="689" y="190"/>
                  <a:pt x="543" y="43"/>
                  <a:pt x="362" y="43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57" name="Freeform 655">
            <a:extLst>
              <a:ext uri="{FF2B5EF4-FFF2-40B4-BE49-F238E27FC236}">
                <a16:creationId xmlns:a16="http://schemas.microsoft.com/office/drawing/2014/main" id="{770E0C62-2EC8-A242-BA8B-ED2AD5C669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84299" y="4928992"/>
            <a:ext cx="298589" cy="298589"/>
          </a:xfrm>
          <a:custGeom>
            <a:avLst/>
            <a:gdLst>
              <a:gd name="T0" fmla="*/ 276 w 561"/>
              <a:gd name="T1" fmla="*/ 560 h 561"/>
              <a:gd name="T2" fmla="*/ 276 w 561"/>
              <a:gd name="T3" fmla="*/ 560 h 561"/>
              <a:gd name="T4" fmla="*/ 0 w 561"/>
              <a:gd name="T5" fmla="*/ 284 h 561"/>
              <a:gd name="T6" fmla="*/ 276 w 561"/>
              <a:gd name="T7" fmla="*/ 0 h 561"/>
              <a:gd name="T8" fmla="*/ 560 w 561"/>
              <a:gd name="T9" fmla="*/ 284 h 561"/>
              <a:gd name="T10" fmla="*/ 276 w 561"/>
              <a:gd name="T11" fmla="*/ 560 h 561"/>
              <a:gd name="T12" fmla="*/ 276 w 561"/>
              <a:gd name="T13" fmla="*/ 43 h 561"/>
              <a:gd name="T14" fmla="*/ 276 w 561"/>
              <a:gd name="T15" fmla="*/ 43 h 561"/>
              <a:gd name="T16" fmla="*/ 44 w 561"/>
              <a:gd name="T17" fmla="*/ 284 h 561"/>
              <a:gd name="T18" fmla="*/ 276 w 561"/>
              <a:gd name="T19" fmla="*/ 517 h 561"/>
              <a:gd name="T20" fmla="*/ 517 w 561"/>
              <a:gd name="T21" fmla="*/ 284 h 561"/>
              <a:gd name="T22" fmla="*/ 276 w 561"/>
              <a:gd name="T23" fmla="*/ 43 h 5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561" h="561">
                <a:moveTo>
                  <a:pt x="276" y="560"/>
                </a:moveTo>
                <a:lnTo>
                  <a:pt x="276" y="560"/>
                </a:lnTo>
                <a:cubicBezTo>
                  <a:pt x="121" y="560"/>
                  <a:pt x="0" y="440"/>
                  <a:pt x="0" y="284"/>
                </a:cubicBezTo>
                <a:cubicBezTo>
                  <a:pt x="0" y="130"/>
                  <a:pt x="121" y="0"/>
                  <a:pt x="276" y="0"/>
                </a:cubicBezTo>
                <a:cubicBezTo>
                  <a:pt x="431" y="0"/>
                  <a:pt x="560" y="130"/>
                  <a:pt x="560" y="284"/>
                </a:cubicBezTo>
                <a:cubicBezTo>
                  <a:pt x="560" y="440"/>
                  <a:pt x="431" y="560"/>
                  <a:pt x="276" y="560"/>
                </a:cubicBezTo>
                <a:close/>
                <a:moveTo>
                  <a:pt x="276" y="43"/>
                </a:moveTo>
                <a:lnTo>
                  <a:pt x="276" y="43"/>
                </a:lnTo>
                <a:cubicBezTo>
                  <a:pt x="147" y="43"/>
                  <a:pt x="44" y="155"/>
                  <a:pt x="44" y="284"/>
                </a:cubicBezTo>
                <a:cubicBezTo>
                  <a:pt x="44" y="414"/>
                  <a:pt x="147" y="517"/>
                  <a:pt x="276" y="517"/>
                </a:cubicBezTo>
                <a:cubicBezTo>
                  <a:pt x="405" y="517"/>
                  <a:pt x="517" y="414"/>
                  <a:pt x="517" y="284"/>
                </a:cubicBezTo>
                <a:cubicBezTo>
                  <a:pt x="517" y="155"/>
                  <a:pt x="405" y="43"/>
                  <a:pt x="276" y="43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58" name="Freeform 656">
            <a:extLst>
              <a:ext uri="{FF2B5EF4-FFF2-40B4-BE49-F238E27FC236}">
                <a16:creationId xmlns:a16="http://schemas.microsoft.com/office/drawing/2014/main" id="{CBB837D2-4456-9F41-A530-E3571CD269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80695" y="4990120"/>
            <a:ext cx="119905" cy="178683"/>
          </a:xfrm>
          <a:custGeom>
            <a:avLst/>
            <a:gdLst>
              <a:gd name="T0" fmla="*/ 164 w 225"/>
              <a:gd name="T1" fmla="*/ 336 h 337"/>
              <a:gd name="T2" fmla="*/ 164 w 225"/>
              <a:gd name="T3" fmla="*/ 336 h 337"/>
              <a:gd name="T4" fmla="*/ 0 w 225"/>
              <a:gd name="T5" fmla="*/ 172 h 337"/>
              <a:gd name="T6" fmla="*/ 164 w 225"/>
              <a:gd name="T7" fmla="*/ 0 h 337"/>
              <a:gd name="T8" fmla="*/ 207 w 225"/>
              <a:gd name="T9" fmla="*/ 9 h 337"/>
              <a:gd name="T10" fmla="*/ 224 w 225"/>
              <a:gd name="T11" fmla="*/ 35 h 337"/>
              <a:gd name="T12" fmla="*/ 198 w 225"/>
              <a:gd name="T13" fmla="*/ 52 h 337"/>
              <a:gd name="T14" fmla="*/ 164 w 225"/>
              <a:gd name="T15" fmla="*/ 43 h 337"/>
              <a:gd name="T16" fmla="*/ 43 w 225"/>
              <a:gd name="T17" fmla="*/ 172 h 337"/>
              <a:gd name="T18" fmla="*/ 164 w 225"/>
              <a:gd name="T19" fmla="*/ 293 h 337"/>
              <a:gd name="T20" fmla="*/ 198 w 225"/>
              <a:gd name="T21" fmla="*/ 293 h 337"/>
              <a:gd name="T22" fmla="*/ 224 w 225"/>
              <a:gd name="T23" fmla="*/ 302 h 337"/>
              <a:gd name="T24" fmla="*/ 207 w 225"/>
              <a:gd name="T25" fmla="*/ 328 h 337"/>
              <a:gd name="T26" fmla="*/ 164 w 225"/>
              <a:gd name="T27" fmla="*/ 336 h 3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25" h="337">
                <a:moveTo>
                  <a:pt x="164" y="336"/>
                </a:moveTo>
                <a:lnTo>
                  <a:pt x="164" y="336"/>
                </a:lnTo>
                <a:cubicBezTo>
                  <a:pt x="78" y="336"/>
                  <a:pt x="0" y="259"/>
                  <a:pt x="0" y="172"/>
                </a:cubicBezTo>
                <a:cubicBezTo>
                  <a:pt x="0" y="78"/>
                  <a:pt x="78" y="0"/>
                  <a:pt x="164" y="0"/>
                </a:cubicBezTo>
                <a:cubicBezTo>
                  <a:pt x="181" y="0"/>
                  <a:pt x="198" y="9"/>
                  <a:pt x="207" y="9"/>
                </a:cubicBezTo>
                <a:cubicBezTo>
                  <a:pt x="216" y="9"/>
                  <a:pt x="224" y="26"/>
                  <a:pt x="224" y="35"/>
                </a:cubicBezTo>
                <a:cubicBezTo>
                  <a:pt x="224" y="43"/>
                  <a:pt x="207" y="52"/>
                  <a:pt x="198" y="52"/>
                </a:cubicBezTo>
                <a:cubicBezTo>
                  <a:pt x="190" y="43"/>
                  <a:pt x="181" y="43"/>
                  <a:pt x="164" y="43"/>
                </a:cubicBezTo>
                <a:cubicBezTo>
                  <a:pt x="95" y="43"/>
                  <a:pt x="43" y="104"/>
                  <a:pt x="43" y="172"/>
                </a:cubicBezTo>
                <a:cubicBezTo>
                  <a:pt x="43" y="241"/>
                  <a:pt x="95" y="293"/>
                  <a:pt x="164" y="293"/>
                </a:cubicBezTo>
                <a:cubicBezTo>
                  <a:pt x="181" y="293"/>
                  <a:pt x="190" y="293"/>
                  <a:pt x="198" y="293"/>
                </a:cubicBezTo>
                <a:cubicBezTo>
                  <a:pt x="207" y="285"/>
                  <a:pt x="216" y="293"/>
                  <a:pt x="224" y="302"/>
                </a:cubicBezTo>
                <a:cubicBezTo>
                  <a:pt x="224" y="319"/>
                  <a:pt x="216" y="328"/>
                  <a:pt x="207" y="328"/>
                </a:cubicBezTo>
                <a:cubicBezTo>
                  <a:pt x="198" y="336"/>
                  <a:pt x="181" y="336"/>
                  <a:pt x="164" y="336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59" name="Freeform 657">
            <a:extLst>
              <a:ext uri="{FF2B5EF4-FFF2-40B4-BE49-F238E27FC236}">
                <a16:creationId xmlns:a16="http://schemas.microsoft.com/office/drawing/2014/main" id="{BDCD3B90-5F59-5343-86CA-3347BE4AF0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45428" y="5048898"/>
            <a:ext cx="96395" cy="23511"/>
          </a:xfrm>
          <a:custGeom>
            <a:avLst/>
            <a:gdLst>
              <a:gd name="T0" fmla="*/ 164 w 182"/>
              <a:gd name="T1" fmla="*/ 43 h 44"/>
              <a:gd name="T2" fmla="*/ 164 w 182"/>
              <a:gd name="T3" fmla="*/ 43 h 44"/>
              <a:gd name="T4" fmla="*/ 18 w 182"/>
              <a:gd name="T5" fmla="*/ 43 h 44"/>
              <a:gd name="T6" fmla="*/ 0 w 182"/>
              <a:gd name="T7" fmla="*/ 17 h 44"/>
              <a:gd name="T8" fmla="*/ 18 w 182"/>
              <a:gd name="T9" fmla="*/ 0 h 44"/>
              <a:gd name="T10" fmla="*/ 164 w 182"/>
              <a:gd name="T11" fmla="*/ 0 h 44"/>
              <a:gd name="T12" fmla="*/ 181 w 182"/>
              <a:gd name="T13" fmla="*/ 17 h 44"/>
              <a:gd name="T14" fmla="*/ 164 w 182"/>
              <a:gd name="T15" fmla="*/ 43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82" h="44">
                <a:moveTo>
                  <a:pt x="164" y="43"/>
                </a:moveTo>
                <a:lnTo>
                  <a:pt x="164" y="43"/>
                </a:lnTo>
                <a:cubicBezTo>
                  <a:pt x="18" y="43"/>
                  <a:pt x="18" y="43"/>
                  <a:pt x="18" y="43"/>
                </a:cubicBezTo>
                <a:cubicBezTo>
                  <a:pt x="9" y="43"/>
                  <a:pt x="0" y="35"/>
                  <a:pt x="0" y="17"/>
                </a:cubicBezTo>
                <a:cubicBezTo>
                  <a:pt x="0" y="9"/>
                  <a:pt x="9" y="0"/>
                  <a:pt x="18" y="0"/>
                </a:cubicBezTo>
                <a:cubicBezTo>
                  <a:pt x="164" y="0"/>
                  <a:pt x="164" y="0"/>
                  <a:pt x="164" y="0"/>
                </a:cubicBezTo>
                <a:cubicBezTo>
                  <a:pt x="173" y="0"/>
                  <a:pt x="181" y="9"/>
                  <a:pt x="181" y="17"/>
                </a:cubicBezTo>
                <a:cubicBezTo>
                  <a:pt x="181" y="35"/>
                  <a:pt x="173" y="43"/>
                  <a:pt x="164" y="43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60" name="Freeform 658">
            <a:extLst>
              <a:ext uri="{FF2B5EF4-FFF2-40B4-BE49-F238E27FC236}">
                <a16:creationId xmlns:a16="http://schemas.microsoft.com/office/drawing/2014/main" id="{3431D64D-912F-C846-9753-C4586D410A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45428" y="5086516"/>
            <a:ext cx="96395" cy="23511"/>
          </a:xfrm>
          <a:custGeom>
            <a:avLst/>
            <a:gdLst>
              <a:gd name="T0" fmla="*/ 164 w 182"/>
              <a:gd name="T1" fmla="*/ 43 h 44"/>
              <a:gd name="T2" fmla="*/ 164 w 182"/>
              <a:gd name="T3" fmla="*/ 43 h 44"/>
              <a:gd name="T4" fmla="*/ 18 w 182"/>
              <a:gd name="T5" fmla="*/ 43 h 44"/>
              <a:gd name="T6" fmla="*/ 0 w 182"/>
              <a:gd name="T7" fmla="*/ 26 h 44"/>
              <a:gd name="T8" fmla="*/ 18 w 182"/>
              <a:gd name="T9" fmla="*/ 0 h 44"/>
              <a:gd name="T10" fmla="*/ 164 w 182"/>
              <a:gd name="T11" fmla="*/ 0 h 44"/>
              <a:gd name="T12" fmla="*/ 181 w 182"/>
              <a:gd name="T13" fmla="*/ 26 h 44"/>
              <a:gd name="T14" fmla="*/ 164 w 182"/>
              <a:gd name="T15" fmla="*/ 43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82" h="44">
                <a:moveTo>
                  <a:pt x="164" y="43"/>
                </a:moveTo>
                <a:lnTo>
                  <a:pt x="164" y="43"/>
                </a:lnTo>
                <a:cubicBezTo>
                  <a:pt x="18" y="43"/>
                  <a:pt x="18" y="43"/>
                  <a:pt x="18" y="43"/>
                </a:cubicBezTo>
                <a:cubicBezTo>
                  <a:pt x="9" y="43"/>
                  <a:pt x="0" y="35"/>
                  <a:pt x="0" y="26"/>
                </a:cubicBezTo>
                <a:cubicBezTo>
                  <a:pt x="0" y="9"/>
                  <a:pt x="9" y="0"/>
                  <a:pt x="18" y="0"/>
                </a:cubicBezTo>
                <a:cubicBezTo>
                  <a:pt x="164" y="0"/>
                  <a:pt x="164" y="0"/>
                  <a:pt x="164" y="0"/>
                </a:cubicBezTo>
                <a:cubicBezTo>
                  <a:pt x="173" y="0"/>
                  <a:pt x="181" y="9"/>
                  <a:pt x="181" y="26"/>
                </a:cubicBezTo>
                <a:cubicBezTo>
                  <a:pt x="181" y="35"/>
                  <a:pt x="173" y="43"/>
                  <a:pt x="164" y="43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61" name="Freeform 659">
            <a:extLst>
              <a:ext uri="{FF2B5EF4-FFF2-40B4-BE49-F238E27FC236}">
                <a16:creationId xmlns:a16="http://schemas.microsoft.com/office/drawing/2014/main" id="{CFE05185-7ABE-6F4E-8B1F-27EC6449ED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9741" y="3440756"/>
            <a:ext cx="390280" cy="390280"/>
          </a:xfrm>
          <a:custGeom>
            <a:avLst/>
            <a:gdLst>
              <a:gd name="T0" fmla="*/ 371 w 733"/>
              <a:gd name="T1" fmla="*/ 732 h 733"/>
              <a:gd name="T2" fmla="*/ 371 w 733"/>
              <a:gd name="T3" fmla="*/ 732 h 733"/>
              <a:gd name="T4" fmla="*/ 112 w 733"/>
              <a:gd name="T5" fmla="*/ 629 h 733"/>
              <a:gd name="T6" fmla="*/ 0 w 733"/>
              <a:gd name="T7" fmla="*/ 371 h 733"/>
              <a:gd name="T8" fmla="*/ 112 w 733"/>
              <a:gd name="T9" fmla="*/ 112 h 733"/>
              <a:gd name="T10" fmla="*/ 371 w 733"/>
              <a:gd name="T11" fmla="*/ 0 h 733"/>
              <a:gd name="T12" fmla="*/ 629 w 733"/>
              <a:gd name="T13" fmla="*/ 112 h 733"/>
              <a:gd name="T14" fmla="*/ 732 w 733"/>
              <a:gd name="T15" fmla="*/ 371 h 733"/>
              <a:gd name="T16" fmla="*/ 629 w 733"/>
              <a:gd name="T17" fmla="*/ 629 h 733"/>
              <a:gd name="T18" fmla="*/ 371 w 733"/>
              <a:gd name="T19" fmla="*/ 732 h 733"/>
              <a:gd name="T20" fmla="*/ 371 w 733"/>
              <a:gd name="T21" fmla="*/ 43 h 733"/>
              <a:gd name="T22" fmla="*/ 371 w 733"/>
              <a:gd name="T23" fmla="*/ 43 h 733"/>
              <a:gd name="T24" fmla="*/ 43 w 733"/>
              <a:gd name="T25" fmla="*/ 371 h 733"/>
              <a:gd name="T26" fmla="*/ 371 w 733"/>
              <a:gd name="T27" fmla="*/ 689 h 733"/>
              <a:gd name="T28" fmla="*/ 689 w 733"/>
              <a:gd name="T29" fmla="*/ 371 h 733"/>
              <a:gd name="T30" fmla="*/ 371 w 733"/>
              <a:gd name="T31" fmla="*/ 43 h 7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33" h="733">
                <a:moveTo>
                  <a:pt x="371" y="732"/>
                </a:moveTo>
                <a:lnTo>
                  <a:pt x="371" y="732"/>
                </a:lnTo>
                <a:cubicBezTo>
                  <a:pt x="267" y="732"/>
                  <a:pt x="181" y="698"/>
                  <a:pt x="112" y="629"/>
                </a:cubicBezTo>
                <a:cubicBezTo>
                  <a:pt x="43" y="560"/>
                  <a:pt x="0" y="466"/>
                  <a:pt x="0" y="371"/>
                </a:cubicBezTo>
                <a:cubicBezTo>
                  <a:pt x="0" y="267"/>
                  <a:pt x="43" y="181"/>
                  <a:pt x="112" y="112"/>
                </a:cubicBezTo>
                <a:cubicBezTo>
                  <a:pt x="181" y="43"/>
                  <a:pt x="267" y="0"/>
                  <a:pt x="371" y="0"/>
                </a:cubicBezTo>
                <a:cubicBezTo>
                  <a:pt x="465" y="0"/>
                  <a:pt x="560" y="43"/>
                  <a:pt x="629" y="112"/>
                </a:cubicBezTo>
                <a:cubicBezTo>
                  <a:pt x="698" y="181"/>
                  <a:pt x="732" y="267"/>
                  <a:pt x="732" y="371"/>
                </a:cubicBezTo>
                <a:cubicBezTo>
                  <a:pt x="732" y="466"/>
                  <a:pt x="698" y="560"/>
                  <a:pt x="629" y="629"/>
                </a:cubicBezTo>
                <a:cubicBezTo>
                  <a:pt x="560" y="698"/>
                  <a:pt x="465" y="732"/>
                  <a:pt x="371" y="732"/>
                </a:cubicBezTo>
                <a:close/>
                <a:moveTo>
                  <a:pt x="371" y="43"/>
                </a:moveTo>
                <a:lnTo>
                  <a:pt x="371" y="43"/>
                </a:lnTo>
                <a:cubicBezTo>
                  <a:pt x="190" y="43"/>
                  <a:pt x="43" y="190"/>
                  <a:pt x="43" y="371"/>
                </a:cubicBezTo>
                <a:cubicBezTo>
                  <a:pt x="43" y="543"/>
                  <a:pt x="190" y="689"/>
                  <a:pt x="371" y="689"/>
                </a:cubicBezTo>
                <a:cubicBezTo>
                  <a:pt x="543" y="689"/>
                  <a:pt x="689" y="543"/>
                  <a:pt x="689" y="371"/>
                </a:cubicBezTo>
                <a:cubicBezTo>
                  <a:pt x="689" y="190"/>
                  <a:pt x="543" y="43"/>
                  <a:pt x="371" y="43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62" name="Freeform 660">
            <a:extLst>
              <a:ext uri="{FF2B5EF4-FFF2-40B4-BE49-F238E27FC236}">
                <a16:creationId xmlns:a16="http://schemas.microsoft.com/office/drawing/2014/main" id="{0EE79E3B-F164-FA45-A986-005C18F6A7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6762" y="3487778"/>
            <a:ext cx="298587" cy="298587"/>
          </a:xfrm>
          <a:custGeom>
            <a:avLst/>
            <a:gdLst>
              <a:gd name="T0" fmla="*/ 285 w 561"/>
              <a:gd name="T1" fmla="*/ 559 h 560"/>
              <a:gd name="T2" fmla="*/ 285 w 561"/>
              <a:gd name="T3" fmla="*/ 559 h 560"/>
              <a:gd name="T4" fmla="*/ 0 w 561"/>
              <a:gd name="T5" fmla="*/ 284 h 560"/>
              <a:gd name="T6" fmla="*/ 285 w 561"/>
              <a:gd name="T7" fmla="*/ 0 h 560"/>
              <a:gd name="T8" fmla="*/ 560 w 561"/>
              <a:gd name="T9" fmla="*/ 284 h 560"/>
              <a:gd name="T10" fmla="*/ 285 w 561"/>
              <a:gd name="T11" fmla="*/ 559 h 560"/>
              <a:gd name="T12" fmla="*/ 285 w 561"/>
              <a:gd name="T13" fmla="*/ 43 h 560"/>
              <a:gd name="T14" fmla="*/ 285 w 561"/>
              <a:gd name="T15" fmla="*/ 43 h 560"/>
              <a:gd name="T16" fmla="*/ 43 w 561"/>
              <a:gd name="T17" fmla="*/ 284 h 560"/>
              <a:gd name="T18" fmla="*/ 285 w 561"/>
              <a:gd name="T19" fmla="*/ 516 h 560"/>
              <a:gd name="T20" fmla="*/ 517 w 561"/>
              <a:gd name="T21" fmla="*/ 284 h 560"/>
              <a:gd name="T22" fmla="*/ 285 w 561"/>
              <a:gd name="T23" fmla="*/ 43 h 5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561" h="560">
                <a:moveTo>
                  <a:pt x="285" y="559"/>
                </a:moveTo>
                <a:lnTo>
                  <a:pt x="285" y="559"/>
                </a:lnTo>
                <a:cubicBezTo>
                  <a:pt x="130" y="559"/>
                  <a:pt x="0" y="439"/>
                  <a:pt x="0" y="284"/>
                </a:cubicBezTo>
                <a:cubicBezTo>
                  <a:pt x="0" y="129"/>
                  <a:pt x="130" y="0"/>
                  <a:pt x="285" y="0"/>
                </a:cubicBezTo>
                <a:cubicBezTo>
                  <a:pt x="440" y="0"/>
                  <a:pt x="560" y="129"/>
                  <a:pt x="560" y="284"/>
                </a:cubicBezTo>
                <a:cubicBezTo>
                  <a:pt x="560" y="439"/>
                  <a:pt x="440" y="559"/>
                  <a:pt x="285" y="559"/>
                </a:cubicBezTo>
                <a:close/>
                <a:moveTo>
                  <a:pt x="285" y="43"/>
                </a:moveTo>
                <a:lnTo>
                  <a:pt x="285" y="43"/>
                </a:lnTo>
                <a:cubicBezTo>
                  <a:pt x="155" y="43"/>
                  <a:pt x="43" y="155"/>
                  <a:pt x="43" y="284"/>
                </a:cubicBezTo>
                <a:cubicBezTo>
                  <a:pt x="43" y="413"/>
                  <a:pt x="155" y="516"/>
                  <a:pt x="285" y="516"/>
                </a:cubicBezTo>
                <a:cubicBezTo>
                  <a:pt x="414" y="516"/>
                  <a:pt x="517" y="413"/>
                  <a:pt x="517" y="284"/>
                </a:cubicBezTo>
                <a:cubicBezTo>
                  <a:pt x="517" y="155"/>
                  <a:pt x="414" y="43"/>
                  <a:pt x="285" y="43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63" name="Freeform 661">
            <a:extLst>
              <a:ext uri="{FF2B5EF4-FFF2-40B4-BE49-F238E27FC236}">
                <a16:creationId xmlns:a16="http://schemas.microsoft.com/office/drawing/2014/main" id="{40CDFCDC-8860-C24C-942C-5ADA7BD1FB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4347" y="3548906"/>
            <a:ext cx="148119" cy="178683"/>
          </a:xfrm>
          <a:custGeom>
            <a:avLst/>
            <a:gdLst>
              <a:gd name="T0" fmla="*/ 267 w 276"/>
              <a:gd name="T1" fmla="*/ 43 h 337"/>
              <a:gd name="T2" fmla="*/ 267 w 276"/>
              <a:gd name="T3" fmla="*/ 43 h 337"/>
              <a:gd name="T4" fmla="*/ 267 w 276"/>
              <a:gd name="T5" fmla="*/ 8 h 337"/>
              <a:gd name="T6" fmla="*/ 232 w 276"/>
              <a:gd name="T7" fmla="*/ 8 h 337"/>
              <a:gd name="T8" fmla="*/ 138 w 276"/>
              <a:gd name="T9" fmla="*/ 111 h 337"/>
              <a:gd name="T10" fmla="*/ 34 w 276"/>
              <a:gd name="T11" fmla="*/ 8 h 337"/>
              <a:gd name="T12" fmla="*/ 8 w 276"/>
              <a:gd name="T13" fmla="*/ 8 h 337"/>
              <a:gd name="T14" fmla="*/ 8 w 276"/>
              <a:gd name="T15" fmla="*/ 34 h 337"/>
              <a:gd name="T16" fmla="*/ 112 w 276"/>
              <a:gd name="T17" fmla="*/ 146 h 337"/>
              <a:gd name="T18" fmla="*/ 112 w 276"/>
              <a:gd name="T19" fmla="*/ 180 h 337"/>
              <a:gd name="T20" fmla="*/ 77 w 276"/>
              <a:gd name="T21" fmla="*/ 180 h 337"/>
              <a:gd name="T22" fmla="*/ 60 w 276"/>
              <a:gd name="T23" fmla="*/ 198 h 337"/>
              <a:gd name="T24" fmla="*/ 77 w 276"/>
              <a:gd name="T25" fmla="*/ 215 h 337"/>
              <a:gd name="T26" fmla="*/ 112 w 276"/>
              <a:gd name="T27" fmla="*/ 215 h 337"/>
              <a:gd name="T28" fmla="*/ 120 w 276"/>
              <a:gd name="T29" fmla="*/ 232 h 337"/>
              <a:gd name="T30" fmla="*/ 77 w 276"/>
              <a:gd name="T31" fmla="*/ 232 h 337"/>
              <a:gd name="T32" fmla="*/ 60 w 276"/>
              <a:gd name="T33" fmla="*/ 258 h 337"/>
              <a:gd name="T34" fmla="*/ 77 w 276"/>
              <a:gd name="T35" fmla="*/ 275 h 337"/>
              <a:gd name="T36" fmla="*/ 120 w 276"/>
              <a:gd name="T37" fmla="*/ 275 h 337"/>
              <a:gd name="T38" fmla="*/ 120 w 276"/>
              <a:gd name="T39" fmla="*/ 318 h 337"/>
              <a:gd name="T40" fmla="*/ 138 w 276"/>
              <a:gd name="T41" fmla="*/ 336 h 337"/>
              <a:gd name="T42" fmla="*/ 138 w 276"/>
              <a:gd name="T43" fmla="*/ 336 h 337"/>
              <a:gd name="T44" fmla="*/ 155 w 276"/>
              <a:gd name="T45" fmla="*/ 318 h 337"/>
              <a:gd name="T46" fmla="*/ 155 w 276"/>
              <a:gd name="T47" fmla="*/ 275 h 337"/>
              <a:gd name="T48" fmla="*/ 198 w 276"/>
              <a:gd name="T49" fmla="*/ 275 h 337"/>
              <a:gd name="T50" fmla="*/ 215 w 276"/>
              <a:gd name="T51" fmla="*/ 258 h 337"/>
              <a:gd name="T52" fmla="*/ 198 w 276"/>
              <a:gd name="T53" fmla="*/ 232 h 337"/>
              <a:gd name="T54" fmla="*/ 155 w 276"/>
              <a:gd name="T55" fmla="*/ 232 h 337"/>
              <a:gd name="T56" fmla="*/ 155 w 276"/>
              <a:gd name="T57" fmla="*/ 215 h 337"/>
              <a:gd name="T58" fmla="*/ 198 w 276"/>
              <a:gd name="T59" fmla="*/ 215 h 337"/>
              <a:gd name="T60" fmla="*/ 215 w 276"/>
              <a:gd name="T61" fmla="*/ 198 h 337"/>
              <a:gd name="T62" fmla="*/ 198 w 276"/>
              <a:gd name="T63" fmla="*/ 180 h 337"/>
              <a:gd name="T64" fmla="*/ 155 w 276"/>
              <a:gd name="T65" fmla="*/ 180 h 337"/>
              <a:gd name="T66" fmla="*/ 155 w 276"/>
              <a:gd name="T67" fmla="*/ 146 h 337"/>
              <a:gd name="T68" fmla="*/ 267 w 276"/>
              <a:gd name="T69" fmla="*/ 43 h 3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276" h="337">
                <a:moveTo>
                  <a:pt x="267" y="43"/>
                </a:moveTo>
                <a:lnTo>
                  <a:pt x="267" y="43"/>
                </a:lnTo>
                <a:cubicBezTo>
                  <a:pt x="275" y="34"/>
                  <a:pt x="275" y="17"/>
                  <a:pt x="267" y="8"/>
                </a:cubicBezTo>
                <a:cubicBezTo>
                  <a:pt x="258" y="0"/>
                  <a:pt x="241" y="0"/>
                  <a:pt x="232" y="8"/>
                </a:cubicBezTo>
                <a:cubicBezTo>
                  <a:pt x="138" y="111"/>
                  <a:pt x="138" y="111"/>
                  <a:pt x="138" y="111"/>
                </a:cubicBezTo>
                <a:cubicBezTo>
                  <a:pt x="34" y="8"/>
                  <a:pt x="34" y="8"/>
                  <a:pt x="34" y="8"/>
                </a:cubicBezTo>
                <a:cubicBezTo>
                  <a:pt x="26" y="0"/>
                  <a:pt x="17" y="0"/>
                  <a:pt x="8" y="8"/>
                </a:cubicBezTo>
                <a:cubicBezTo>
                  <a:pt x="0" y="17"/>
                  <a:pt x="0" y="34"/>
                  <a:pt x="8" y="34"/>
                </a:cubicBezTo>
                <a:cubicBezTo>
                  <a:pt x="112" y="146"/>
                  <a:pt x="112" y="146"/>
                  <a:pt x="112" y="146"/>
                </a:cubicBezTo>
                <a:cubicBezTo>
                  <a:pt x="112" y="180"/>
                  <a:pt x="112" y="180"/>
                  <a:pt x="112" y="180"/>
                </a:cubicBezTo>
                <a:cubicBezTo>
                  <a:pt x="77" y="180"/>
                  <a:pt x="77" y="180"/>
                  <a:pt x="77" y="180"/>
                </a:cubicBezTo>
                <a:cubicBezTo>
                  <a:pt x="69" y="180"/>
                  <a:pt x="60" y="189"/>
                  <a:pt x="60" y="198"/>
                </a:cubicBezTo>
                <a:cubicBezTo>
                  <a:pt x="60" y="206"/>
                  <a:pt x="69" y="215"/>
                  <a:pt x="77" y="215"/>
                </a:cubicBezTo>
                <a:cubicBezTo>
                  <a:pt x="112" y="215"/>
                  <a:pt x="112" y="215"/>
                  <a:pt x="112" y="215"/>
                </a:cubicBezTo>
                <a:cubicBezTo>
                  <a:pt x="120" y="232"/>
                  <a:pt x="120" y="232"/>
                  <a:pt x="120" y="232"/>
                </a:cubicBezTo>
                <a:cubicBezTo>
                  <a:pt x="77" y="232"/>
                  <a:pt x="77" y="232"/>
                  <a:pt x="77" y="232"/>
                </a:cubicBezTo>
                <a:cubicBezTo>
                  <a:pt x="69" y="232"/>
                  <a:pt x="60" y="249"/>
                  <a:pt x="60" y="258"/>
                </a:cubicBezTo>
                <a:cubicBezTo>
                  <a:pt x="60" y="267"/>
                  <a:pt x="69" y="275"/>
                  <a:pt x="77" y="275"/>
                </a:cubicBezTo>
                <a:cubicBezTo>
                  <a:pt x="120" y="275"/>
                  <a:pt x="120" y="275"/>
                  <a:pt x="120" y="275"/>
                </a:cubicBezTo>
                <a:cubicBezTo>
                  <a:pt x="120" y="318"/>
                  <a:pt x="120" y="318"/>
                  <a:pt x="120" y="318"/>
                </a:cubicBezTo>
                <a:cubicBezTo>
                  <a:pt x="120" y="327"/>
                  <a:pt x="129" y="336"/>
                  <a:pt x="138" y="336"/>
                </a:cubicBezTo>
                <a:lnTo>
                  <a:pt x="138" y="336"/>
                </a:lnTo>
                <a:cubicBezTo>
                  <a:pt x="146" y="336"/>
                  <a:pt x="155" y="327"/>
                  <a:pt x="155" y="318"/>
                </a:cubicBezTo>
                <a:cubicBezTo>
                  <a:pt x="155" y="275"/>
                  <a:pt x="155" y="275"/>
                  <a:pt x="155" y="275"/>
                </a:cubicBezTo>
                <a:cubicBezTo>
                  <a:pt x="198" y="275"/>
                  <a:pt x="198" y="275"/>
                  <a:pt x="198" y="275"/>
                </a:cubicBezTo>
                <a:cubicBezTo>
                  <a:pt x="206" y="275"/>
                  <a:pt x="215" y="267"/>
                  <a:pt x="215" y="258"/>
                </a:cubicBezTo>
                <a:cubicBezTo>
                  <a:pt x="215" y="249"/>
                  <a:pt x="206" y="232"/>
                  <a:pt x="198" y="232"/>
                </a:cubicBezTo>
                <a:cubicBezTo>
                  <a:pt x="155" y="232"/>
                  <a:pt x="155" y="232"/>
                  <a:pt x="155" y="232"/>
                </a:cubicBezTo>
                <a:cubicBezTo>
                  <a:pt x="155" y="215"/>
                  <a:pt x="155" y="215"/>
                  <a:pt x="155" y="215"/>
                </a:cubicBezTo>
                <a:cubicBezTo>
                  <a:pt x="198" y="215"/>
                  <a:pt x="198" y="215"/>
                  <a:pt x="198" y="215"/>
                </a:cubicBezTo>
                <a:cubicBezTo>
                  <a:pt x="206" y="215"/>
                  <a:pt x="215" y="206"/>
                  <a:pt x="215" y="198"/>
                </a:cubicBezTo>
                <a:cubicBezTo>
                  <a:pt x="215" y="189"/>
                  <a:pt x="206" y="180"/>
                  <a:pt x="198" y="180"/>
                </a:cubicBezTo>
                <a:cubicBezTo>
                  <a:pt x="155" y="180"/>
                  <a:pt x="155" y="180"/>
                  <a:pt x="155" y="180"/>
                </a:cubicBezTo>
                <a:cubicBezTo>
                  <a:pt x="155" y="146"/>
                  <a:pt x="155" y="146"/>
                  <a:pt x="155" y="146"/>
                </a:cubicBezTo>
                <a:lnTo>
                  <a:pt x="267" y="43"/>
                </a:ln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64" name="Freeform 662">
            <a:extLst>
              <a:ext uri="{FF2B5EF4-FFF2-40B4-BE49-F238E27FC236}">
                <a16:creationId xmlns:a16="http://schemas.microsoft.com/office/drawing/2014/main" id="{1E122B1D-6AA8-6C44-AC11-E186D2E06A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5038" y="2105340"/>
            <a:ext cx="206896" cy="270374"/>
          </a:xfrm>
          <a:custGeom>
            <a:avLst/>
            <a:gdLst>
              <a:gd name="T0" fmla="*/ 371 w 389"/>
              <a:gd name="T1" fmla="*/ 508 h 509"/>
              <a:gd name="T2" fmla="*/ 371 w 389"/>
              <a:gd name="T3" fmla="*/ 508 h 509"/>
              <a:gd name="T4" fmla="*/ 104 w 389"/>
              <a:gd name="T5" fmla="*/ 404 h 509"/>
              <a:gd name="T6" fmla="*/ 0 w 389"/>
              <a:gd name="T7" fmla="*/ 146 h 509"/>
              <a:gd name="T8" fmla="*/ 18 w 389"/>
              <a:gd name="T9" fmla="*/ 17 h 509"/>
              <a:gd name="T10" fmla="*/ 52 w 389"/>
              <a:gd name="T11" fmla="*/ 8 h 509"/>
              <a:gd name="T12" fmla="*/ 61 w 389"/>
              <a:gd name="T13" fmla="*/ 34 h 509"/>
              <a:gd name="T14" fmla="*/ 44 w 389"/>
              <a:gd name="T15" fmla="*/ 146 h 509"/>
              <a:gd name="T16" fmla="*/ 138 w 389"/>
              <a:gd name="T17" fmla="*/ 370 h 509"/>
              <a:gd name="T18" fmla="*/ 371 w 389"/>
              <a:gd name="T19" fmla="*/ 465 h 509"/>
              <a:gd name="T20" fmla="*/ 388 w 389"/>
              <a:gd name="T21" fmla="*/ 491 h 509"/>
              <a:gd name="T22" fmla="*/ 371 w 389"/>
              <a:gd name="T23" fmla="*/ 508 h 5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89" h="509">
                <a:moveTo>
                  <a:pt x="371" y="508"/>
                </a:moveTo>
                <a:lnTo>
                  <a:pt x="371" y="508"/>
                </a:lnTo>
                <a:cubicBezTo>
                  <a:pt x="268" y="508"/>
                  <a:pt x="182" y="473"/>
                  <a:pt x="104" y="404"/>
                </a:cubicBezTo>
                <a:cubicBezTo>
                  <a:pt x="35" y="336"/>
                  <a:pt x="0" y="241"/>
                  <a:pt x="0" y="146"/>
                </a:cubicBezTo>
                <a:cubicBezTo>
                  <a:pt x="0" y="103"/>
                  <a:pt x="9" y="60"/>
                  <a:pt x="18" y="17"/>
                </a:cubicBezTo>
                <a:cubicBezTo>
                  <a:pt x="26" y="8"/>
                  <a:pt x="35" y="0"/>
                  <a:pt x="52" y="8"/>
                </a:cubicBezTo>
                <a:cubicBezTo>
                  <a:pt x="61" y="8"/>
                  <a:pt x="69" y="25"/>
                  <a:pt x="61" y="34"/>
                </a:cubicBezTo>
                <a:cubicBezTo>
                  <a:pt x="52" y="68"/>
                  <a:pt x="44" y="103"/>
                  <a:pt x="44" y="146"/>
                </a:cubicBezTo>
                <a:cubicBezTo>
                  <a:pt x="44" y="232"/>
                  <a:pt x="78" y="310"/>
                  <a:pt x="138" y="370"/>
                </a:cubicBezTo>
                <a:cubicBezTo>
                  <a:pt x="199" y="430"/>
                  <a:pt x="285" y="465"/>
                  <a:pt x="371" y="465"/>
                </a:cubicBezTo>
                <a:cubicBezTo>
                  <a:pt x="380" y="465"/>
                  <a:pt x="388" y="473"/>
                  <a:pt x="388" y="491"/>
                </a:cubicBezTo>
                <a:cubicBezTo>
                  <a:pt x="388" y="499"/>
                  <a:pt x="380" y="508"/>
                  <a:pt x="371" y="508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65" name="Freeform 663">
            <a:extLst>
              <a:ext uri="{FF2B5EF4-FFF2-40B4-BE49-F238E27FC236}">
                <a16:creationId xmlns:a16="http://schemas.microsoft.com/office/drawing/2014/main" id="{1DA65F69-FB20-A14E-93D9-EDE22FEB85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3752" y="1987786"/>
            <a:ext cx="253917" cy="206896"/>
          </a:xfrm>
          <a:custGeom>
            <a:avLst/>
            <a:gdLst>
              <a:gd name="T0" fmla="*/ 457 w 475"/>
              <a:gd name="T1" fmla="*/ 387 h 388"/>
              <a:gd name="T2" fmla="*/ 457 w 475"/>
              <a:gd name="T3" fmla="*/ 387 h 388"/>
              <a:gd name="T4" fmla="*/ 431 w 475"/>
              <a:gd name="T5" fmla="*/ 370 h 388"/>
              <a:gd name="T6" fmla="*/ 336 w 475"/>
              <a:gd name="T7" fmla="*/ 138 h 388"/>
              <a:gd name="T8" fmla="*/ 112 w 475"/>
              <a:gd name="T9" fmla="*/ 43 h 388"/>
              <a:gd name="T10" fmla="*/ 34 w 475"/>
              <a:gd name="T11" fmla="*/ 51 h 388"/>
              <a:gd name="T12" fmla="*/ 9 w 475"/>
              <a:gd name="T13" fmla="*/ 34 h 388"/>
              <a:gd name="T14" fmla="*/ 26 w 475"/>
              <a:gd name="T15" fmla="*/ 8 h 388"/>
              <a:gd name="T16" fmla="*/ 112 w 475"/>
              <a:gd name="T17" fmla="*/ 0 h 388"/>
              <a:gd name="T18" fmla="*/ 370 w 475"/>
              <a:gd name="T19" fmla="*/ 112 h 388"/>
              <a:gd name="T20" fmla="*/ 474 w 475"/>
              <a:gd name="T21" fmla="*/ 370 h 388"/>
              <a:gd name="T22" fmla="*/ 457 w 475"/>
              <a:gd name="T23" fmla="*/ 387 h 3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475" h="388">
                <a:moveTo>
                  <a:pt x="457" y="387"/>
                </a:moveTo>
                <a:lnTo>
                  <a:pt x="457" y="387"/>
                </a:lnTo>
                <a:cubicBezTo>
                  <a:pt x="439" y="387"/>
                  <a:pt x="431" y="379"/>
                  <a:pt x="431" y="370"/>
                </a:cubicBezTo>
                <a:cubicBezTo>
                  <a:pt x="431" y="284"/>
                  <a:pt x="396" y="198"/>
                  <a:pt x="336" y="138"/>
                </a:cubicBezTo>
                <a:cubicBezTo>
                  <a:pt x="276" y="77"/>
                  <a:pt x="198" y="43"/>
                  <a:pt x="112" y="43"/>
                </a:cubicBezTo>
                <a:cubicBezTo>
                  <a:pt x="86" y="43"/>
                  <a:pt x="60" y="51"/>
                  <a:pt x="34" y="51"/>
                </a:cubicBezTo>
                <a:cubicBezTo>
                  <a:pt x="17" y="60"/>
                  <a:pt x="9" y="51"/>
                  <a:pt x="9" y="34"/>
                </a:cubicBezTo>
                <a:cubicBezTo>
                  <a:pt x="0" y="26"/>
                  <a:pt x="9" y="17"/>
                  <a:pt x="26" y="8"/>
                </a:cubicBezTo>
                <a:cubicBezTo>
                  <a:pt x="52" y="0"/>
                  <a:pt x="78" y="0"/>
                  <a:pt x="112" y="0"/>
                </a:cubicBezTo>
                <a:cubicBezTo>
                  <a:pt x="207" y="0"/>
                  <a:pt x="302" y="34"/>
                  <a:pt x="370" y="112"/>
                </a:cubicBezTo>
                <a:cubicBezTo>
                  <a:pt x="439" y="181"/>
                  <a:pt x="474" y="267"/>
                  <a:pt x="474" y="370"/>
                </a:cubicBezTo>
                <a:cubicBezTo>
                  <a:pt x="474" y="379"/>
                  <a:pt x="465" y="387"/>
                  <a:pt x="457" y="387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66" name="Freeform 664">
            <a:extLst>
              <a:ext uri="{FF2B5EF4-FFF2-40B4-BE49-F238E27FC236}">
                <a16:creationId xmlns:a16="http://schemas.microsoft.com/office/drawing/2014/main" id="{ADE11284-6B55-AB47-89A9-79DE12D027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9741" y="1990136"/>
            <a:ext cx="124607" cy="119906"/>
          </a:xfrm>
          <a:custGeom>
            <a:avLst/>
            <a:gdLst>
              <a:gd name="T0" fmla="*/ 198 w 234"/>
              <a:gd name="T1" fmla="*/ 35 h 225"/>
              <a:gd name="T2" fmla="*/ 198 w 234"/>
              <a:gd name="T3" fmla="*/ 35 h 225"/>
              <a:gd name="T4" fmla="*/ 112 w 234"/>
              <a:gd name="T5" fmla="*/ 0 h 225"/>
              <a:gd name="T6" fmla="*/ 35 w 234"/>
              <a:gd name="T7" fmla="*/ 35 h 225"/>
              <a:gd name="T8" fmla="*/ 0 w 234"/>
              <a:gd name="T9" fmla="*/ 112 h 225"/>
              <a:gd name="T10" fmla="*/ 35 w 234"/>
              <a:gd name="T11" fmla="*/ 190 h 225"/>
              <a:gd name="T12" fmla="*/ 112 w 234"/>
              <a:gd name="T13" fmla="*/ 224 h 225"/>
              <a:gd name="T14" fmla="*/ 198 w 234"/>
              <a:gd name="T15" fmla="*/ 190 h 225"/>
              <a:gd name="T16" fmla="*/ 233 w 234"/>
              <a:gd name="T17" fmla="*/ 112 h 225"/>
              <a:gd name="T18" fmla="*/ 198 w 234"/>
              <a:gd name="T19" fmla="*/ 35 h 225"/>
              <a:gd name="T20" fmla="*/ 112 w 234"/>
              <a:gd name="T21" fmla="*/ 216 h 225"/>
              <a:gd name="T22" fmla="*/ 112 w 234"/>
              <a:gd name="T23" fmla="*/ 216 h 225"/>
              <a:gd name="T24" fmla="*/ 17 w 234"/>
              <a:gd name="T25" fmla="*/ 112 h 225"/>
              <a:gd name="T26" fmla="*/ 112 w 234"/>
              <a:gd name="T27" fmla="*/ 18 h 225"/>
              <a:gd name="T28" fmla="*/ 216 w 234"/>
              <a:gd name="T29" fmla="*/ 112 h 225"/>
              <a:gd name="T30" fmla="*/ 112 w 234"/>
              <a:gd name="T31" fmla="*/ 216 h 2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34" h="225">
                <a:moveTo>
                  <a:pt x="198" y="35"/>
                </a:moveTo>
                <a:lnTo>
                  <a:pt x="198" y="35"/>
                </a:lnTo>
                <a:cubicBezTo>
                  <a:pt x="173" y="9"/>
                  <a:pt x="147" y="0"/>
                  <a:pt x="112" y="0"/>
                </a:cubicBezTo>
                <a:cubicBezTo>
                  <a:pt x="86" y="0"/>
                  <a:pt x="60" y="9"/>
                  <a:pt x="35" y="35"/>
                </a:cubicBezTo>
                <a:cubicBezTo>
                  <a:pt x="17" y="52"/>
                  <a:pt x="0" y="87"/>
                  <a:pt x="0" y="112"/>
                </a:cubicBezTo>
                <a:cubicBezTo>
                  <a:pt x="0" y="147"/>
                  <a:pt x="17" y="173"/>
                  <a:pt x="35" y="190"/>
                </a:cubicBezTo>
                <a:cubicBezTo>
                  <a:pt x="60" y="216"/>
                  <a:pt x="86" y="224"/>
                  <a:pt x="112" y="224"/>
                </a:cubicBezTo>
                <a:cubicBezTo>
                  <a:pt x="147" y="224"/>
                  <a:pt x="173" y="216"/>
                  <a:pt x="198" y="190"/>
                </a:cubicBezTo>
                <a:cubicBezTo>
                  <a:pt x="216" y="173"/>
                  <a:pt x="233" y="147"/>
                  <a:pt x="233" y="112"/>
                </a:cubicBezTo>
                <a:cubicBezTo>
                  <a:pt x="233" y="87"/>
                  <a:pt x="216" y="52"/>
                  <a:pt x="198" y="35"/>
                </a:cubicBezTo>
                <a:close/>
                <a:moveTo>
                  <a:pt x="112" y="216"/>
                </a:moveTo>
                <a:lnTo>
                  <a:pt x="112" y="216"/>
                </a:lnTo>
                <a:cubicBezTo>
                  <a:pt x="60" y="216"/>
                  <a:pt x="17" y="173"/>
                  <a:pt x="17" y="112"/>
                </a:cubicBezTo>
                <a:cubicBezTo>
                  <a:pt x="17" y="61"/>
                  <a:pt x="60" y="18"/>
                  <a:pt x="112" y="18"/>
                </a:cubicBezTo>
                <a:cubicBezTo>
                  <a:pt x="173" y="18"/>
                  <a:pt x="216" y="61"/>
                  <a:pt x="216" y="112"/>
                </a:cubicBezTo>
                <a:cubicBezTo>
                  <a:pt x="216" y="173"/>
                  <a:pt x="173" y="216"/>
                  <a:pt x="112" y="216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67" name="Freeform 665">
            <a:extLst>
              <a:ext uri="{FF2B5EF4-FFF2-40B4-BE49-F238E27FC236}">
                <a16:creationId xmlns:a16="http://schemas.microsoft.com/office/drawing/2014/main" id="{04ED1717-1A91-7B42-BA21-84C3009F80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3847" y="2004243"/>
            <a:ext cx="96394" cy="91693"/>
          </a:xfrm>
          <a:custGeom>
            <a:avLst/>
            <a:gdLst>
              <a:gd name="T0" fmla="*/ 86 w 182"/>
              <a:gd name="T1" fmla="*/ 0 h 173"/>
              <a:gd name="T2" fmla="*/ 86 w 182"/>
              <a:gd name="T3" fmla="*/ 0 h 173"/>
              <a:gd name="T4" fmla="*/ 0 w 182"/>
              <a:gd name="T5" fmla="*/ 86 h 173"/>
              <a:gd name="T6" fmla="*/ 86 w 182"/>
              <a:gd name="T7" fmla="*/ 172 h 173"/>
              <a:gd name="T8" fmla="*/ 181 w 182"/>
              <a:gd name="T9" fmla="*/ 86 h 173"/>
              <a:gd name="T10" fmla="*/ 86 w 182"/>
              <a:gd name="T11" fmla="*/ 0 h 173"/>
              <a:gd name="T12" fmla="*/ 86 w 182"/>
              <a:gd name="T13" fmla="*/ 164 h 173"/>
              <a:gd name="T14" fmla="*/ 86 w 182"/>
              <a:gd name="T15" fmla="*/ 164 h 173"/>
              <a:gd name="T16" fmla="*/ 17 w 182"/>
              <a:gd name="T17" fmla="*/ 86 h 173"/>
              <a:gd name="T18" fmla="*/ 86 w 182"/>
              <a:gd name="T19" fmla="*/ 17 h 173"/>
              <a:gd name="T20" fmla="*/ 164 w 182"/>
              <a:gd name="T21" fmla="*/ 86 h 173"/>
              <a:gd name="T22" fmla="*/ 86 w 182"/>
              <a:gd name="T23" fmla="*/ 164 h 1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82" h="173">
                <a:moveTo>
                  <a:pt x="86" y="0"/>
                </a:moveTo>
                <a:lnTo>
                  <a:pt x="86" y="0"/>
                </a:lnTo>
                <a:cubicBezTo>
                  <a:pt x="43" y="0"/>
                  <a:pt x="0" y="43"/>
                  <a:pt x="0" y="86"/>
                </a:cubicBezTo>
                <a:cubicBezTo>
                  <a:pt x="0" y="138"/>
                  <a:pt x="43" y="172"/>
                  <a:pt x="86" y="172"/>
                </a:cubicBezTo>
                <a:cubicBezTo>
                  <a:pt x="138" y="172"/>
                  <a:pt x="181" y="138"/>
                  <a:pt x="181" y="86"/>
                </a:cubicBezTo>
                <a:cubicBezTo>
                  <a:pt x="181" y="43"/>
                  <a:pt x="138" y="0"/>
                  <a:pt x="86" y="0"/>
                </a:cubicBezTo>
                <a:close/>
                <a:moveTo>
                  <a:pt x="86" y="164"/>
                </a:moveTo>
                <a:lnTo>
                  <a:pt x="86" y="164"/>
                </a:lnTo>
                <a:cubicBezTo>
                  <a:pt x="52" y="164"/>
                  <a:pt x="17" y="129"/>
                  <a:pt x="17" y="86"/>
                </a:cubicBezTo>
                <a:cubicBezTo>
                  <a:pt x="17" y="43"/>
                  <a:pt x="52" y="17"/>
                  <a:pt x="86" y="17"/>
                </a:cubicBezTo>
                <a:cubicBezTo>
                  <a:pt x="129" y="17"/>
                  <a:pt x="164" y="43"/>
                  <a:pt x="164" y="86"/>
                </a:cubicBezTo>
                <a:cubicBezTo>
                  <a:pt x="164" y="129"/>
                  <a:pt x="129" y="164"/>
                  <a:pt x="86" y="164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68" name="Freeform 666">
            <a:extLst>
              <a:ext uri="{FF2B5EF4-FFF2-40B4-BE49-F238E27FC236}">
                <a16:creationId xmlns:a16="http://schemas.microsoft.com/office/drawing/2014/main" id="{D985F705-3FBA-B142-961B-933A86E31B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2656" y="2023052"/>
            <a:ext cx="51724" cy="56426"/>
          </a:xfrm>
          <a:custGeom>
            <a:avLst/>
            <a:gdLst>
              <a:gd name="T0" fmla="*/ 87 w 96"/>
              <a:gd name="T1" fmla="*/ 0 h 104"/>
              <a:gd name="T2" fmla="*/ 87 w 96"/>
              <a:gd name="T3" fmla="*/ 0 h 104"/>
              <a:gd name="T4" fmla="*/ 78 w 96"/>
              <a:gd name="T5" fmla="*/ 0 h 104"/>
              <a:gd name="T6" fmla="*/ 26 w 96"/>
              <a:gd name="T7" fmla="*/ 34 h 104"/>
              <a:gd name="T8" fmla="*/ 9 w 96"/>
              <a:gd name="T9" fmla="*/ 34 h 104"/>
              <a:gd name="T10" fmla="*/ 0 w 96"/>
              <a:gd name="T11" fmla="*/ 43 h 104"/>
              <a:gd name="T12" fmla="*/ 9 w 96"/>
              <a:gd name="T13" fmla="*/ 43 h 104"/>
              <a:gd name="T14" fmla="*/ 26 w 96"/>
              <a:gd name="T15" fmla="*/ 43 h 104"/>
              <a:gd name="T16" fmla="*/ 26 w 96"/>
              <a:gd name="T17" fmla="*/ 51 h 104"/>
              <a:gd name="T18" fmla="*/ 26 w 96"/>
              <a:gd name="T19" fmla="*/ 60 h 104"/>
              <a:gd name="T20" fmla="*/ 9 w 96"/>
              <a:gd name="T21" fmla="*/ 60 h 104"/>
              <a:gd name="T22" fmla="*/ 0 w 96"/>
              <a:gd name="T23" fmla="*/ 60 h 104"/>
              <a:gd name="T24" fmla="*/ 9 w 96"/>
              <a:gd name="T25" fmla="*/ 69 h 104"/>
              <a:gd name="T26" fmla="*/ 26 w 96"/>
              <a:gd name="T27" fmla="*/ 69 h 104"/>
              <a:gd name="T28" fmla="*/ 78 w 96"/>
              <a:gd name="T29" fmla="*/ 103 h 104"/>
              <a:gd name="T30" fmla="*/ 87 w 96"/>
              <a:gd name="T31" fmla="*/ 103 h 104"/>
              <a:gd name="T32" fmla="*/ 95 w 96"/>
              <a:gd name="T33" fmla="*/ 94 h 104"/>
              <a:gd name="T34" fmla="*/ 87 w 96"/>
              <a:gd name="T35" fmla="*/ 94 h 104"/>
              <a:gd name="T36" fmla="*/ 78 w 96"/>
              <a:gd name="T37" fmla="*/ 94 h 104"/>
              <a:gd name="T38" fmla="*/ 44 w 96"/>
              <a:gd name="T39" fmla="*/ 69 h 104"/>
              <a:gd name="T40" fmla="*/ 52 w 96"/>
              <a:gd name="T41" fmla="*/ 69 h 104"/>
              <a:gd name="T42" fmla="*/ 61 w 96"/>
              <a:gd name="T43" fmla="*/ 60 h 104"/>
              <a:gd name="T44" fmla="*/ 52 w 96"/>
              <a:gd name="T45" fmla="*/ 60 h 104"/>
              <a:gd name="T46" fmla="*/ 35 w 96"/>
              <a:gd name="T47" fmla="*/ 60 h 104"/>
              <a:gd name="T48" fmla="*/ 35 w 96"/>
              <a:gd name="T49" fmla="*/ 51 h 104"/>
              <a:gd name="T50" fmla="*/ 35 w 96"/>
              <a:gd name="T51" fmla="*/ 43 h 104"/>
              <a:gd name="T52" fmla="*/ 52 w 96"/>
              <a:gd name="T53" fmla="*/ 43 h 104"/>
              <a:gd name="T54" fmla="*/ 61 w 96"/>
              <a:gd name="T55" fmla="*/ 43 h 104"/>
              <a:gd name="T56" fmla="*/ 52 w 96"/>
              <a:gd name="T57" fmla="*/ 34 h 104"/>
              <a:gd name="T58" fmla="*/ 44 w 96"/>
              <a:gd name="T59" fmla="*/ 34 h 104"/>
              <a:gd name="T60" fmla="*/ 78 w 96"/>
              <a:gd name="T61" fmla="*/ 17 h 104"/>
              <a:gd name="T62" fmla="*/ 87 w 96"/>
              <a:gd name="T63" fmla="*/ 17 h 104"/>
              <a:gd name="T64" fmla="*/ 95 w 96"/>
              <a:gd name="T65" fmla="*/ 8 h 104"/>
              <a:gd name="T66" fmla="*/ 87 w 96"/>
              <a:gd name="T67" fmla="*/ 0 h 1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96" h="104">
                <a:moveTo>
                  <a:pt x="87" y="0"/>
                </a:moveTo>
                <a:lnTo>
                  <a:pt x="87" y="0"/>
                </a:lnTo>
                <a:lnTo>
                  <a:pt x="78" y="0"/>
                </a:lnTo>
                <a:cubicBezTo>
                  <a:pt x="52" y="0"/>
                  <a:pt x="35" y="17"/>
                  <a:pt x="26" y="34"/>
                </a:cubicBezTo>
                <a:cubicBezTo>
                  <a:pt x="9" y="34"/>
                  <a:pt x="9" y="34"/>
                  <a:pt x="9" y="34"/>
                </a:cubicBezTo>
                <a:cubicBezTo>
                  <a:pt x="9" y="34"/>
                  <a:pt x="0" y="34"/>
                  <a:pt x="0" y="43"/>
                </a:cubicBezTo>
                <a:lnTo>
                  <a:pt x="9" y="43"/>
                </a:lnTo>
                <a:cubicBezTo>
                  <a:pt x="26" y="43"/>
                  <a:pt x="26" y="43"/>
                  <a:pt x="26" y="43"/>
                </a:cubicBezTo>
                <a:cubicBezTo>
                  <a:pt x="26" y="51"/>
                  <a:pt x="26" y="51"/>
                  <a:pt x="26" y="51"/>
                </a:cubicBezTo>
                <a:cubicBezTo>
                  <a:pt x="26" y="51"/>
                  <a:pt x="26" y="51"/>
                  <a:pt x="26" y="60"/>
                </a:cubicBezTo>
                <a:cubicBezTo>
                  <a:pt x="9" y="60"/>
                  <a:pt x="9" y="60"/>
                  <a:pt x="9" y="60"/>
                </a:cubicBezTo>
                <a:lnTo>
                  <a:pt x="0" y="60"/>
                </a:lnTo>
                <a:cubicBezTo>
                  <a:pt x="0" y="69"/>
                  <a:pt x="9" y="69"/>
                  <a:pt x="9" y="69"/>
                </a:cubicBezTo>
                <a:cubicBezTo>
                  <a:pt x="26" y="69"/>
                  <a:pt x="26" y="69"/>
                  <a:pt x="26" y="69"/>
                </a:cubicBezTo>
                <a:cubicBezTo>
                  <a:pt x="35" y="86"/>
                  <a:pt x="52" y="103"/>
                  <a:pt x="78" y="103"/>
                </a:cubicBezTo>
                <a:lnTo>
                  <a:pt x="87" y="103"/>
                </a:lnTo>
                <a:cubicBezTo>
                  <a:pt x="95" y="103"/>
                  <a:pt x="95" y="94"/>
                  <a:pt x="95" y="94"/>
                </a:cubicBezTo>
                <a:cubicBezTo>
                  <a:pt x="95" y="94"/>
                  <a:pt x="87" y="86"/>
                  <a:pt x="87" y="94"/>
                </a:cubicBezTo>
                <a:lnTo>
                  <a:pt x="78" y="94"/>
                </a:lnTo>
                <a:cubicBezTo>
                  <a:pt x="61" y="94"/>
                  <a:pt x="52" y="86"/>
                  <a:pt x="44" y="69"/>
                </a:cubicBezTo>
                <a:cubicBezTo>
                  <a:pt x="52" y="69"/>
                  <a:pt x="52" y="69"/>
                  <a:pt x="52" y="69"/>
                </a:cubicBezTo>
                <a:cubicBezTo>
                  <a:pt x="61" y="69"/>
                  <a:pt x="61" y="69"/>
                  <a:pt x="61" y="60"/>
                </a:cubicBezTo>
                <a:cubicBezTo>
                  <a:pt x="61" y="60"/>
                  <a:pt x="61" y="60"/>
                  <a:pt x="52" y="60"/>
                </a:cubicBezTo>
                <a:cubicBezTo>
                  <a:pt x="35" y="60"/>
                  <a:pt x="35" y="60"/>
                  <a:pt x="35" y="60"/>
                </a:cubicBezTo>
                <a:cubicBezTo>
                  <a:pt x="35" y="51"/>
                  <a:pt x="35" y="51"/>
                  <a:pt x="35" y="51"/>
                </a:cubicBezTo>
                <a:cubicBezTo>
                  <a:pt x="35" y="51"/>
                  <a:pt x="35" y="51"/>
                  <a:pt x="35" y="43"/>
                </a:cubicBezTo>
                <a:cubicBezTo>
                  <a:pt x="52" y="43"/>
                  <a:pt x="52" y="43"/>
                  <a:pt x="52" y="43"/>
                </a:cubicBezTo>
                <a:cubicBezTo>
                  <a:pt x="61" y="43"/>
                  <a:pt x="61" y="43"/>
                  <a:pt x="61" y="43"/>
                </a:cubicBezTo>
                <a:cubicBezTo>
                  <a:pt x="61" y="34"/>
                  <a:pt x="61" y="34"/>
                  <a:pt x="52" y="34"/>
                </a:cubicBezTo>
                <a:cubicBezTo>
                  <a:pt x="44" y="34"/>
                  <a:pt x="44" y="34"/>
                  <a:pt x="44" y="34"/>
                </a:cubicBezTo>
                <a:cubicBezTo>
                  <a:pt x="52" y="26"/>
                  <a:pt x="61" y="17"/>
                  <a:pt x="78" y="17"/>
                </a:cubicBezTo>
                <a:lnTo>
                  <a:pt x="87" y="17"/>
                </a:lnTo>
                <a:cubicBezTo>
                  <a:pt x="87" y="17"/>
                  <a:pt x="95" y="17"/>
                  <a:pt x="95" y="8"/>
                </a:cubicBezTo>
                <a:cubicBezTo>
                  <a:pt x="95" y="8"/>
                  <a:pt x="95" y="0"/>
                  <a:pt x="87" y="0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69" name="Freeform 667">
            <a:extLst>
              <a:ext uri="{FF2B5EF4-FFF2-40B4-BE49-F238E27FC236}">
                <a16:creationId xmlns:a16="http://schemas.microsoft.com/office/drawing/2014/main" id="{E7F3BE52-CCD8-9D40-BBB7-7FABEEF600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1338" y="2206436"/>
            <a:ext cx="183385" cy="183385"/>
          </a:xfrm>
          <a:custGeom>
            <a:avLst/>
            <a:gdLst>
              <a:gd name="T0" fmla="*/ 173 w 346"/>
              <a:gd name="T1" fmla="*/ 345 h 346"/>
              <a:gd name="T2" fmla="*/ 173 w 346"/>
              <a:gd name="T3" fmla="*/ 345 h 346"/>
              <a:gd name="T4" fmla="*/ 52 w 346"/>
              <a:gd name="T5" fmla="*/ 293 h 346"/>
              <a:gd name="T6" fmla="*/ 0 w 346"/>
              <a:gd name="T7" fmla="*/ 172 h 346"/>
              <a:gd name="T8" fmla="*/ 52 w 346"/>
              <a:gd name="T9" fmla="*/ 43 h 346"/>
              <a:gd name="T10" fmla="*/ 173 w 346"/>
              <a:gd name="T11" fmla="*/ 0 h 346"/>
              <a:gd name="T12" fmla="*/ 302 w 346"/>
              <a:gd name="T13" fmla="*/ 43 h 346"/>
              <a:gd name="T14" fmla="*/ 345 w 346"/>
              <a:gd name="T15" fmla="*/ 172 h 346"/>
              <a:gd name="T16" fmla="*/ 302 w 346"/>
              <a:gd name="T17" fmla="*/ 293 h 346"/>
              <a:gd name="T18" fmla="*/ 173 w 346"/>
              <a:gd name="T19" fmla="*/ 345 h 346"/>
              <a:gd name="T20" fmla="*/ 173 w 346"/>
              <a:gd name="T21" fmla="*/ 17 h 346"/>
              <a:gd name="T22" fmla="*/ 173 w 346"/>
              <a:gd name="T23" fmla="*/ 17 h 346"/>
              <a:gd name="T24" fmla="*/ 26 w 346"/>
              <a:gd name="T25" fmla="*/ 172 h 346"/>
              <a:gd name="T26" fmla="*/ 173 w 346"/>
              <a:gd name="T27" fmla="*/ 319 h 346"/>
              <a:gd name="T28" fmla="*/ 328 w 346"/>
              <a:gd name="T29" fmla="*/ 172 h 346"/>
              <a:gd name="T30" fmla="*/ 173 w 346"/>
              <a:gd name="T31" fmla="*/ 17 h 3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346" h="346">
                <a:moveTo>
                  <a:pt x="173" y="345"/>
                </a:moveTo>
                <a:lnTo>
                  <a:pt x="173" y="345"/>
                </a:lnTo>
                <a:cubicBezTo>
                  <a:pt x="130" y="345"/>
                  <a:pt x="87" y="319"/>
                  <a:pt x="52" y="293"/>
                </a:cubicBezTo>
                <a:cubicBezTo>
                  <a:pt x="26" y="258"/>
                  <a:pt x="0" y="215"/>
                  <a:pt x="0" y="172"/>
                </a:cubicBezTo>
                <a:cubicBezTo>
                  <a:pt x="0" y="121"/>
                  <a:pt x="26" y="78"/>
                  <a:pt x="52" y="43"/>
                </a:cubicBezTo>
                <a:cubicBezTo>
                  <a:pt x="87" y="17"/>
                  <a:pt x="130" y="0"/>
                  <a:pt x="173" y="0"/>
                </a:cubicBezTo>
                <a:cubicBezTo>
                  <a:pt x="224" y="0"/>
                  <a:pt x="268" y="17"/>
                  <a:pt x="302" y="43"/>
                </a:cubicBezTo>
                <a:cubicBezTo>
                  <a:pt x="328" y="78"/>
                  <a:pt x="345" y="121"/>
                  <a:pt x="345" y="172"/>
                </a:cubicBezTo>
                <a:cubicBezTo>
                  <a:pt x="345" y="215"/>
                  <a:pt x="328" y="258"/>
                  <a:pt x="302" y="293"/>
                </a:cubicBezTo>
                <a:cubicBezTo>
                  <a:pt x="268" y="319"/>
                  <a:pt x="224" y="345"/>
                  <a:pt x="173" y="345"/>
                </a:cubicBezTo>
                <a:close/>
                <a:moveTo>
                  <a:pt x="173" y="17"/>
                </a:moveTo>
                <a:lnTo>
                  <a:pt x="173" y="17"/>
                </a:lnTo>
                <a:cubicBezTo>
                  <a:pt x="95" y="17"/>
                  <a:pt x="26" y="86"/>
                  <a:pt x="26" y="172"/>
                </a:cubicBezTo>
                <a:cubicBezTo>
                  <a:pt x="26" y="250"/>
                  <a:pt x="95" y="319"/>
                  <a:pt x="173" y="319"/>
                </a:cubicBezTo>
                <a:cubicBezTo>
                  <a:pt x="259" y="319"/>
                  <a:pt x="328" y="250"/>
                  <a:pt x="328" y="172"/>
                </a:cubicBezTo>
                <a:cubicBezTo>
                  <a:pt x="328" y="86"/>
                  <a:pt x="259" y="17"/>
                  <a:pt x="173" y="17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70" name="Freeform 668">
            <a:extLst>
              <a:ext uri="{FF2B5EF4-FFF2-40B4-BE49-F238E27FC236}">
                <a16:creationId xmlns:a16="http://schemas.microsoft.com/office/drawing/2014/main" id="{B15413A7-E103-3146-AFDA-9CDA0DD9C3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94849" y="2225245"/>
            <a:ext cx="143416" cy="143417"/>
          </a:xfrm>
          <a:custGeom>
            <a:avLst/>
            <a:gdLst>
              <a:gd name="T0" fmla="*/ 130 w 269"/>
              <a:gd name="T1" fmla="*/ 267 h 268"/>
              <a:gd name="T2" fmla="*/ 130 w 269"/>
              <a:gd name="T3" fmla="*/ 267 h 268"/>
              <a:gd name="T4" fmla="*/ 0 w 269"/>
              <a:gd name="T5" fmla="*/ 137 h 268"/>
              <a:gd name="T6" fmla="*/ 130 w 269"/>
              <a:gd name="T7" fmla="*/ 0 h 268"/>
              <a:gd name="T8" fmla="*/ 268 w 269"/>
              <a:gd name="T9" fmla="*/ 137 h 268"/>
              <a:gd name="T10" fmla="*/ 130 w 269"/>
              <a:gd name="T11" fmla="*/ 267 h 268"/>
              <a:gd name="T12" fmla="*/ 130 w 269"/>
              <a:gd name="T13" fmla="*/ 26 h 268"/>
              <a:gd name="T14" fmla="*/ 130 w 269"/>
              <a:gd name="T15" fmla="*/ 26 h 268"/>
              <a:gd name="T16" fmla="*/ 26 w 269"/>
              <a:gd name="T17" fmla="*/ 137 h 268"/>
              <a:gd name="T18" fmla="*/ 130 w 269"/>
              <a:gd name="T19" fmla="*/ 241 h 268"/>
              <a:gd name="T20" fmla="*/ 242 w 269"/>
              <a:gd name="T21" fmla="*/ 137 h 268"/>
              <a:gd name="T22" fmla="*/ 130 w 269"/>
              <a:gd name="T23" fmla="*/ 26 h 2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69" h="268">
                <a:moveTo>
                  <a:pt x="130" y="267"/>
                </a:moveTo>
                <a:lnTo>
                  <a:pt x="130" y="267"/>
                </a:lnTo>
                <a:cubicBezTo>
                  <a:pt x="61" y="267"/>
                  <a:pt x="0" y="206"/>
                  <a:pt x="0" y="137"/>
                </a:cubicBezTo>
                <a:cubicBezTo>
                  <a:pt x="0" y="60"/>
                  <a:pt x="61" y="0"/>
                  <a:pt x="130" y="0"/>
                </a:cubicBezTo>
                <a:cubicBezTo>
                  <a:pt x="207" y="0"/>
                  <a:pt x="268" y="60"/>
                  <a:pt x="268" y="137"/>
                </a:cubicBezTo>
                <a:cubicBezTo>
                  <a:pt x="268" y="206"/>
                  <a:pt x="207" y="267"/>
                  <a:pt x="130" y="267"/>
                </a:cubicBezTo>
                <a:close/>
                <a:moveTo>
                  <a:pt x="130" y="26"/>
                </a:moveTo>
                <a:lnTo>
                  <a:pt x="130" y="26"/>
                </a:lnTo>
                <a:cubicBezTo>
                  <a:pt x="69" y="26"/>
                  <a:pt x="26" y="69"/>
                  <a:pt x="26" y="137"/>
                </a:cubicBezTo>
                <a:cubicBezTo>
                  <a:pt x="26" y="198"/>
                  <a:pt x="69" y="241"/>
                  <a:pt x="130" y="241"/>
                </a:cubicBezTo>
                <a:cubicBezTo>
                  <a:pt x="199" y="241"/>
                  <a:pt x="242" y="198"/>
                  <a:pt x="242" y="137"/>
                </a:cubicBezTo>
                <a:cubicBezTo>
                  <a:pt x="242" y="69"/>
                  <a:pt x="199" y="26"/>
                  <a:pt x="130" y="26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71" name="Freeform 669">
            <a:extLst>
              <a:ext uri="{FF2B5EF4-FFF2-40B4-BE49-F238E27FC236}">
                <a16:creationId xmlns:a16="http://schemas.microsoft.com/office/drawing/2014/main" id="{F8705351-BECB-9146-A16B-B5ABA5E8BD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0115" y="2253458"/>
            <a:ext cx="70533" cy="86991"/>
          </a:xfrm>
          <a:custGeom>
            <a:avLst/>
            <a:gdLst>
              <a:gd name="T0" fmla="*/ 130 w 131"/>
              <a:gd name="T1" fmla="*/ 18 h 165"/>
              <a:gd name="T2" fmla="*/ 130 w 131"/>
              <a:gd name="T3" fmla="*/ 18 h 165"/>
              <a:gd name="T4" fmla="*/ 130 w 131"/>
              <a:gd name="T5" fmla="*/ 9 h 165"/>
              <a:gd name="T6" fmla="*/ 112 w 131"/>
              <a:gd name="T7" fmla="*/ 9 h 165"/>
              <a:gd name="T8" fmla="*/ 69 w 131"/>
              <a:gd name="T9" fmla="*/ 52 h 165"/>
              <a:gd name="T10" fmla="*/ 18 w 131"/>
              <a:gd name="T11" fmla="*/ 9 h 165"/>
              <a:gd name="T12" fmla="*/ 0 w 131"/>
              <a:gd name="T13" fmla="*/ 9 h 165"/>
              <a:gd name="T14" fmla="*/ 0 w 131"/>
              <a:gd name="T15" fmla="*/ 18 h 165"/>
              <a:gd name="T16" fmla="*/ 52 w 131"/>
              <a:gd name="T17" fmla="*/ 69 h 165"/>
              <a:gd name="T18" fmla="*/ 52 w 131"/>
              <a:gd name="T19" fmla="*/ 86 h 165"/>
              <a:gd name="T20" fmla="*/ 35 w 131"/>
              <a:gd name="T21" fmla="*/ 86 h 165"/>
              <a:gd name="T22" fmla="*/ 26 w 131"/>
              <a:gd name="T23" fmla="*/ 95 h 165"/>
              <a:gd name="T24" fmla="*/ 35 w 131"/>
              <a:gd name="T25" fmla="*/ 104 h 165"/>
              <a:gd name="T26" fmla="*/ 52 w 131"/>
              <a:gd name="T27" fmla="*/ 104 h 165"/>
              <a:gd name="T28" fmla="*/ 52 w 131"/>
              <a:gd name="T29" fmla="*/ 112 h 165"/>
              <a:gd name="T30" fmla="*/ 35 w 131"/>
              <a:gd name="T31" fmla="*/ 112 h 165"/>
              <a:gd name="T32" fmla="*/ 26 w 131"/>
              <a:gd name="T33" fmla="*/ 121 h 165"/>
              <a:gd name="T34" fmla="*/ 35 w 131"/>
              <a:gd name="T35" fmla="*/ 129 h 165"/>
              <a:gd name="T36" fmla="*/ 52 w 131"/>
              <a:gd name="T37" fmla="*/ 129 h 165"/>
              <a:gd name="T38" fmla="*/ 52 w 131"/>
              <a:gd name="T39" fmla="*/ 147 h 165"/>
              <a:gd name="T40" fmla="*/ 61 w 131"/>
              <a:gd name="T41" fmla="*/ 164 h 165"/>
              <a:gd name="T42" fmla="*/ 61 w 131"/>
              <a:gd name="T43" fmla="*/ 164 h 165"/>
              <a:gd name="T44" fmla="*/ 78 w 131"/>
              <a:gd name="T45" fmla="*/ 147 h 165"/>
              <a:gd name="T46" fmla="*/ 78 w 131"/>
              <a:gd name="T47" fmla="*/ 129 h 165"/>
              <a:gd name="T48" fmla="*/ 95 w 131"/>
              <a:gd name="T49" fmla="*/ 129 h 165"/>
              <a:gd name="T50" fmla="*/ 104 w 131"/>
              <a:gd name="T51" fmla="*/ 121 h 165"/>
              <a:gd name="T52" fmla="*/ 95 w 131"/>
              <a:gd name="T53" fmla="*/ 112 h 165"/>
              <a:gd name="T54" fmla="*/ 78 w 131"/>
              <a:gd name="T55" fmla="*/ 112 h 165"/>
              <a:gd name="T56" fmla="*/ 78 w 131"/>
              <a:gd name="T57" fmla="*/ 104 h 165"/>
              <a:gd name="T58" fmla="*/ 95 w 131"/>
              <a:gd name="T59" fmla="*/ 104 h 165"/>
              <a:gd name="T60" fmla="*/ 104 w 131"/>
              <a:gd name="T61" fmla="*/ 95 h 165"/>
              <a:gd name="T62" fmla="*/ 95 w 131"/>
              <a:gd name="T63" fmla="*/ 86 h 165"/>
              <a:gd name="T64" fmla="*/ 78 w 131"/>
              <a:gd name="T65" fmla="*/ 86 h 165"/>
              <a:gd name="T66" fmla="*/ 78 w 131"/>
              <a:gd name="T67" fmla="*/ 69 h 165"/>
              <a:gd name="T68" fmla="*/ 130 w 131"/>
              <a:gd name="T69" fmla="*/ 18 h 1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131" h="165">
                <a:moveTo>
                  <a:pt x="130" y="18"/>
                </a:moveTo>
                <a:lnTo>
                  <a:pt x="130" y="18"/>
                </a:lnTo>
                <a:lnTo>
                  <a:pt x="130" y="9"/>
                </a:lnTo>
                <a:cubicBezTo>
                  <a:pt x="121" y="0"/>
                  <a:pt x="112" y="0"/>
                  <a:pt x="112" y="9"/>
                </a:cubicBezTo>
                <a:cubicBezTo>
                  <a:pt x="69" y="52"/>
                  <a:pt x="69" y="52"/>
                  <a:pt x="69" y="52"/>
                </a:cubicBezTo>
                <a:cubicBezTo>
                  <a:pt x="18" y="9"/>
                  <a:pt x="18" y="9"/>
                  <a:pt x="18" y="9"/>
                </a:cubicBezTo>
                <a:cubicBezTo>
                  <a:pt x="18" y="0"/>
                  <a:pt x="9" y="0"/>
                  <a:pt x="0" y="9"/>
                </a:cubicBezTo>
                <a:lnTo>
                  <a:pt x="0" y="18"/>
                </a:lnTo>
                <a:cubicBezTo>
                  <a:pt x="52" y="69"/>
                  <a:pt x="52" y="69"/>
                  <a:pt x="52" y="69"/>
                </a:cubicBezTo>
                <a:cubicBezTo>
                  <a:pt x="52" y="86"/>
                  <a:pt x="52" y="86"/>
                  <a:pt x="52" y="86"/>
                </a:cubicBezTo>
                <a:cubicBezTo>
                  <a:pt x="35" y="86"/>
                  <a:pt x="35" y="86"/>
                  <a:pt x="35" y="86"/>
                </a:cubicBezTo>
                <a:cubicBezTo>
                  <a:pt x="35" y="86"/>
                  <a:pt x="26" y="86"/>
                  <a:pt x="26" y="95"/>
                </a:cubicBezTo>
                <a:cubicBezTo>
                  <a:pt x="26" y="104"/>
                  <a:pt x="35" y="104"/>
                  <a:pt x="35" y="104"/>
                </a:cubicBezTo>
                <a:cubicBezTo>
                  <a:pt x="52" y="104"/>
                  <a:pt x="52" y="104"/>
                  <a:pt x="52" y="104"/>
                </a:cubicBezTo>
                <a:cubicBezTo>
                  <a:pt x="52" y="112"/>
                  <a:pt x="52" y="112"/>
                  <a:pt x="52" y="112"/>
                </a:cubicBezTo>
                <a:cubicBezTo>
                  <a:pt x="35" y="112"/>
                  <a:pt x="35" y="112"/>
                  <a:pt x="35" y="112"/>
                </a:cubicBezTo>
                <a:lnTo>
                  <a:pt x="26" y="121"/>
                </a:lnTo>
                <a:cubicBezTo>
                  <a:pt x="26" y="129"/>
                  <a:pt x="35" y="129"/>
                  <a:pt x="35" y="129"/>
                </a:cubicBezTo>
                <a:cubicBezTo>
                  <a:pt x="52" y="129"/>
                  <a:pt x="52" y="129"/>
                  <a:pt x="52" y="129"/>
                </a:cubicBezTo>
                <a:cubicBezTo>
                  <a:pt x="52" y="147"/>
                  <a:pt x="52" y="147"/>
                  <a:pt x="52" y="147"/>
                </a:cubicBezTo>
                <a:cubicBezTo>
                  <a:pt x="52" y="155"/>
                  <a:pt x="61" y="164"/>
                  <a:pt x="61" y="164"/>
                </a:cubicBezTo>
                <a:lnTo>
                  <a:pt x="61" y="164"/>
                </a:lnTo>
                <a:cubicBezTo>
                  <a:pt x="69" y="164"/>
                  <a:pt x="78" y="155"/>
                  <a:pt x="78" y="147"/>
                </a:cubicBezTo>
                <a:cubicBezTo>
                  <a:pt x="78" y="129"/>
                  <a:pt x="78" y="129"/>
                  <a:pt x="78" y="129"/>
                </a:cubicBezTo>
                <a:cubicBezTo>
                  <a:pt x="95" y="129"/>
                  <a:pt x="95" y="129"/>
                  <a:pt x="95" y="129"/>
                </a:cubicBezTo>
                <a:cubicBezTo>
                  <a:pt x="95" y="129"/>
                  <a:pt x="104" y="129"/>
                  <a:pt x="104" y="121"/>
                </a:cubicBezTo>
                <a:lnTo>
                  <a:pt x="95" y="112"/>
                </a:lnTo>
                <a:cubicBezTo>
                  <a:pt x="78" y="112"/>
                  <a:pt x="78" y="112"/>
                  <a:pt x="78" y="112"/>
                </a:cubicBezTo>
                <a:cubicBezTo>
                  <a:pt x="78" y="104"/>
                  <a:pt x="78" y="104"/>
                  <a:pt x="78" y="104"/>
                </a:cubicBezTo>
                <a:cubicBezTo>
                  <a:pt x="95" y="104"/>
                  <a:pt x="95" y="104"/>
                  <a:pt x="95" y="104"/>
                </a:cubicBezTo>
                <a:cubicBezTo>
                  <a:pt x="95" y="104"/>
                  <a:pt x="104" y="104"/>
                  <a:pt x="104" y="95"/>
                </a:cubicBezTo>
                <a:cubicBezTo>
                  <a:pt x="104" y="86"/>
                  <a:pt x="95" y="86"/>
                  <a:pt x="95" y="86"/>
                </a:cubicBezTo>
                <a:cubicBezTo>
                  <a:pt x="78" y="86"/>
                  <a:pt x="78" y="86"/>
                  <a:pt x="78" y="86"/>
                </a:cubicBezTo>
                <a:cubicBezTo>
                  <a:pt x="78" y="69"/>
                  <a:pt x="78" y="69"/>
                  <a:pt x="78" y="69"/>
                </a:cubicBezTo>
                <a:lnTo>
                  <a:pt x="130" y="18"/>
                </a:ln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72" name="Freeform 670">
            <a:extLst>
              <a:ext uri="{FF2B5EF4-FFF2-40B4-BE49-F238E27FC236}">
                <a16:creationId xmlns:a16="http://schemas.microsoft.com/office/drawing/2014/main" id="{9E435FD0-2138-E549-A5A2-DD02E2FE15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3703" y="2460353"/>
            <a:ext cx="270374" cy="101098"/>
          </a:xfrm>
          <a:custGeom>
            <a:avLst/>
            <a:gdLst>
              <a:gd name="T0" fmla="*/ 250 w 509"/>
              <a:gd name="T1" fmla="*/ 189 h 190"/>
              <a:gd name="T2" fmla="*/ 250 w 509"/>
              <a:gd name="T3" fmla="*/ 189 h 190"/>
              <a:gd name="T4" fmla="*/ 86 w 509"/>
              <a:gd name="T5" fmla="*/ 181 h 190"/>
              <a:gd name="T6" fmla="*/ 34 w 509"/>
              <a:gd name="T7" fmla="*/ 164 h 190"/>
              <a:gd name="T8" fmla="*/ 0 w 509"/>
              <a:gd name="T9" fmla="*/ 121 h 190"/>
              <a:gd name="T10" fmla="*/ 0 w 509"/>
              <a:gd name="T11" fmla="*/ 26 h 190"/>
              <a:gd name="T12" fmla="*/ 26 w 509"/>
              <a:gd name="T13" fmla="*/ 0 h 190"/>
              <a:gd name="T14" fmla="*/ 26 w 509"/>
              <a:gd name="T15" fmla="*/ 0 h 190"/>
              <a:gd name="T16" fmla="*/ 43 w 509"/>
              <a:gd name="T17" fmla="*/ 26 h 190"/>
              <a:gd name="T18" fmla="*/ 103 w 509"/>
              <a:gd name="T19" fmla="*/ 43 h 190"/>
              <a:gd name="T20" fmla="*/ 241 w 509"/>
              <a:gd name="T21" fmla="*/ 52 h 190"/>
              <a:gd name="T22" fmla="*/ 267 w 509"/>
              <a:gd name="T23" fmla="*/ 52 h 190"/>
              <a:gd name="T24" fmla="*/ 405 w 509"/>
              <a:gd name="T25" fmla="*/ 43 h 190"/>
              <a:gd name="T26" fmla="*/ 456 w 509"/>
              <a:gd name="T27" fmla="*/ 26 h 190"/>
              <a:gd name="T28" fmla="*/ 482 w 509"/>
              <a:gd name="T29" fmla="*/ 0 h 190"/>
              <a:gd name="T30" fmla="*/ 482 w 509"/>
              <a:gd name="T31" fmla="*/ 0 h 190"/>
              <a:gd name="T32" fmla="*/ 508 w 509"/>
              <a:gd name="T33" fmla="*/ 26 h 190"/>
              <a:gd name="T34" fmla="*/ 508 w 509"/>
              <a:gd name="T35" fmla="*/ 26 h 190"/>
              <a:gd name="T36" fmla="*/ 508 w 509"/>
              <a:gd name="T37" fmla="*/ 26 h 190"/>
              <a:gd name="T38" fmla="*/ 508 w 509"/>
              <a:gd name="T39" fmla="*/ 26 h 190"/>
              <a:gd name="T40" fmla="*/ 508 w 509"/>
              <a:gd name="T41" fmla="*/ 121 h 190"/>
              <a:gd name="T42" fmla="*/ 422 w 509"/>
              <a:gd name="T43" fmla="*/ 181 h 190"/>
              <a:gd name="T44" fmla="*/ 250 w 509"/>
              <a:gd name="T45" fmla="*/ 189 h 190"/>
              <a:gd name="T46" fmla="*/ 43 w 509"/>
              <a:gd name="T47" fmla="*/ 121 h 190"/>
              <a:gd name="T48" fmla="*/ 43 w 509"/>
              <a:gd name="T49" fmla="*/ 121 h 190"/>
              <a:gd name="T50" fmla="*/ 112 w 509"/>
              <a:gd name="T51" fmla="*/ 138 h 190"/>
              <a:gd name="T52" fmla="*/ 250 w 509"/>
              <a:gd name="T53" fmla="*/ 146 h 190"/>
              <a:gd name="T54" fmla="*/ 396 w 509"/>
              <a:gd name="T55" fmla="*/ 138 h 190"/>
              <a:gd name="T56" fmla="*/ 456 w 509"/>
              <a:gd name="T57" fmla="*/ 121 h 190"/>
              <a:gd name="T58" fmla="*/ 456 w 509"/>
              <a:gd name="T59" fmla="*/ 69 h 190"/>
              <a:gd name="T60" fmla="*/ 422 w 509"/>
              <a:gd name="T61" fmla="*/ 78 h 190"/>
              <a:gd name="T62" fmla="*/ 267 w 509"/>
              <a:gd name="T63" fmla="*/ 95 h 190"/>
              <a:gd name="T64" fmla="*/ 233 w 509"/>
              <a:gd name="T65" fmla="*/ 95 h 190"/>
              <a:gd name="T66" fmla="*/ 86 w 509"/>
              <a:gd name="T67" fmla="*/ 78 h 190"/>
              <a:gd name="T68" fmla="*/ 51 w 509"/>
              <a:gd name="T69" fmla="*/ 69 h 190"/>
              <a:gd name="T70" fmla="*/ 43 w 509"/>
              <a:gd name="T71" fmla="*/ 121 h 190"/>
              <a:gd name="T72" fmla="*/ 456 w 509"/>
              <a:gd name="T73" fmla="*/ 121 h 190"/>
              <a:gd name="T74" fmla="*/ 456 w 509"/>
              <a:gd name="T75" fmla="*/ 121 h 190"/>
              <a:gd name="T76" fmla="*/ 51 w 509"/>
              <a:gd name="T77" fmla="*/ 26 h 190"/>
              <a:gd name="T78" fmla="*/ 51 w 509"/>
              <a:gd name="T79" fmla="*/ 26 h 1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509" h="190">
                <a:moveTo>
                  <a:pt x="250" y="189"/>
                </a:moveTo>
                <a:lnTo>
                  <a:pt x="250" y="189"/>
                </a:lnTo>
                <a:cubicBezTo>
                  <a:pt x="189" y="189"/>
                  <a:pt x="129" y="189"/>
                  <a:pt x="86" y="181"/>
                </a:cubicBezTo>
                <a:cubicBezTo>
                  <a:pt x="60" y="172"/>
                  <a:pt x="43" y="164"/>
                  <a:pt x="34" y="164"/>
                </a:cubicBezTo>
                <a:cubicBezTo>
                  <a:pt x="8" y="146"/>
                  <a:pt x="0" y="138"/>
                  <a:pt x="0" y="121"/>
                </a:cubicBezTo>
                <a:cubicBezTo>
                  <a:pt x="0" y="26"/>
                  <a:pt x="0" y="26"/>
                  <a:pt x="0" y="26"/>
                </a:cubicBezTo>
                <a:cubicBezTo>
                  <a:pt x="0" y="17"/>
                  <a:pt x="17" y="0"/>
                  <a:pt x="26" y="0"/>
                </a:cubicBezTo>
                <a:lnTo>
                  <a:pt x="26" y="0"/>
                </a:lnTo>
                <a:cubicBezTo>
                  <a:pt x="34" y="0"/>
                  <a:pt x="43" y="9"/>
                  <a:pt x="43" y="26"/>
                </a:cubicBezTo>
                <a:cubicBezTo>
                  <a:pt x="51" y="26"/>
                  <a:pt x="69" y="35"/>
                  <a:pt x="103" y="43"/>
                </a:cubicBezTo>
                <a:cubicBezTo>
                  <a:pt x="138" y="43"/>
                  <a:pt x="189" y="52"/>
                  <a:pt x="241" y="52"/>
                </a:cubicBezTo>
                <a:cubicBezTo>
                  <a:pt x="250" y="52"/>
                  <a:pt x="258" y="52"/>
                  <a:pt x="267" y="52"/>
                </a:cubicBezTo>
                <a:cubicBezTo>
                  <a:pt x="319" y="52"/>
                  <a:pt x="362" y="43"/>
                  <a:pt x="405" y="43"/>
                </a:cubicBezTo>
                <a:cubicBezTo>
                  <a:pt x="439" y="35"/>
                  <a:pt x="456" y="26"/>
                  <a:pt x="456" y="26"/>
                </a:cubicBezTo>
                <a:cubicBezTo>
                  <a:pt x="465" y="9"/>
                  <a:pt x="474" y="0"/>
                  <a:pt x="482" y="0"/>
                </a:cubicBezTo>
                <a:lnTo>
                  <a:pt x="482" y="0"/>
                </a:lnTo>
                <a:cubicBezTo>
                  <a:pt x="491" y="0"/>
                  <a:pt x="508" y="17"/>
                  <a:pt x="508" y="26"/>
                </a:cubicBezTo>
                <a:lnTo>
                  <a:pt x="508" y="26"/>
                </a:lnTo>
                <a:lnTo>
                  <a:pt x="508" y="26"/>
                </a:lnTo>
                <a:lnTo>
                  <a:pt x="508" y="26"/>
                </a:lnTo>
                <a:cubicBezTo>
                  <a:pt x="508" y="121"/>
                  <a:pt x="508" y="121"/>
                  <a:pt x="508" y="121"/>
                </a:cubicBezTo>
                <a:cubicBezTo>
                  <a:pt x="508" y="155"/>
                  <a:pt x="456" y="172"/>
                  <a:pt x="422" y="181"/>
                </a:cubicBezTo>
                <a:cubicBezTo>
                  <a:pt x="379" y="189"/>
                  <a:pt x="319" y="189"/>
                  <a:pt x="250" y="189"/>
                </a:cubicBezTo>
                <a:close/>
                <a:moveTo>
                  <a:pt x="43" y="121"/>
                </a:moveTo>
                <a:lnTo>
                  <a:pt x="43" y="121"/>
                </a:lnTo>
                <a:cubicBezTo>
                  <a:pt x="51" y="121"/>
                  <a:pt x="69" y="129"/>
                  <a:pt x="112" y="138"/>
                </a:cubicBezTo>
                <a:cubicBezTo>
                  <a:pt x="146" y="146"/>
                  <a:pt x="198" y="146"/>
                  <a:pt x="250" y="146"/>
                </a:cubicBezTo>
                <a:cubicBezTo>
                  <a:pt x="310" y="146"/>
                  <a:pt x="353" y="146"/>
                  <a:pt x="396" y="138"/>
                </a:cubicBezTo>
                <a:cubicBezTo>
                  <a:pt x="439" y="129"/>
                  <a:pt x="456" y="121"/>
                  <a:pt x="456" y="121"/>
                </a:cubicBezTo>
                <a:cubicBezTo>
                  <a:pt x="456" y="69"/>
                  <a:pt x="456" y="69"/>
                  <a:pt x="456" y="69"/>
                </a:cubicBezTo>
                <a:cubicBezTo>
                  <a:pt x="448" y="78"/>
                  <a:pt x="439" y="78"/>
                  <a:pt x="422" y="78"/>
                </a:cubicBezTo>
                <a:cubicBezTo>
                  <a:pt x="388" y="86"/>
                  <a:pt x="327" y="95"/>
                  <a:pt x="267" y="95"/>
                </a:cubicBezTo>
                <a:cubicBezTo>
                  <a:pt x="258" y="95"/>
                  <a:pt x="250" y="95"/>
                  <a:pt x="233" y="95"/>
                </a:cubicBezTo>
                <a:cubicBezTo>
                  <a:pt x="181" y="95"/>
                  <a:pt x="120" y="86"/>
                  <a:pt x="86" y="78"/>
                </a:cubicBezTo>
                <a:cubicBezTo>
                  <a:pt x="69" y="78"/>
                  <a:pt x="60" y="78"/>
                  <a:pt x="51" y="69"/>
                </a:cubicBezTo>
                <a:lnTo>
                  <a:pt x="43" y="121"/>
                </a:lnTo>
                <a:close/>
                <a:moveTo>
                  <a:pt x="456" y="121"/>
                </a:moveTo>
                <a:lnTo>
                  <a:pt x="456" y="121"/>
                </a:lnTo>
                <a:close/>
                <a:moveTo>
                  <a:pt x="51" y="26"/>
                </a:moveTo>
                <a:lnTo>
                  <a:pt x="51" y="26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73" name="Freeform 671">
            <a:extLst>
              <a:ext uri="{FF2B5EF4-FFF2-40B4-BE49-F238E27FC236}">
                <a16:creationId xmlns:a16="http://schemas.microsoft.com/office/drawing/2014/main" id="{A33A6935-2343-3348-BC40-19553C7F98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3703" y="2408629"/>
            <a:ext cx="270374" cy="101098"/>
          </a:xfrm>
          <a:custGeom>
            <a:avLst/>
            <a:gdLst>
              <a:gd name="T0" fmla="*/ 250 w 509"/>
              <a:gd name="T1" fmla="*/ 190 h 191"/>
              <a:gd name="T2" fmla="*/ 250 w 509"/>
              <a:gd name="T3" fmla="*/ 190 h 191"/>
              <a:gd name="T4" fmla="*/ 86 w 509"/>
              <a:gd name="T5" fmla="*/ 181 h 191"/>
              <a:gd name="T6" fmla="*/ 34 w 509"/>
              <a:gd name="T7" fmla="*/ 164 h 191"/>
              <a:gd name="T8" fmla="*/ 0 w 509"/>
              <a:gd name="T9" fmla="*/ 121 h 191"/>
              <a:gd name="T10" fmla="*/ 0 w 509"/>
              <a:gd name="T11" fmla="*/ 26 h 191"/>
              <a:gd name="T12" fmla="*/ 26 w 509"/>
              <a:gd name="T13" fmla="*/ 0 h 191"/>
              <a:gd name="T14" fmla="*/ 26 w 509"/>
              <a:gd name="T15" fmla="*/ 0 h 191"/>
              <a:gd name="T16" fmla="*/ 43 w 509"/>
              <a:gd name="T17" fmla="*/ 17 h 191"/>
              <a:gd name="T18" fmla="*/ 103 w 509"/>
              <a:gd name="T19" fmla="*/ 43 h 191"/>
              <a:gd name="T20" fmla="*/ 241 w 509"/>
              <a:gd name="T21" fmla="*/ 52 h 191"/>
              <a:gd name="T22" fmla="*/ 267 w 509"/>
              <a:gd name="T23" fmla="*/ 52 h 191"/>
              <a:gd name="T24" fmla="*/ 405 w 509"/>
              <a:gd name="T25" fmla="*/ 43 h 191"/>
              <a:gd name="T26" fmla="*/ 456 w 509"/>
              <a:gd name="T27" fmla="*/ 17 h 191"/>
              <a:gd name="T28" fmla="*/ 482 w 509"/>
              <a:gd name="T29" fmla="*/ 0 h 191"/>
              <a:gd name="T30" fmla="*/ 482 w 509"/>
              <a:gd name="T31" fmla="*/ 0 h 191"/>
              <a:gd name="T32" fmla="*/ 508 w 509"/>
              <a:gd name="T33" fmla="*/ 26 h 191"/>
              <a:gd name="T34" fmla="*/ 508 w 509"/>
              <a:gd name="T35" fmla="*/ 26 h 191"/>
              <a:gd name="T36" fmla="*/ 508 w 509"/>
              <a:gd name="T37" fmla="*/ 26 h 191"/>
              <a:gd name="T38" fmla="*/ 508 w 509"/>
              <a:gd name="T39" fmla="*/ 26 h 191"/>
              <a:gd name="T40" fmla="*/ 508 w 509"/>
              <a:gd name="T41" fmla="*/ 121 h 191"/>
              <a:gd name="T42" fmla="*/ 422 w 509"/>
              <a:gd name="T43" fmla="*/ 181 h 191"/>
              <a:gd name="T44" fmla="*/ 250 w 509"/>
              <a:gd name="T45" fmla="*/ 190 h 191"/>
              <a:gd name="T46" fmla="*/ 43 w 509"/>
              <a:gd name="T47" fmla="*/ 121 h 191"/>
              <a:gd name="T48" fmla="*/ 43 w 509"/>
              <a:gd name="T49" fmla="*/ 121 h 191"/>
              <a:gd name="T50" fmla="*/ 112 w 509"/>
              <a:gd name="T51" fmla="*/ 138 h 191"/>
              <a:gd name="T52" fmla="*/ 250 w 509"/>
              <a:gd name="T53" fmla="*/ 147 h 191"/>
              <a:gd name="T54" fmla="*/ 396 w 509"/>
              <a:gd name="T55" fmla="*/ 138 h 191"/>
              <a:gd name="T56" fmla="*/ 456 w 509"/>
              <a:gd name="T57" fmla="*/ 121 h 191"/>
              <a:gd name="T58" fmla="*/ 456 w 509"/>
              <a:gd name="T59" fmla="*/ 69 h 191"/>
              <a:gd name="T60" fmla="*/ 422 w 509"/>
              <a:gd name="T61" fmla="*/ 78 h 191"/>
              <a:gd name="T62" fmla="*/ 267 w 509"/>
              <a:gd name="T63" fmla="*/ 95 h 191"/>
              <a:gd name="T64" fmla="*/ 233 w 509"/>
              <a:gd name="T65" fmla="*/ 95 h 191"/>
              <a:gd name="T66" fmla="*/ 86 w 509"/>
              <a:gd name="T67" fmla="*/ 78 h 191"/>
              <a:gd name="T68" fmla="*/ 51 w 509"/>
              <a:gd name="T69" fmla="*/ 69 h 191"/>
              <a:gd name="T70" fmla="*/ 43 w 509"/>
              <a:gd name="T71" fmla="*/ 121 h 191"/>
              <a:gd name="T72" fmla="*/ 456 w 509"/>
              <a:gd name="T73" fmla="*/ 121 h 191"/>
              <a:gd name="T74" fmla="*/ 456 w 509"/>
              <a:gd name="T75" fmla="*/ 121 h 191"/>
              <a:gd name="T76" fmla="*/ 51 w 509"/>
              <a:gd name="T77" fmla="*/ 26 h 191"/>
              <a:gd name="T78" fmla="*/ 51 w 509"/>
              <a:gd name="T79" fmla="*/ 26 h 1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509" h="191">
                <a:moveTo>
                  <a:pt x="250" y="190"/>
                </a:moveTo>
                <a:lnTo>
                  <a:pt x="250" y="190"/>
                </a:lnTo>
                <a:cubicBezTo>
                  <a:pt x="189" y="190"/>
                  <a:pt x="129" y="190"/>
                  <a:pt x="86" y="181"/>
                </a:cubicBezTo>
                <a:cubicBezTo>
                  <a:pt x="60" y="173"/>
                  <a:pt x="43" y="164"/>
                  <a:pt x="34" y="164"/>
                </a:cubicBezTo>
                <a:cubicBezTo>
                  <a:pt x="8" y="147"/>
                  <a:pt x="0" y="138"/>
                  <a:pt x="0" y="121"/>
                </a:cubicBezTo>
                <a:cubicBezTo>
                  <a:pt x="0" y="26"/>
                  <a:pt x="0" y="26"/>
                  <a:pt x="0" y="26"/>
                </a:cubicBezTo>
                <a:cubicBezTo>
                  <a:pt x="0" y="17"/>
                  <a:pt x="17" y="0"/>
                  <a:pt x="26" y="0"/>
                </a:cubicBezTo>
                <a:lnTo>
                  <a:pt x="26" y="0"/>
                </a:lnTo>
                <a:cubicBezTo>
                  <a:pt x="34" y="0"/>
                  <a:pt x="43" y="9"/>
                  <a:pt x="43" y="17"/>
                </a:cubicBezTo>
                <a:cubicBezTo>
                  <a:pt x="51" y="26"/>
                  <a:pt x="69" y="35"/>
                  <a:pt x="103" y="43"/>
                </a:cubicBezTo>
                <a:cubicBezTo>
                  <a:pt x="138" y="43"/>
                  <a:pt x="189" y="52"/>
                  <a:pt x="241" y="52"/>
                </a:cubicBezTo>
                <a:cubicBezTo>
                  <a:pt x="250" y="52"/>
                  <a:pt x="258" y="52"/>
                  <a:pt x="267" y="52"/>
                </a:cubicBezTo>
                <a:cubicBezTo>
                  <a:pt x="319" y="52"/>
                  <a:pt x="362" y="43"/>
                  <a:pt x="405" y="43"/>
                </a:cubicBezTo>
                <a:cubicBezTo>
                  <a:pt x="439" y="35"/>
                  <a:pt x="456" y="26"/>
                  <a:pt x="456" y="17"/>
                </a:cubicBezTo>
                <a:cubicBezTo>
                  <a:pt x="465" y="9"/>
                  <a:pt x="474" y="0"/>
                  <a:pt x="482" y="0"/>
                </a:cubicBezTo>
                <a:lnTo>
                  <a:pt x="482" y="0"/>
                </a:lnTo>
                <a:cubicBezTo>
                  <a:pt x="491" y="0"/>
                  <a:pt x="508" y="17"/>
                  <a:pt x="508" y="26"/>
                </a:cubicBezTo>
                <a:lnTo>
                  <a:pt x="508" y="26"/>
                </a:lnTo>
                <a:lnTo>
                  <a:pt x="508" y="26"/>
                </a:lnTo>
                <a:lnTo>
                  <a:pt x="508" y="26"/>
                </a:lnTo>
                <a:cubicBezTo>
                  <a:pt x="508" y="121"/>
                  <a:pt x="508" y="121"/>
                  <a:pt x="508" y="121"/>
                </a:cubicBezTo>
                <a:cubicBezTo>
                  <a:pt x="508" y="155"/>
                  <a:pt x="456" y="173"/>
                  <a:pt x="422" y="181"/>
                </a:cubicBezTo>
                <a:cubicBezTo>
                  <a:pt x="379" y="190"/>
                  <a:pt x="319" y="190"/>
                  <a:pt x="250" y="190"/>
                </a:cubicBezTo>
                <a:close/>
                <a:moveTo>
                  <a:pt x="43" y="121"/>
                </a:moveTo>
                <a:lnTo>
                  <a:pt x="43" y="121"/>
                </a:lnTo>
                <a:cubicBezTo>
                  <a:pt x="51" y="121"/>
                  <a:pt x="69" y="130"/>
                  <a:pt x="112" y="138"/>
                </a:cubicBezTo>
                <a:cubicBezTo>
                  <a:pt x="146" y="147"/>
                  <a:pt x="198" y="147"/>
                  <a:pt x="250" y="147"/>
                </a:cubicBezTo>
                <a:cubicBezTo>
                  <a:pt x="310" y="147"/>
                  <a:pt x="353" y="147"/>
                  <a:pt x="396" y="138"/>
                </a:cubicBezTo>
                <a:cubicBezTo>
                  <a:pt x="439" y="130"/>
                  <a:pt x="456" y="121"/>
                  <a:pt x="456" y="121"/>
                </a:cubicBezTo>
                <a:cubicBezTo>
                  <a:pt x="456" y="69"/>
                  <a:pt x="456" y="69"/>
                  <a:pt x="456" y="69"/>
                </a:cubicBezTo>
                <a:cubicBezTo>
                  <a:pt x="448" y="78"/>
                  <a:pt x="439" y="78"/>
                  <a:pt x="422" y="78"/>
                </a:cubicBezTo>
                <a:cubicBezTo>
                  <a:pt x="388" y="86"/>
                  <a:pt x="327" y="95"/>
                  <a:pt x="267" y="95"/>
                </a:cubicBezTo>
                <a:cubicBezTo>
                  <a:pt x="258" y="95"/>
                  <a:pt x="250" y="95"/>
                  <a:pt x="233" y="95"/>
                </a:cubicBezTo>
                <a:cubicBezTo>
                  <a:pt x="181" y="95"/>
                  <a:pt x="120" y="86"/>
                  <a:pt x="86" y="78"/>
                </a:cubicBezTo>
                <a:cubicBezTo>
                  <a:pt x="69" y="78"/>
                  <a:pt x="60" y="78"/>
                  <a:pt x="51" y="69"/>
                </a:cubicBezTo>
                <a:lnTo>
                  <a:pt x="43" y="121"/>
                </a:lnTo>
                <a:close/>
                <a:moveTo>
                  <a:pt x="456" y="121"/>
                </a:moveTo>
                <a:lnTo>
                  <a:pt x="456" y="121"/>
                </a:lnTo>
                <a:close/>
                <a:moveTo>
                  <a:pt x="51" y="26"/>
                </a:moveTo>
                <a:lnTo>
                  <a:pt x="51" y="26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74" name="Freeform 672">
            <a:extLst>
              <a:ext uri="{FF2B5EF4-FFF2-40B4-BE49-F238E27FC236}">
                <a16:creationId xmlns:a16="http://schemas.microsoft.com/office/drawing/2014/main" id="{40E5A6C8-A5EF-E44C-8927-B3BCDB3CEE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3703" y="2335747"/>
            <a:ext cx="270374" cy="75235"/>
          </a:xfrm>
          <a:custGeom>
            <a:avLst/>
            <a:gdLst>
              <a:gd name="T0" fmla="*/ 250 w 509"/>
              <a:gd name="T1" fmla="*/ 138 h 139"/>
              <a:gd name="T2" fmla="*/ 250 w 509"/>
              <a:gd name="T3" fmla="*/ 138 h 139"/>
              <a:gd name="T4" fmla="*/ 233 w 509"/>
              <a:gd name="T5" fmla="*/ 138 h 139"/>
              <a:gd name="T6" fmla="*/ 86 w 509"/>
              <a:gd name="T7" fmla="*/ 121 h 139"/>
              <a:gd name="T8" fmla="*/ 0 w 509"/>
              <a:gd name="T9" fmla="*/ 69 h 139"/>
              <a:gd name="T10" fmla="*/ 86 w 509"/>
              <a:gd name="T11" fmla="*/ 17 h 139"/>
              <a:gd name="T12" fmla="*/ 250 w 509"/>
              <a:gd name="T13" fmla="*/ 0 h 139"/>
              <a:gd name="T14" fmla="*/ 422 w 509"/>
              <a:gd name="T15" fmla="*/ 17 h 139"/>
              <a:gd name="T16" fmla="*/ 474 w 509"/>
              <a:gd name="T17" fmla="*/ 35 h 139"/>
              <a:gd name="T18" fmla="*/ 508 w 509"/>
              <a:gd name="T19" fmla="*/ 69 h 139"/>
              <a:gd name="T20" fmla="*/ 422 w 509"/>
              <a:gd name="T21" fmla="*/ 121 h 139"/>
              <a:gd name="T22" fmla="*/ 267 w 509"/>
              <a:gd name="T23" fmla="*/ 138 h 139"/>
              <a:gd name="T24" fmla="*/ 250 w 509"/>
              <a:gd name="T25" fmla="*/ 138 h 139"/>
              <a:gd name="T26" fmla="*/ 60 w 509"/>
              <a:gd name="T27" fmla="*/ 69 h 139"/>
              <a:gd name="T28" fmla="*/ 60 w 509"/>
              <a:gd name="T29" fmla="*/ 69 h 139"/>
              <a:gd name="T30" fmla="*/ 103 w 509"/>
              <a:gd name="T31" fmla="*/ 86 h 139"/>
              <a:gd name="T32" fmla="*/ 241 w 509"/>
              <a:gd name="T33" fmla="*/ 95 h 139"/>
              <a:gd name="T34" fmla="*/ 267 w 509"/>
              <a:gd name="T35" fmla="*/ 95 h 139"/>
              <a:gd name="T36" fmla="*/ 405 w 509"/>
              <a:gd name="T37" fmla="*/ 86 h 139"/>
              <a:gd name="T38" fmla="*/ 448 w 509"/>
              <a:gd name="T39" fmla="*/ 69 h 139"/>
              <a:gd name="T40" fmla="*/ 396 w 509"/>
              <a:gd name="T41" fmla="*/ 52 h 139"/>
              <a:gd name="T42" fmla="*/ 250 w 509"/>
              <a:gd name="T43" fmla="*/ 43 h 139"/>
              <a:gd name="T44" fmla="*/ 112 w 509"/>
              <a:gd name="T45" fmla="*/ 52 h 139"/>
              <a:gd name="T46" fmla="*/ 60 w 509"/>
              <a:gd name="T47" fmla="*/ 69 h 139"/>
              <a:gd name="T48" fmla="*/ 465 w 509"/>
              <a:gd name="T49" fmla="*/ 78 h 139"/>
              <a:gd name="T50" fmla="*/ 465 w 509"/>
              <a:gd name="T51" fmla="*/ 78 h 1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509" h="139">
                <a:moveTo>
                  <a:pt x="250" y="138"/>
                </a:moveTo>
                <a:lnTo>
                  <a:pt x="250" y="138"/>
                </a:lnTo>
                <a:cubicBezTo>
                  <a:pt x="250" y="138"/>
                  <a:pt x="241" y="138"/>
                  <a:pt x="233" y="138"/>
                </a:cubicBezTo>
                <a:cubicBezTo>
                  <a:pt x="181" y="138"/>
                  <a:pt x="120" y="130"/>
                  <a:pt x="86" y="121"/>
                </a:cubicBezTo>
                <a:cubicBezTo>
                  <a:pt x="51" y="112"/>
                  <a:pt x="0" y="104"/>
                  <a:pt x="0" y="69"/>
                </a:cubicBezTo>
                <a:cubicBezTo>
                  <a:pt x="0" y="35"/>
                  <a:pt x="51" y="17"/>
                  <a:pt x="86" y="17"/>
                </a:cubicBezTo>
                <a:cubicBezTo>
                  <a:pt x="129" y="9"/>
                  <a:pt x="189" y="0"/>
                  <a:pt x="250" y="0"/>
                </a:cubicBezTo>
                <a:cubicBezTo>
                  <a:pt x="319" y="0"/>
                  <a:pt x="379" y="9"/>
                  <a:pt x="422" y="17"/>
                </a:cubicBezTo>
                <a:cubicBezTo>
                  <a:pt x="439" y="17"/>
                  <a:pt x="465" y="26"/>
                  <a:pt x="474" y="35"/>
                </a:cubicBezTo>
                <a:cubicBezTo>
                  <a:pt x="491" y="43"/>
                  <a:pt x="508" y="52"/>
                  <a:pt x="508" y="69"/>
                </a:cubicBezTo>
                <a:cubicBezTo>
                  <a:pt x="508" y="104"/>
                  <a:pt x="456" y="112"/>
                  <a:pt x="422" y="121"/>
                </a:cubicBezTo>
                <a:cubicBezTo>
                  <a:pt x="388" y="130"/>
                  <a:pt x="327" y="138"/>
                  <a:pt x="267" y="138"/>
                </a:cubicBezTo>
                <a:cubicBezTo>
                  <a:pt x="267" y="138"/>
                  <a:pt x="258" y="138"/>
                  <a:pt x="250" y="138"/>
                </a:cubicBezTo>
                <a:close/>
                <a:moveTo>
                  <a:pt x="60" y="69"/>
                </a:moveTo>
                <a:lnTo>
                  <a:pt x="60" y="69"/>
                </a:lnTo>
                <a:cubicBezTo>
                  <a:pt x="69" y="69"/>
                  <a:pt x="77" y="78"/>
                  <a:pt x="103" y="86"/>
                </a:cubicBezTo>
                <a:cubicBezTo>
                  <a:pt x="138" y="86"/>
                  <a:pt x="189" y="95"/>
                  <a:pt x="241" y="95"/>
                </a:cubicBezTo>
                <a:cubicBezTo>
                  <a:pt x="250" y="95"/>
                  <a:pt x="258" y="95"/>
                  <a:pt x="267" y="95"/>
                </a:cubicBezTo>
                <a:cubicBezTo>
                  <a:pt x="319" y="95"/>
                  <a:pt x="362" y="86"/>
                  <a:pt x="405" y="86"/>
                </a:cubicBezTo>
                <a:cubicBezTo>
                  <a:pt x="431" y="78"/>
                  <a:pt x="439" y="69"/>
                  <a:pt x="448" y="69"/>
                </a:cubicBezTo>
                <a:cubicBezTo>
                  <a:pt x="439" y="69"/>
                  <a:pt x="422" y="61"/>
                  <a:pt x="396" y="52"/>
                </a:cubicBezTo>
                <a:cubicBezTo>
                  <a:pt x="353" y="52"/>
                  <a:pt x="310" y="43"/>
                  <a:pt x="250" y="43"/>
                </a:cubicBezTo>
                <a:cubicBezTo>
                  <a:pt x="198" y="43"/>
                  <a:pt x="146" y="52"/>
                  <a:pt x="112" y="52"/>
                </a:cubicBezTo>
                <a:cubicBezTo>
                  <a:pt x="86" y="61"/>
                  <a:pt x="69" y="69"/>
                  <a:pt x="60" y="69"/>
                </a:cubicBezTo>
                <a:close/>
                <a:moveTo>
                  <a:pt x="465" y="78"/>
                </a:moveTo>
                <a:lnTo>
                  <a:pt x="465" y="78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75" name="Freeform 673">
            <a:extLst>
              <a:ext uri="{FF2B5EF4-FFF2-40B4-BE49-F238E27FC236}">
                <a16:creationId xmlns:a16="http://schemas.microsoft.com/office/drawing/2014/main" id="{71AA44A9-9F93-084D-8027-741BD59B03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3703" y="2359257"/>
            <a:ext cx="270374" cy="101096"/>
          </a:xfrm>
          <a:custGeom>
            <a:avLst/>
            <a:gdLst>
              <a:gd name="T0" fmla="*/ 250 w 509"/>
              <a:gd name="T1" fmla="*/ 190 h 191"/>
              <a:gd name="T2" fmla="*/ 250 w 509"/>
              <a:gd name="T3" fmla="*/ 190 h 191"/>
              <a:gd name="T4" fmla="*/ 86 w 509"/>
              <a:gd name="T5" fmla="*/ 181 h 191"/>
              <a:gd name="T6" fmla="*/ 34 w 509"/>
              <a:gd name="T7" fmla="*/ 164 h 191"/>
              <a:gd name="T8" fmla="*/ 0 w 509"/>
              <a:gd name="T9" fmla="*/ 121 h 191"/>
              <a:gd name="T10" fmla="*/ 0 w 509"/>
              <a:gd name="T11" fmla="*/ 26 h 191"/>
              <a:gd name="T12" fmla="*/ 26 w 509"/>
              <a:gd name="T13" fmla="*/ 0 h 191"/>
              <a:gd name="T14" fmla="*/ 26 w 509"/>
              <a:gd name="T15" fmla="*/ 0 h 191"/>
              <a:gd name="T16" fmla="*/ 43 w 509"/>
              <a:gd name="T17" fmla="*/ 18 h 191"/>
              <a:gd name="T18" fmla="*/ 103 w 509"/>
              <a:gd name="T19" fmla="*/ 43 h 191"/>
              <a:gd name="T20" fmla="*/ 241 w 509"/>
              <a:gd name="T21" fmla="*/ 52 h 191"/>
              <a:gd name="T22" fmla="*/ 267 w 509"/>
              <a:gd name="T23" fmla="*/ 52 h 191"/>
              <a:gd name="T24" fmla="*/ 405 w 509"/>
              <a:gd name="T25" fmla="*/ 43 h 191"/>
              <a:gd name="T26" fmla="*/ 456 w 509"/>
              <a:gd name="T27" fmla="*/ 18 h 191"/>
              <a:gd name="T28" fmla="*/ 482 w 509"/>
              <a:gd name="T29" fmla="*/ 0 h 191"/>
              <a:gd name="T30" fmla="*/ 482 w 509"/>
              <a:gd name="T31" fmla="*/ 0 h 191"/>
              <a:gd name="T32" fmla="*/ 508 w 509"/>
              <a:gd name="T33" fmla="*/ 26 h 191"/>
              <a:gd name="T34" fmla="*/ 508 w 509"/>
              <a:gd name="T35" fmla="*/ 26 h 191"/>
              <a:gd name="T36" fmla="*/ 508 w 509"/>
              <a:gd name="T37" fmla="*/ 26 h 191"/>
              <a:gd name="T38" fmla="*/ 508 w 509"/>
              <a:gd name="T39" fmla="*/ 26 h 191"/>
              <a:gd name="T40" fmla="*/ 508 w 509"/>
              <a:gd name="T41" fmla="*/ 121 h 191"/>
              <a:gd name="T42" fmla="*/ 422 w 509"/>
              <a:gd name="T43" fmla="*/ 181 h 191"/>
              <a:gd name="T44" fmla="*/ 250 w 509"/>
              <a:gd name="T45" fmla="*/ 190 h 191"/>
              <a:gd name="T46" fmla="*/ 43 w 509"/>
              <a:gd name="T47" fmla="*/ 121 h 191"/>
              <a:gd name="T48" fmla="*/ 43 w 509"/>
              <a:gd name="T49" fmla="*/ 121 h 191"/>
              <a:gd name="T50" fmla="*/ 112 w 509"/>
              <a:gd name="T51" fmla="*/ 138 h 191"/>
              <a:gd name="T52" fmla="*/ 250 w 509"/>
              <a:gd name="T53" fmla="*/ 147 h 191"/>
              <a:gd name="T54" fmla="*/ 396 w 509"/>
              <a:gd name="T55" fmla="*/ 138 h 191"/>
              <a:gd name="T56" fmla="*/ 456 w 509"/>
              <a:gd name="T57" fmla="*/ 121 h 191"/>
              <a:gd name="T58" fmla="*/ 456 w 509"/>
              <a:gd name="T59" fmla="*/ 69 h 191"/>
              <a:gd name="T60" fmla="*/ 422 w 509"/>
              <a:gd name="T61" fmla="*/ 78 h 191"/>
              <a:gd name="T62" fmla="*/ 267 w 509"/>
              <a:gd name="T63" fmla="*/ 95 h 191"/>
              <a:gd name="T64" fmla="*/ 233 w 509"/>
              <a:gd name="T65" fmla="*/ 95 h 191"/>
              <a:gd name="T66" fmla="*/ 86 w 509"/>
              <a:gd name="T67" fmla="*/ 78 h 191"/>
              <a:gd name="T68" fmla="*/ 51 w 509"/>
              <a:gd name="T69" fmla="*/ 69 h 191"/>
              <a:gd name="T70" fmla="*/ 43 w 509"/>
              <a:gd name="T71" fmla="*/ 121 h 191"/>
              <a:gd name="T72" fmla="*/ 456 w 509"/>
              <a:gd name="T73" fmla="*/ 121 h 191"/>
              <a:gd name="T74" fmla="*/ 456 w 509"/>
              <a:gd name="T75" fmla="*/ 121 h 191"/>
              <a:gd name="T76" fmla="*/ 51 w 509"/>
              <a:gd name="T77" fmla="*/ 26 h 191"/>
              <a:gd name="T78" fmla="*/ 51 w 509"/>
              <a:gd name="T79" fmla="*/ 26 h 1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509" h="191">
                <a:moveTo>
                  <a:pt x="250" y="190"/>
                </a:moveTo>
                <a:lnTo>
                  <a:pt x="250" y="190"/>
                </a:lnTo>
                <a:cubicBezTo>
                  <a:pt x="189" y="190"/>
                  <a:pt x="129" y="190"/>
                  <a:pt x="86" y="181"/>
                </a:cubicBezTo>
                <a:cubicBezTo>
                  <a:pt x="60" y="173"/>
                  <a:pt x="43" y="164"/>
                  <a:pt x="34" y="164"/>
                </a:cubicBezTo>
                <a:cubicBezTo>
                  <a:pt x="8" y="147"/>
                  <a:pt x="0" y="138"/>
                  <a:pt x="0" y="121"/>
                </a:cubicBezTo>
                <a:cubicBezTo>
                  <a:pt x="0" y="26"/>
                  <a:pt x="0" y="26"/>
                  <a:pt x="0" y="26"/>
                </a:cubicBezTo>
                <a:cubicBezTo>
                  <a:pt x="0" y="18"/>
                  <a:pt x="17" y="0"/>
                  <a:pt x="26" y="0"/>
                </a:cubicBezTo>
                <a:lnTo>
                  <a:pt x="26" y="0"/>
                </a:lnTo>
                <a:cubicBezTo>
                  <a:pt x="34" y="0"/>
                  <a:pt x="43" y="9"/>
                  <a:pt x="43" y="18"/>
                </a:cubicBezTo>
                <a:cubicBezTo>
                  <a:pt x="51" y="26"/>
                  <a:pt x="69" y="35"/>
                  <a:pt x="103" y="43"/>
                </a:cubicBezTo>
                <a:cubicBezTo>
                  <a:pt x="138" y="43"/>
                  <a:pt x="189" y="52"/>
                  <a:pt x="241" y="52"/>
                </a:cubicBezTo>
                <a:cubicBezTo>
                  <a:pt x="250" y="52"/>
                  <a:pt x="258" y="52"/>
                  <a:pt x="267" y="52"/>
                </a:cubicBezTo>
                <a:cubicBezTo>
                  <a:pt x="319" y="52"/>
                  <a:pt x="362" y="43"/>
                  <a:pt x="405" y="43"/>
                </a:cubicBezTo>
                <a:cubicBezTo>
                  <a:pt x="439" y="35"/>
                  <a:pt x="456" y="26"/>
                  <a:pt x="456" y="18"/>
                </a:cubicBezTo>
                <a:cubicBezTo>
                  <a:pt x="465" y="9"/>
                  <a:pt x="474" y="0"/>
                  <a:pt x="482" y="0"/>
                </a:cubicBezTo>
                <a:lnTo>
                  <a:pt x="482" y="0"/>
                </a:lnTo>
                <a:cubicBezTo>
                  <a:pt x="491" y="0"/>
                  <a:pt x="508" y="18"/>
                  <a:pt x="508" y="26"/>
                </a:cubicBezTo>
                <a:lnTo>
                  <a:pt x="508" y="26"/>
                </a:lnTo>
                <a:lnTo>
                  <a:pt x="508" y="26"/>
                </a:lnTo>
                <a:lnTo>
                  <a:pt x="508" y="26"/>
                </a:lnTo>
                <a:cubicBezTo>
                  <a:pt x="508" y="121"/>
                  <a:pt x="508" y="121"/>
                  <a:pt x="508" y="121"/>
                </a:cubicBezTo>
                <a:cubicBezTo>
                  <a:pt x="508" y="156"/>
                  <a:pt x="456" y="173"/>
                  <a:pt x="422" y="181"/>
                </a:cubicBezTo>
                <a:cubicBezTo>
                  <a:pt x="379" y="190"/>
                  <a:pt x="319" y="190"/>
                  <a:pt x="250" y="190"/>
                </a:cubicBezTo>
                <a:close/>
                <a:moveTo>
                  <a:pt x="43" y="121"/>
                </a:moveTo>
                <a:lnTo>
                  <a:pt x="43" y="121"/>
                </a:lnTo>
                <a:cubicBezTo>
                  <a:pt x="51" y="121"/>
                  <a:pt x="69" y="130"/>
                  <a:pt x="112" y="138"/>
                </a:cubicBezTo>
                <a:cubicBezTo>
                  <a:pt x="146" y="147"/>
                  <a:pt x="198" y="147"/>
                  <a:pt x="250" y="147"/>
                </a:cubicBezTo>
                <a:cubicBezTo>
                  <a:pt x="310" y="147"/>
                  <a:pt x="353" y="147"/>
                  <a:pt x="396" y="138"/>
                </a:cubicBezTo>
                <a:cubicBezTo>
                  <a:pt x="439" y="130"/>
                  <a:pt x="456" y="121"/>
                  <a:pt x="456" y="121"/>
                </a:cubicBezTo>
                <a:cubicBezTo>
                  <a:pt x="456" y="69"/>
                  <a:pt x="456" y="69"/>
                  <a:pt x="456" y="69"/>
                </a:cubicBezTo>
                <a:cubicBezTo>
                  <a:pt x="448" y="78"/>
                  <a:pt x="439" y="78"/>
                  <a:pt x="422" y="78"/>
                </a:cubicBezTo>
                <a:cubicBezTo>
                  <a:pt x="388" y="87"/>
                  <a:pt x="327" y="95"/>
                  <a:pt x="267" y="95"/>
                </a:cubicBezTo>
                <a:cubicBezTo>
                  <a:pt x="258" y="95"/>
                  <a:pt x="250" y="95"/>
                  <a:pt x="233" y="95"/>
                </a:cubicBezTo>
                <a:cubicBezTo>
                  <a:pt x="181" y="95"/>
                  <a:pt x="120" y="87"/>
                  <a:pt x="86" y="78"/>
                </a:cubicBezTo>
                <a:cubicBezTo>
                  <a:pt x="69" y="78"/>
                  <a:pt x="60" y="78"/>
                  <a:pt x="51" y="69"/>
                </a:cubicBezTo>
                <a:lnTo>
                  <a:pt x="43" y="121"/>
                </a:lnTo>
                <a:close/>
                <a:moveTo>
                  <a:pt x="456" y="121"/>
                </a:moveTo>
                <a:lnTo>
                  <a:pt x="456" y="121"/>
                </a:lnTo>
                <a:close/>
                <a:moveTo>
                  <a:pt x="51" y="26"/>
                </a:moveTo>
                <a:lnTo>
                  <a:pt x="51" y="26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76" name="Freeform 674">
            <a:extLst>
              <a:ext uri="{FF2B5EF4-FFF2-40B4-BE49-F238E27FC236}">
                <a16:creationId xmlns:a16="http://schemas.microsoft.com/office/drawing/2014/main" id="{BEF853DF-229C-DF46-B043-89C7CBC303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48183" y="2206436"/>
            <a:ext cx="350313" cy="345610"/>
          </a:xfrm>
          <a:custGeom>
            <a:avLst/>
            <a:gdLst>
              <a:gd name="T0" fmla="*/ 327 w 656"/>
              <a:gd name="T1" fmla="*/ 646 h 647"/>
              <a:gd name="T2" fmla="*/ 327 w 656"/>
              <a:gd name="T3" fmla="*/ 646 h 647"/>
              <a:gd name="T4" fmla="*/ 103 w 656"/>
              <a:gd name="T5" fmla="*/ 552 h 647"/>
              <a:gd name="T6" fmla="*/ 0 w 656"/>
              <a:gd name="T7" fmla="*/ 319 h 647"/>
              <a:gd name="T8" fmla="*/ 103 w 656"/>
              <a:gd name="T9" fmla="*/ 95 h 647"/>
              <a:gd name="T10" fmla="*/ 327 w 656"/>
              <a:gd name="T11" fmla="*/ 0 h 647"/>
              <a:gd name="T12" fmla="*/ 560 w 656"/>
              <a:gd name="T13" fmla="*/ 95 h 647"/>
              <a:gd name="T14" fmla="*/ 655 w 656"/>
              <a:gd name="T15" fmla="*/ 319 h 647"/>
              <a:gd name="T16" fmla="*/ 560 w 656"/>
              <a:gd name="T17" fmla="*/ 552 h 647"/>
              <a:gd name="T18" fmla="*/ 327 w 656"/>
              <a:gd name="T19" fmla="*/ 646 h 647"/>
              <a:gd name="T20" fmla="*/ 327 w 656"/>
              <a:gd name="T21" fmla="*/ 35 h 647"/>
              <a:gd name="T22" fmla="*/ 327 w 656"/>
              <a:gd name="T23" fmla="*/ 35 h 647"/>
              <a:gd name="T24" fmla="*/ 43 w 656"/>
              <a:gd name="T25" fmla="*/ 319 h 647"/>
              <a:gd name="T26" fmla="*/ 327 w 656"/>
              <a:gd name="T27" fmla="*/ 603 h 647"/>
              <a:gd name="T28" fmla="*/ 612 w 656"/>
              <a:gd name="T29" fmla="*/ 319 h 647"/>
              <a:gd name="T30" fmla="*/ 327 w 656"/>
              <a:gd name="T31" fmla="*/ 35 h 6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656" h="647">
                <a:moveTo>
                  <a:pt x="327" y="646"/>
                </a:moveTo>
                <a:lnTo>
                  <a:pt x="327" y="646"/>
                </a:lnTo>
                <a:cubicBezTo>
                  <a:pt x="241" y="646"/>
                  <a:pt x="164" y="612"/>
                  <a:pt x="103" y="552"/>
                </a:cubicBezTo>
                <a:cubicBezTo>
                  <a:pt x="34" y="491"/>
                  <a:pt x="0" y="405"/>
                  <a:pt x="0" y="319"/>
                </a:cubicBezTo>
                <a:cubicBezTo>
                  <a:pt x="0" y="233"/>
                  <a:pt x="34" y="155"/>
                  <a:pt x="103" y="95"/>
                </a:cubicBezTo>
                <a:cubicBezTo>
                  <a:pt x="164" y="26"/>
                  <a:pt x="241" y="0"/>
                  <a:pt x="327" y="0"/>
                </a:cubicBezTo>
                <a:cubicBezTo>
                  <a:pt x="413" y="0"/>
                  <a:pt x="500" y="26"/>
                  <a:pt x="560" y="95"/>
                </a:cubicBezTo>
                <a:cubicBezTo>
                  <a:pt x="620" y="155"/>
                  <a:pt x="655" y="233"/>
                  <a:pt x="655" y="319"/>
                </a:cubicBezTo>
                <a:cubicBezTo>
                  <a:pt x="655" y="405"/>
                  <a:pt x="620" y="491"/>
                  <a:pt x="560" y="552"/>
                </a:cubicBezTo>
                <a:cubicBezTo>
                  <a:pt x="500" y="612"/>
                  <a:pt x="413" y="646"/>
                  <a:pt x="327" y="646"/>
                </a:cubicBezTo>
                <a:close/>
                <a:moveTo>
                  <a:pt x="327" y="35"/>
                </a:moveTo>
                <a:lnTo>
                  <a:pt x="327" y="35"/>
                </a:lnTo>
                <a:cubicBezTo>
                  <a:pt x="172" y="35"/>
                  <a:pt x="43" y="164"/>
                  <a:pt x="43" y="319"/>
                </a:cubicBezTo>
                <a:cubicBezTo>
                  <a:pt x="43" y="474"/>
                  <a:pt x="172" y="603"/>
                  <a:pt x="327" y="603"/>
                </a:cubicBezTo>
                <a:cubicBezTo>
                  <a:pt x="482" y="603"/>
                  <a:pt x="612" y="474"/>
                  <a:pt x="612" y="319"/>
                </a:cubicBezTo>
                <a:cubicBezTo>
                  <a:pt x="612" y="164"/>
                  <a:pt x="482" y="35"/>
                  <a:pt x="327" y="35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77" name="Freeform 675">
            <a:extLst>
              <a:ext uri="{FF2B5EF4-FFF2-40B4-BE49-F238E27FC236}">
                <a16:creationId xmlns:a16="http://schemas.microsoft.com/office/drawing/2014/main" id="{41740C6F-F48F-9843-9883-A0D352E090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90503" y="2244054"/>
            <a:ext cx="265674" cy="268024"/>
          </a:xfrm>
          <a:custGeom>
            <a:avLst/>
            <a:gdLst>
              <a:gd name="T0" fmla="*/ 249 w 500"/>
              <a:gd name="T1" fmla="*/ 500 h 501"/>
              <a:gd name="T2" fmla="*/ 249 w 500"/>
              <a:gd name="T3" fmla="*/ 500 h 501"/>
              <a:gd name="T4" fmla="*/ 0 w 500"/>
              <a:gd name="T5" fmla="*/ 250 h 501"/>
              <a:gd name="T6" fmla="*/ 249 w 500"/>
              <a:gd name="T7" fmla="*/ 0 h 501"/>
              <a:gd name="T8" fmla="*/ 499 w 500"/>
              <a:gd name="T9" fmla="*/ 250 h 501"/>
              <a:gd name="T10" fmla="*/ 249 w 500"/>
              <a:gd name="T11" fmla="*/ 500 h 501"/>
              <a:gd name="T12" fmla="*/ 249 w 500"/>
              <a:gd name="T13" fmla="*/ 43 h 501"/>
              <a:gd name="T14" fmla="*/ 249 w 500"/>
              <a:gd name="T15" fmla="*/ 43 h 501"/>
              <a:gd name="T16" fmla="*/ 43 w 500"/>
              <a:gd name="T17" fmla="*/ 250 h 501"/>
              <a:gd name="T18" fmla="*/ 249 w 500"/>
              <a:gd name="T19" fmla="*/ 457 h 501"/>
              <a:gd name="T20" fmla="*/ 456 w 500"/>
              <a:gd name="T21" fmla="*/ 250 h 501"/>
              <a:gd name="T22" fmla="*/ 249 w 500"/>
              <a:gd name="T23" fmla="*/ 43 h 5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500" h="501">
                <a:moveTo>
                  <a:pt x="249" y="500"/>
                </a:moveTo>
                <a:lnTo>
                  <a:pt x="249" y="500"/>
                </a:lnTo>
                <a:cubicBezTo>
                  <a:pt x="112" y="500"/>
                  <a:pt x="0" y="388"/>
                  <a:pt x="0" y="250"/>
                </a:cubicBezTo>
                <a:cubicBezTo>
                  <a:pt x="0" y="112"/>
                  <a:pt x="112" y="0"/>
                  <a:pt x="249" y="0"/>
                </a:cubicBezTo>
                <a:cubicBezTo>
                  <a:pt x="387" y="0"/>
                  <a:pt x="499" y="112"/>
                  <a:pt x="499" y="250"/>
                </a:cubicBezTo>
                <a:cubicBezTo>
                  <a:pt x="499" y="388"/>
                  <a:pt x="387" y="500"/>
                  <a:pt x="249" y="500"/>
                </a:cubicBezTo>
                <a:close/>
                <a:moveTo>
                  <a:pt x="249" y="43"/>
                </a:moveTo>
                <a:lnTo>
                  <a:pt x="249" y="43"/>
                </a:lnTo>
                <a:cubicBezTo>
                  <a:pt x="137" y="43"/>
                  <a:pt x="43" y="138"/>
                  <a:pt x="43" y="250"/>
                </a:cubicBezTo>
                <a:cubicBezTo>
                  <a:pt x="43" y="371"/>
                  <a:pt x="137" y="457"/>
                  <a:pt x="249" y="457"/>
                </a:cubicBezTo>
                <a:cubicBezTo>
                  <a:pt x="361" y="457"/>
                  <a:pt x="456" y="371"/>
                  <a:pt x="456" y="250"/>
                </a:cubicBezTo>
                <a:cubicBezTo>
                  <a:pt x="456" y="138"/>
                  <a:pt x="361" y="43"/>
                  <a:pt x="249" y="43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78" name="Freeform 676">
            <a:extLst>
              <a:ext uri="{FF2B5EF4-FFF2-40B4-BE49-F238E27FC236}">
                <a16:creationId xmlns:a16="http://schemas.microsoft.com/office/drawing/2014/main" id="{ECEE4FD6-E195-414A-A84D-B442EE5B9A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82196" y="2312236"/>
            <a:ext cx="82287" cy="129309"/>
          </a:xfrm>
          <a:custGeom>
            <a:avLst/>
            <a:gdLst>
              <a:gd name="T0" fmla="*/ 69 w 156"/>
              <a:gd name="T1" fmla="*/ 242 h 243"/>
              <a:gd name="T2" fmla="*/ 69 w 156"/>
              <a:gd name="T3" fmla="*/ 242 h 243"/>
              <a:gd name="T4" fmla="*/ 17 w 156"/>
              <a:gd name="T5" fmla="*/ 224 h 243"/>
              <a:gd name="T6" fmla="*/ 8 w 156"/>
              <a:gd name="T7" fmla="*/ 207 h 243"/>
              <a:gd name="T8" fmla="*/ 26 w 156"/>
              <a:gd name="T9" fmla="*/ 198 h 243"/>
              <a:gd name="T10" fmla="*/ 103 w 156"/>
              <a:gd name="T11" fmla="*/ 198 h 243"/>
              <a:gd name="T12" fmla="*/ 120 w 156"/>
              <a:gd name="T13" fmla="*/ 173 h 243"/>
              <a:gd name="T14" fmla="*/ 69 w 156"/>
              <a:gd name="T15" fmla="*/ 138 h 243"/>
              <a:gd name="T16" fmla="*/ 26 w 156"/>
              <a:gd name="T17" fmla="*/ 112 h 243"/>
              <a:gd name="T18" fmla="*/ 8 w 156"/>
              <a:gd name="T19" fmla="*/ 69 h 243"/>
              <a:gd name="T20" fmla="*/ 34 w 156"/>
              <a:gd name="T21" fmla="*/ 17 h 243"/>
              <a:gd name="T22" fmla="*/ 137 w 156"/>
              <a:gd name="T23" fmla="*/ 17 h 243"/>
              <a:gd name="T24" fmla="*/ 146 w 156"/>
              <a:gd name="T25" fmla="*/ 35 h 243"/>
              <a:gd name="T26" fmla="*/ 129 w 156"/>
              <a:gd name="T27" fmla="*/ 43 h 243"/>
              <a:gd name="T28" fmla="*/ 51 w 156"/>
              <a:gd name="T29" fmla="*/ 43 h 243"/>
              <a:gd name="T30" fmla="*/ 34 w 156"/>
              <a:gd name="T31" fmla="*/ 69 h 243"/>
              <a:gd name="T32" fmla="*/ 86 w 156"/>
              <a:gd name="T33" fmla="*/ 104 h 243"/>
              <a:gd name="T34" fmla="*/ 129 w 156"/>
              <a:gd name="T35" fmla="*/ 129 h 243"/>
              <a:gd name="T36" fmla="*/ 155 w 156"/>
              <a:gd name="T37" fmla="*/ 173 h 243"/>
              <a:gd name="T38" fmla="*/ 120 w 156"/>
              <a:gd name="T39" fmla="*/ 224 h 243"/>
              <a:gd name="T40" fmla="*/ 69 w 156"/>
              <a:gd name="T41" fmla="*/ 242 h 2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56" h="243">
                <a:moveTo>
                  <a:pt x="69" y="242"/>
                </a:moveTo>
                <a:lnTo>
                  <a:pt x="69" y="242"/>
                </a:lnTo>
                <a:cubicBezTo>
                  <a:pt x="51" y="242"/>
                  <a:pt x="34" y="233"/>
                  <a:pt x="17" y="224"/>
                </a:cubicBezTo>
                <a:cubicBezTo>
                  <a:pt x="8" y="224"/>
                  <a:pt x="0" y="216"/>
                  <a:pt x="8" y="207"/>
                </a:cubicBezTo>
                <a:cubicBezTo>
                  <a:pt x="8" y="198"/>
                  <a:pt x="17" y="198"/>
                  <a:pt x="26" y="198"/>
                </a:cubicBezTo>
                <a:cubicBezTo>
                  <a:pt x="60" y="216"/>
                  <a:pt x="86" y="216"/>
                  <a:pt x="103" y="198"/>
                </a:cubicBezTo>
                <a:cubicBezTo>
                  <a:pt x="112" y="198"/>
                  <a:pt x="120" y="181"/>
                  <a:pt x="120" y="173"/>
                </a:cubicBezTo>
                <a:cubicBezTo>
                  <a:pt x="120" y="155"/>
                  <a:pt x="94" y="147"/>
                  <a:pt x="69" y="138"/>
                </a:cubicBezTo>
                <a:cubicBezTo>
                  <a:pt x="60" y="129"/>
                  <a:pt x="43" y="121"/>
                  <a:pt x="26" y="112"/>
                </a:cubicBezTo>
                <a:cubicBezTo>
                  <a:pt x="17" y="95"/>
                  <a:pt x="8" y="86"/>
                  <a:pt x="8" y="69"/>
                </a:cubicBezTo>
                <a:cubicBezTo>
                  <a:pt x="8" y="43"/>
                  <a:pt x="17" y="26"/>
                  <a:pt x="34" y="17"/>
                </a:cubicBezTo>
                <a:cubicBezTo>
                  <a:pt x="60" y="0"/>
                  <a:pt x="103" y="0"/>
                  <a:pt x="137" y="17"/>
                </a:cubicBezTo>
                <a:cubicBezTo>
                  <a:pt x="146" y="17"/>
                  <a:pt x="155" y="26"/>
                  <a:pt x="146" y="35"/>
                </a:cubicBezTo>
                <a:cubicBezTo>
                  <a:pt x="146" y="43"/>
                  <a:pt x="137" y="43"/>
                  <a:pt x="129" y="43"/>
                </a:cubicBezTo>
                <a:cubicBezTo>
                  <a:pt x="103" y="26"/>
                  <a:pt x="69" y="26"/>
                  <a:pt x="51" y="43"/>
                </a:cubicBezTo>
                <a:cubicBezTo>
                  <a:pt x="43" y="43"/>
                  <a:pt x="34" y="60"/>
                  <a:pt x="34" y="69"/>
                </a:cubicBezTo>
                <a:cubicBezTo>
                  <a:pt x="34" y="86"/>
                  <a:pt x="60" y="95"/>
                  <a:pt x="86" y="104"/>
                </a:cubicBezTo>
                <a:cubicBezTo>
                  <a:pt x="103" y="112"/>
                  <a:pt x="112" y="121"/>
                  <a:pt x="129" y="129"/>
                </a:cubicBezTo>
                <a:cubicBezTo>
                  <a:pt x="146" y="147"/>
                  <a:pt x="155" y="155"/>
                  <a:pt x="155" y="173"/>
                </a:cubicBezTo>
                <a:cubicBezTo>
                  <a:pt x="155" y="198"/>
                  <a:pt x="137" y="216"/>
                  <a:pt x="120" y="224"/>
                </a:cubicBezTo>
                <a:cubicBezTo>
                  <a:pt x="112" y="233"/>
                  <a:pt x="94" y="242"/>
                  <a:pt x="69" y="242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79" name="Freeform 677">
            <a:extLst>
              <a:ext uri="{FF2B5EF4-FFF2-40B4-BE49-F238E27FC236}">
                <a16:creationId xmlns:a16="http://schemas.microsoft.com/office/drawing/2014/main" id="{414D4E13-ACD1-E34F-BE9D-3953BD33DE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12759" y="2281671"/>
            <a:ext cx="18809" cy="28213"/>
          </a:xfrm>
          <a:custGeom>
            <a:avLst/>
            <a:gdLst>
              <a:gd name="T0" fmla="*/ 17 w 35"/>
              <a:gd name="T1" fmla="*/ 52 h 53"/>
              <a:gd name="T2" fmla="*/ 17 w 35"/>
              <a:gd name="T3" fmla="*/ 52 h 53"/>
              <a:gd name="T4" fmla="*/ 0 w 35"/>
              <a:gd name="T5" fmla="*/ 43 h 53"/>
              <a:gd name="T6" fmla="*/ 0 w 35"/>
              <a:gd name="T7" fmla="*/ 17 h 53"/>
              <a:gd name="T8" fmla="*/ 17 w 35"/>
              <a:gd name="T9" fmla="*/ 0 h 53"/>
              <a:gd name="T10" fmla="*/ 34 w 35"/>
              <a:gd name="T11" fmla="*/ 17 h 53"/>
              <a:gd name="T12" fmla="*/ 34 w 35"/>
              <a:gd name="T13" fmla="*/ 43 h 53"/>
              <a:gd name="T14" fmla="*/ 17 w 35"/>
              <a:gd name="T15" fmla="*/ 52 h 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5" h="53">
                <a:moveTo>
                  <a:pt x="17" y="52"/>
                </a:moveTo>
                <a:lnTo>
                  <a:pt x="17" y="52"/>
                </a:lnTo>
                <a:cubicBezTo>
                  <a:pt x="9" y="52"/>
                  <a:pt x="0" y="52"/>
                  <a:pt x="0" y="43"/>
                </a:cubicBezTo>
                <a:cubicBezTo>
                  <a:pt x="0" y="17"/>
                  <a:pt x="0" y="17"/>
                  <a:pt x="0" y="17"/>
                </a:cubicBezTo>
                <a:cubicBezTo>
                  <a:pt x="0" y="9"/>
                  <a:pt x="9" y="0"/>
                  <a:pt x="17" y="0"/>
                </a:cubicBezTo>
                <a:cubicBezTo>
                  <a:pt x="26" y="0"/>
                  <a:pt x="34" y="9"/>
                  <a:pt x="34" y="17"/>
                </a:cubicBezTo>
                <a:cubicBezTo>
                  <a:pt x="34" y="43"/>
                  <a:pt x="34" y="43"/>
                  <a:pt x="34" y="43"/>
                </a:cubicBezTo>
                <a:cubicBezTo>
                  <a:pt x="34" y="52"/>
                  <a:pt x="26" y="52"/>
                  <a:pt x="17" y="52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80" name="Freeform 678">
            <a:extLst>
              <a:ext uri="{FF2B5EF4-FFF2-40B4-BE49-F238E27FC236}">
                <a16:creationId xmlns:a16="http://schemas.microsoft.com/office/drawing/2014/main" id="{E5FD3CDC-AF02-8949-BD88-7B39F31EB0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12759" y="2441545"/>
            <a:ext cx="18809" cy="32915"/>
          </a:xfrm>
          <a:custGeom>
            <a:avLst/>
            <a:gdLst>
              <a:gd name="T0" fmla="*/ 17 w 35"/>
              <a:gd name="T1" fmla="*/ 60 h 61"/>
              <a:gd name="T2" fmla="*/ 17 w 35"/>
              <a:gd name="T3" fmla="*/ 60 h 61"/>
              <a:gd name="T4" fmla="*/ 0 w 35"/>
              <a:gd name="T5" fmla="*/ 43 h 61"/>
              <a:gd name="T6" fmla="*/ 0 w 35"/>
              <a:gd name="T7" fmla="*/ 17 h 61"/>
              <a:gd name="T8" fmla="*/ 17 w 35"/>
              <a:gd name="T9" fmla="*/ 0 h 61"/>
              <a:gd name="T10" fmla="*/ 34 w 35"/>
              <a:gd name="T11" fmla="*/ 17 h 61"/>
              <a:gd name="T12" fmla="*/ 34 w 35"/>
              <a:gd name="T13" fmla="*/ 43 h 61"/>
              <a:gd name="T14" fmla="*/ 17 w 35"/>
              <a:gd name="T15" fmla="*/ 60 h 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5" h="61">
                <a:moveTo>
                  <a:pt x="17" y="60"/>
                </a:moveTo>
                <a:lnTo>
                  <a:pt x="17" y="60"/>
                </a:lnTo>
                <a:cubicBezTo>
                  <a:pt x="9" y="60"/>
                  <a:pt x="0" y="51"/>
                  <a:pt x="0" y="43"/>
                </a:cubicBezTo>
                <a:cubicBezTo>
                  <a:pt x="0" y="17"/>
                  <a:pt x="0" y="17"/>
                  <a:pt x="0" y="17"/>
                </a:cubicBezTo>
                <a:cubicBezTo>
                  <a:pt x="0" y="8"/>
                  <a:pt x="9" y="0"/>
                  <a:pt x="17" y="0"/>
                </a:cubicBezTo>
                <a:cubicBezTo>
                  <a:pt x="26" y="0"/>
                  <a:pt x="34" y="8"/>
                  <a:pt x="34" y="17"/>
                </a:cubicBezTo>
                <a:cubicBezTo>
                  <a:pt x="34" y="43"/>
                  <a:pt x="34" y="43"/>
                  <a:pt x="34" y="43"/>
                </a:cubicBezTo>
                <a:cubicBezTo>
                  <a:pt x="34" y="51"/>
                  <a:pt x="26" y="60"/>
                  <a:pt x="17" y="60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81" name="Freeform 679">
            <a:extLst>
              <a:ext uri="{FF2B5EF4-FFF2-40B4-BE49-F238E27FC236}">
                <a16:creationId xmlns:a16="http://schemas.microsoft.com/office/drawing/2014/main" id="{50D5C36C-5FDF-5543-8B09-04BE7CE60D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9741" y="4860812"/>
            <a:ext cx="32915" cy="456111"/>
          </a:xfrm>
          <a:custGeom>
            <a:avLst/>
            <a:gdLst>
              <a:gd name="T0" fmla="*/ 35 w 61"/>
              <a:gd name="T1" fmla="*/ 853 h 854"/>
              <a:gd name="T2" fmla="*/ 35 w 61"/>
              <a:gd name="T3" fmla="*/ 853 h 854"/>
              <a:gd name="T4" fmla="*/ 0 w 61"/>
              <a:gd name="T5" fmla="*/ 827 h 854"/>
              <a:gd name="T6" fmla="*/ 0 w 61"/>
              <a:gd name="T7" fmla="*/ 34 h 854"/>
              <a:gd name="T8" fmla="*/ 35 w 61"/>
              <a:gd name="T9" fmla="*/ 0 h 854"/>
              <a:gd name="T10" fmla="*/ 60 w 61"/>
              <a:gd name="T11" fmla="*/ 34 h 854"/>
              <a:gd name="T12" fmla="*/ 60 w 61"/>
              <a:gd name="T13" fmla="*/ 827 h 854"/>
              <a:gd name="T14" fmla="*/ 35 w 61"/>
              <a:gd name="T15" fmla="*/ 853 h 8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61" h="854">
                <a:moveTo>
                  <a:pt x="35" y="853"/>
                </a:moveTo>
                <a:lnTo>
                  <a:pt x="35" y="853"/>
                </a:lnTo>
                <a:cubicBezTo>
                  <a:pt x="17" y="853"/>
                  <a:pt x="0" y="844"/>
                  <a:pt x="0" y="827"/>
                </a:cubicBezTo>
                <a:cubicBezTo>
                  <a:pt x="0" y="34"/>
                  <a:pt x="0" y="34"/>
                  <a:pt x="0" y="34"/>
                </a:cubicBezTo>
                <a:cubicBezTo>
                  <a:pt x="0" y="17"/>
                  <a:pt x="17" y="0"/>
                  <a:pt x="35" y="0"/>
                </a:cubicBezTo>
                <a:cubicBezTo>
                  <a:pt x="52" y="0"/>
                  <a:pt x="60" y="17"/>
                  <a:pt x="60" y="34"/>
                </a:cubicBezTo>
                <a:cubicBezTo>
                  <a:pt x="60" y="827"/>
                  <a:pt x="60" y="827"/>
                  <a:pt x="60" y="827"/>
                </a:cubicBezTo>
                <a:cubicBezTo>
                  <a:pt x="60" y="844"/>
                  <a:pt x="52" y="853"/>
                  <a:pt x="35" y="853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82" name="Freeform 680">
            <a:extLst>
              <a:ext uri="{FF2B5EF4-FFF2-40B4-BE49-F238E27FC236}">
                <a16:creationId xmlns:a16="http://schemas.microsoft.com/office/drawing/2014/main" id="{BC54506B-57E4-504E-B74B-EFDF2E518E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9741" y="5284007"/>
            <a:ext cx="456111" cy="32915"/>
          </a:xfrm>
          <a:custGeom>
            <a:avLst/>
            <a:gdLst>
              <a:gd name="T0" fmla="*/ 818 w 854"/>
              <a:gd name="T1" fmla="*/ 61 h 62"/>
              <a:gd name="T2" fmla="*/ 818 w 854"/>
              <a:gd name="T3" fmla="*/ 61 h 62"/>
              <a:gd name="T4" fmla="*/ 35 w 854"/>
              <a:gd name="T5" fmla="*/ 61 h 62"/>
              <a:gd name="T6" fmla="*/ 0 w 854"/>
              <a:gd name="T7" fmla="*/ 35 h 62"/>
              <a:gd name="T8" fmla="*/ 35 w 854"/>
              <a:gd name="T9" fmla="*/ 0 h 62"/>
              <a:gd name="T10" fmla="*/ 818 w 854"/>
              <a:gd name="T11" fmla="*/ 0 h 62"/>
              <a:gd name="T12" fmla="*/ 853 w 854"/>
              <a:gd name="T13" fmla="*/ 35 h 62"/>
              <a:gd name="T14" fmla="*/ 818 w 854"/>
              <a:gd name="T15" fmla="*/ 61 h 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854" h="62">
                <a:moveTo>
                  <a:pt x="818" y="61"/>
                </a:moveTo>
                <a:lnTo>
                  <a:pt x="818" y="61"/>
                </a:lnTo>
                <a:cubicBezTo>
                  <a:pt x="35" y="61"/>
                  <a:pt x="35" y="61"/>
                  <a:pt x="35" y="61"/>
                </a:cubicBezTo>
                <a:cubicBezTo>
                  <a:pt x="17" y="61"/>
                  <a:pt x="0" y="52"/>
                  <a:pt x="0" y="35"/>
                </a:cubicBezTo>
                <a:cubicBezTo>
                  <a:pt x="0" y="18"/>
                  <a:pt x="17" y="0"/>
                  <a:pt x="35" y="0"/>
                </a:cubicBezTo>
                <a:cubicBezTo>
                  <a:pt x="818" y="0"/>
                  <a:pt x="818" y="0"/>
                  <a:pt x="818" y="0"/>
                </a:cubicBezTo>
                <a:cubicBezTo>
                  <a:pt x="836" y="0"/>
                  <a:pt x="853" y="18"/>
                  <a:pt x="853" y="35"/>
                </a:cubicBezTo>
                <a:cubicBezTo>
                  <a:pt x="853" y="52"/>
                  <a:pt x="836" y="61"/>
                  <a:pt x="818" y="61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83" name="Freeform 681">
            <a:extLst>
              <a:ext uri="{FF2B5EF4-FFF2-40B4-BE49-F238E27FC236}">
                <a16:creationId xmlns:a16="http://schemas.microsoft.com/office/drawing/2014/main" id="{7757A03F-C97D-D749-81AE-A654170A47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18517" y="4943099"/>
            <a:ext cx="399685" cy="322100"/>
          </a:xfrm>
          <a:custGeom>
            <a:avLst/>
            <a:gdLst>
              <a:gd name="T0" fmla="*/ 396 w 751"/>
              <a:gd name="T1" fmla="*/ 603 h 604"/>
              <a:gd name="T2" fmla="*/ 396 w 751"/>
              <a:gd name="T3" fmla="*/ 603 h 604"/>
              <a:gd name="T4" fmla="*/ 371 w 751"/>
              <a:gd name="T5" fmla="*/ 586 h 604"/>
              <a:gd name="T6" fmla="*/ 233 w 751"/>
              <a:gd name="T7" fmla="*/ 405 h 604"/>
              <a:gd name="T8" fmla="*/ 61 w 751"/>
              <a:gd name="T9" fmla="*/ 594 h 604"/>
              <a:gd name="T10" fmla="*/ 9 w 751"/>
              <a:gd name="T11" fmla="*/ 594 h 604"/>
              <a:gd name="T12" fmla="*/ 9 w 751"/>
              <a:gd name="T13" fmla="*/ 551 h 604"/>
              <a:gd name="T14" fmla="*/ 207 w 751"/>
              <a:gd name="T15" fmla="*/ 336 h 604"/>
              <a:gd name="T16" fmla="*/ 233 w 751"/>
              <a:gd name="T17" fmla="*/ 327 h 604"/>
              <a:gd name="T18" fmla="*/ 259 w 751"/>
              <a:gd name="T19" fmla="*/ 336 h 604"/>
              <a:gd name="T20" fmla="*/ 396 w 751"/>
              <a:gd name="T21" fmla="*/ 517 h 604"/>
              <a:gd name="T22" fmla="*/ 689 w 751"/>
              <a:gd name="T23" fmla="*/ 17 h 604"/>
              <a:gd name="T24" fmla="*/ 732 w 751"/>
              <a:gd name="T25" fmla="*/ 9 h 604"/>
              <a:gd name="T26" fmla="*/ 741 w 751"/>
              <a:gd name="T27" fmla="*/ 52 h 604"/>
              <a:gd name="T28" fmla="*/ 422 w 751"/>
              <a:gd name="T29" fmla="*/ 586 h 604"/>
              <a:gd name="T30" fmla="*/ 396 w 751"/>
              <a:gd name="T31" fmla="*/ 603 h 6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51" h="604">
                <a:moveTo>
                  <a:pt x="396" y="603"/>
                </a:moveTo>
                <a:lnTo>
                  <a:pt x="396" y="603"/>
                </a:lnTo>
                <a:cubicBezTo>
                  <a:pt x="388" y="603"/>
                  <a:pt x="379" y="594"/>
                  <a:pt x="371" y="586"/>
                </a:cubicBezTo>
                <a:cubicBezTo>
                  <a:pt x="233" y="405"/>
                  <a:pt x="233" y="405"/>
                  <a:pt x="233" y="405"/>
                </a:cubicBezTo>
                <a:cubicBezTo>
                  <a:pt x="61" y="594"/>
                  <a:pt x="61" y="594"/>
                  <a:pt x="61" y="594"/>
                </a:cubicBezTo>
                <a:cubicBezTo>
                  <a:pt x="43" y="603"/>
                  <a:pt x="26" y="603"/>
                  <a:pt x="9" y="594"/>
                </a:cubicBezTo>
                <a:cubicBezTo>
                  <a:pt x="0" y="586"/>
                  <a:pt x="0" y="560"/>
                  <a:pt x="9" y="551"/>
                </a:cubicBezTo>
                <a:cubicBezTo>
                  <a:pt x="207" y="336"/>
                  <a:pt x="207" y="336"/>
                  <a:pt x="207" y="336"/>
                </a:cubicBezTo>
                <a:cubicBezTo>
                  <a:pt x="216" y="327"/>
                  <a:pt x="224" y="327"/>
                  <a:pt x="233" y="327"/>
                </a:cubicBezTo>
                <a:cubicBezTo>
                  <a:pt x="241" y="327"/>
                  <a:pt x="250" y="327"/>
                  <a:pt x="259" y="336"/>
                </a:cubicBezTo>
                <a:cubicBezTo>
                  <a:pt x="396" y="517"/>
                  <a:pt x="396" y="517"/>
                  <a:pt x="396" y="517"/>
                </a:cubicBezTo>
                <a:cubicBezTo>
                  <a:pt x="689" y="17"/>
                  <a:pt x="689" y="17"/>
                  <a:pt x="689" y="17"/>
                </a:cubicBezTo>
                <a:cubicBezTo>
                  <a:pt x="698" y="9"/>
                  <a:pt x="715" y="0"/>
                  <a:pt x="732" y="9"/>
                </a:cubicBezTo>
                <a:cubicBezTo>
                  <a:pt x="741" y="17"/>
                  <a:pt x="750" y="35"/>
                  <a:pt x="741" y="52"/>
                </a:cubicBezTo>
                <a:cubicBezTo>
                  <a:pt x="422" y="586"/>
                  <a:pt x="422" y="586"/>
                  <a:pt x="422" y="586"/>
                </a:cubicBezTo>
                <a:cubicBezTo>
                  <a:pt x="414" y="594"/>
                  <a:pt x="405" y="603"/>
                  <a:pt x="396" y="603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84" name="Freeform 682">
            <a:extLst>
              <a:ext uri="{FF2B5EF4-FFF2-40B4-BE49-F238E27FC236}">
                <a16:creationId xmlns:a16="http://schemas.microsoft.com/office/drawing/2014/main" id="{CA60CEEB-336F-A34A-A224-69EE384F0F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82936" y="4943099"/>
            <a:ext cx="56426" cy="96395"/>
          </a:xfrm>
          <a:custGeom>
            <a:avLst/>
            <a:gdLst>
              <a:gd name="T0" fmla="*/ 69 w 104"/>
              <a:gd name="T1" fmla="*/ 181 h 182"/>
              <a:gd name="T2" fmla="*/ 69 w 104"/>
              <a:gd name="T3" fmla="*/ 181 h 182"/>
              <a:gd name="T4" fmla="*/ 34 w 104"/>
              <a:gd name="T5" fmla="*/ 155 h 182"/>
              <a:gd name="T6" fmla="*/ 0 w 104"/>
              <a:gd name="T7" fmla="*/ 43 h 182"/>
              <a:gd name="T8" fmla="*/ 25 w 104"/>
              <a:gd name="T9" fmla="*/ 9 h 182"/>
              <a:gd name="T10" fmla="*/ 60 w 104"/>
              <a:gd name="T11" fmla="*/ 26 h 182"/>
              <a:gd name="T12" fmla="*/ 94 w 104"/>
              <a:gd name="T13" fmla="*/ 138 h 182"/>
              <a:gd name="T14" fmla="*/ 77 w 104"/>
              <a:gd name="T15" fmla="*/ 181 h 182"/>
              <a:gd name="T16" fmla="*/ 69 w 104"/>
              <a:gd name="T17" fmla="*/ 181 h 1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04" h="182">
                <a:moveTo>
                  <a:pt x="69" y="181"/>
                </a:moveTo>
                <a:lnTo>
                  <a:pt x="69" y="181"/>
                </a:lnTo>
                <a:cubicBezTo>
                  <a:pt x="51" y="181"/>
                  <a:pt x="43" y="172"/>
                  <a:pt x="34" y="155"/>
                </a:cubicBezTo>
                <a:cubicBezTo>
                  <a:pt x="0" y="43"/>
                  <a:pt x="0" y="43"/>
                  <a:pt x="0" y="43"/>
                </a:cubicBezTo>
                <a:cubicBezTo>
                  <a:pt x="0" y="26"/>
                  <a:pt x="8" y="9"/>
                  <a:pt x="25" y="9"/>
                </a:cubicBezTo>
                <a:cubicBezTo>
                  <a:pt x="43" y="0"/>
                  <a:pt x="60" y="9"/>
                  <a:pt x="60" y="26"/>
                </a:cubicBezTo>
                <a:cubicBezTo>
                  <a:pt x="94" y="138"/>
                  <a:pt x="94" y="138"/>
                  <a:pt x="94" y="138"/>
                </a:cubicBezTo>
                <a:cubicBezTo>
                  <a:pt x="103" y="155"/>
                  <a:pt x="94" y="172"/>
                  <a:pt x="77" y="181"/>
                </a:cubicBezTo>
                <a:cubicBezTo>
                  <a:pt x="69" y="181"/>
                  <a:pt x="69" y="181"/>
                  <a:pt x="69" y="181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85" name="Freeform 683">
            <a:extLst>
              <a:ext uri="{FF2B5EF4-FFF2-40B4-BE49-F238E27FC236}">
                <a16:creationId xmlns:a16="http://schemas.microsoft.com/office/drawing/2014/main" id="{9723C2DB-2350-D44D-870E-E8E3E371D3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21808" y="4943099"/>
            <a:ext cx="96394" cy="56426"/>
          </a:xfrm>
          <a:custGeom>
            <a:avLst/>
            <a:gdLst>
              <a:gd name="T0" fmla="*/ 34 w 182"/>
              <a:gd name="T1" fmla="*/ 104 h 105"/>
              <a:gd name="T2" fmla="*/ 34 w 182"/>
              <a:gd name="T3" fmla="*/ 104 h 105"/>
              <a:gd name="T4" fmla="*/ 0 w 182"/>
              <a:gd name="T5" fmla="*/ 78 h 105"/>
              <a:gd name="T6" fmla="*/ 26 w 182"/>
              <a:gd name="T7" fmla="*/ 43 h 105"/>
              <a:gd name="T8" fmla="*/ 137 w 182"/>
              <a:gd name="T9" fmla="*/ 9 h 105"/>
              <a:gd name="T10" fmla="*/ 172 w 182"/>
              <a:gd name="T11" fmla="*/ 26 h 105"/>
              <a:gd name="T12" fmla="*/ 155 w 182"/>
              <a:gd name="T13" fmla="*/ 69 h 105"/>
              <a:gd name="T14" fmla="*/ 43 w 182"/>
              <a:gd name="T15" fmla="*/ 104 h 105"/>
              <a:gd name="T16" fmla="*/ 34 w 182"/>
              <a:gd name="T17" fmla="*/ 104 h 1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82" h="105">
                <a:moveTo>
                  <a:pt x="34" y="104"/>
                </a:moveTo>
                <a:lnTo>
                  <a:pt x="34" y="104"/>
                </a:lnTo>
                <a:cubicBezTo>
                  <a:pt x="17" y="104"/>
                  <a:pt x="8" y="95"/>
                  <a:pt x="0" y="78"/>
                </a:cubicBezTo>
                <a:cubicBezTo>
                  <a:pt x="0" y="61"/>
                  <a:pt x="8" y="43"/>
                  <a:pt x="26" y="43"/>
                </a:cubicBezTo>
                <a:cubicBezTo>
                  <a:pt x="137" y="9"/>
                  <a:pt x="137" y="9"/>
                  <a:pt x="137" y="9"/>
                </a:cubicBezTo>
                <a:cubicBezTo>
                  <a:pt x="155" y="0"/>
                  <a:pt x="172" y="9"/>
                  <a:pt x="172" y="26"/>
                </a:cubicBezTo>
                <a:cubicBezTo>
                  <a:pt x="181" y="43"/>
                  <a:pt x="172" y="61"/>
                  <a:pt x="155" y="69"/>
                </a:cubicBezTo>
                <a:cubicBezTo>
                  <a:pt x="43" y="104"/>
                  <a:pt x="43" y="104"/>
                  <a:pt x="43" y="104"/>
                </a:cubicBezTo>
                <a:cubicBezTo>
                  <a:pt x="34" y="104"/>
                  <a:pt x="34" y="104"/>
                  <a:pt x="34" y="104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86" name="CuadroTexto 885">
            <a:extLst>
              <a:ext uri="{FF2B5EF4-FFF2-40B4-BE49-F238E27FC236}">
                <a16:creationId xmlns:a16="http://schemas.microsoft.com/office/drawing/2014/main" id="{FE5561F0-733B-194F-8657-F93F7DF7EE32}"/>
              </a:ext>
            </a:extLst>
          </p:cNvPr>
          <p:cNvSpPr txBox="1"/>
          <p:nvPr/>
        </p:nvSpPr>
        <p:spPr>
          <a:xfrm>
            <a:off x="4758936" y="578727"/>
            <a:ext cx="267413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tx2"/>
                </a:solidFill>
                <a:latin typeface="Lato Heavy" charset="0"/>
                <a:ea typeface="Lato Heavy" charset="0"/>
                <a:cs typeface="Lato Heavy" charset="0"/>
              </a:rPr>
              <a:t>Mind Map</a:t>
            </a:r>
          </a:p>
        </p:txBody>
      </p:sp>
      <p:grpSp>
        <p:nvGrpSpPr>
          <p:cNvPr id="887" name="Group 38">
            <a:extLst>
              <a:ext uri="{FF2B5EF4-FFF2-40B4-BE49-F238E27FC236}">
                <a16:creationId xmlns:a16="http://schemas.microsoft.com/office/drawing/2014/main" id="{7672C1E8-B094-2846-9DEF-1485997F1555}"/>
              </a:ext>
            </a:extLst>
          </p:cNvPr>
          <p:cNvGrpSpPr/>
          <p:nvPr/>
        </p:nvGrpSpPr>
        <p:grpSpPr>
          <a:xfrm>
            <a:off x="926918" y="2456096"/>
            <a:ext cx="1310579" cy="536630"/>
            <a:chOff x="5999600" y="11104223"/>
            <a:chExt cx="2621158" cy="1073260"/>
          </a:xfrm>
        </p:grpSpPr>
        <p:sp>
          <p:nvSpPr>
            <p:cNvPr id="888" name="CuadroTexto 395">
              <a:extLst>
                <a:ext uri="{FF2B5EF4-FFF2-40B4-BE49-F238E27FC236}">
                  <a16:creationId xmlns:a16="http://schemas.microsoft.com/office/drawing/2014/main" id="{69BFF8E8-2E1A-0E4E-9339-983B2E0702DA}"/>
                </a:ext>
              </a:extLst>
            </p:cNvPr>
            <p:cNvSpPr txBox="1"/>
            <p:nvPr/>
          </p:nvSpPr>
          <p:spPr>
            <a:xfrm>
              <a:off x="6164442" y="11104223"/>
              <a:ext cx="2382676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chemeClr val="bg1"/>
                  </a:solidFill>
                  <a:latin typeface="Lato" charset="0"/>
                  <a:ea typeface="Lato" charset="0"/>
                  <a:cs typeface="Lato" charset="0"/>
                </a:rPr>
                <a:t>Develop</a:t>
              </a:r>
            </a:p>
          </p:txBody>
        </p:sp>
        <p:sp>
          <p:nvSpPr>
            <p:cNvPr id="889" name="Rectangle 40">
              <a:extLst>
                <a:ext uri="{FF2B5EF4-FFF2-40B4-BE49-F238E27FC236}">
                  <a16:creationId xmlns:a16="http://schemas.microsoft.com/office/drawing/2014/main" id="{99C4DD79-A48A-824F-84B8-ABC4E17B9EAD}"/>
                </a:ext>
              </a:extLst>
            </p:cNvPr>
            <p:cNvSpPr/>
            <p:nvPr/>
          </p:nvSpPr>
          <p:spPr>
            <a:xfrm>
              <a:off x="5999600" y="11500375"/>
              <a:ext cx="2621158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800" dirty="0">
                  <a:solidFill>
                    <a:schemeClr val="bg1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as well as the marketing.</a:t>
              </a:r>
            </a:p>
          </p:txBody>
        </p:sp>
      </p:grpSp>
      <p:grpSp>
        <p:nvGrpSpPr>
          <p:cNvPr id="890" name="Group 38">
            <a:extLst>
              <a:ext uri="{FF2B5EF4-FFF2-40B4-BE49-F238E27FC236}">
                <a16:creationId xmlns:a16="http://schemas.microsoft.com/office/drawing/2014/main" id="{7DFC5929-26D0-AC41-865C-BCAAB24B68F7}"/>
              </a:ext>
            </a:extLst>
          </p:cNvPr>
          <p:cNvGrpSpPr/>
          <p:nvPr/>
        </p:nvGrpSpPr>
        <p:grpSpPr>
          <a:xfrm>
            <a:off x="901941" y="3903700"/>
            <a:ext cx="1310579" cy="536630"/>
            <a:chOff x="5999600" y="11104223"/>
            <a:chExt cx="2621158" cy="1073260"/>
          </a:xfrm>
        </p:grpSpPr>
        <p:sp>
          <p:nvSpPr>
            <p:cNvPr id="1059" name="CuadroTexto 395">
              <a:extLst>
                <a:ext uri="{FF2B5EF4-FFF2-40B4-BE49-F238E27FC236}">
                  <a16:creationId xmlns:a16="http://schemas.microsoft.com/office/drawing/2014/main" id="{B6A68F40-01DA-544A-9E6B-8C4ACB76501B}"/>
                </a:ext>
              </a:extLst>
            </p:cNvPr>
            <p:cNvSpPr txBox="1"/>
            <p:nvPr/>
          </p:nvSpPr>
          <p:spPr>
            <a:xfrm>
              <a:off x="6164442" y="11104223"/>
              <a:ext cx="2382676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chemeClr val="bg1"/>
                  </a:solidFill>
                  <a:latin typeface="Lato" charset="0"/>
                  <a:ea typeface="Lato" charset="0"/>
                  <a:cs typeface="Lato" charset="0"/>
                </a:rPr>
                <a:t>Analyze</a:t>
              </a:r>
            </a:p>
          </p:txBody>
        </p:sp>
        <p:sp>
          <p:nvSpPr>
            <p:cNvPr id="1060" name="Rectangle 40">
              <a:extLst>
                <a:ext uri="{FF2B5EF4-FFF2-40B4-BE49-F238E27FC236}">
                  <a16:creationId xmlns:a16="http://schemas.microsoft.com/office/drawing/2014/main" id="{E6645C2F-5DC2-3348-A94C-5EEE536DD29E}"/>
                </a:ext>
              </a:extLst>
            </p:cNvPr>
            <p:cNvSpPr/>
            <p:nvPr/>
          </p:nvSpPr>
          <p:spPr>
            <a:xfrm>
              <a:off x="5999600" y="11500375"/>
              <a:ext cx="2621158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800" dirty="0">
                  <a:solidFill>
                    <a:schemeClr val="bg1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as well as the marketing.</a:t>
              </a:r>
            </a:p>
          </p:txBody>
        </p:sp>
      </p:grpSp>
      <p:grpSp>
        <p:nvGrpSpPr>
          <p:cNvPr id="1061" name="Group 38">
            <a:extLst>
              <a:ext uri="{FF2B5EF4-FFF2-40B4-BE49-F238E27FC236}">
                <a16:creationId xmlns:a16="http://schemas.microsoft.com/office/drawing/2014/main" id="{E5A9CB27-E816-C44B-BEBC-664EFE6E4BE4}"/>
              </a:ext>
            </a:extLst>
          </p:cNvPr>
          <p:cNvGrpSpPr/>
          <p:nvPr/>
        </p:nvGrpSpPr>
        <p:grpSpPr>
          <a:xfrm>
            <a:off x="918461" y="5387130"/>
            <a:ext cx="1310579" cy="536630"/>
            <a:chOff x="5999600" y="11104223"/>
            <a:chExt cx="2621158" cy="1073260"/>
          </a:xfrm>
        </p:grpSpPr>
        <p:sp>
          <p:nvSpPr>
            <p:cNvPr id="1062" name="CuadroTexto 395">
              <a:extLst>
                <a:ext uri="{FF2B5EF4-FFF2-40B4-BE49-F238E27FC236}">
                  <a16:creationId xmlns:a16="http://schemas.microsoft.com/office/drawing/2014/main" id="{A6C303A5-7143-C045-B00C-8718697C3A28}"/>
                </a:ext>
              </a:extLst>
            </p:cNvPr>
            <p:cNvSpPr txBox="1"/>
            <p:nvPr/>
          </p:nvSpPr>
          <p:spPr>
            <a:xfrm>
              <a:off x="6164442" y="11104223"/>
              <a:ext cx="2382676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chemeClr val="bg1"/>
                  </a:solidFill>
                  <a:latin typeface="Lato" charset="0"/>
                  <a:ea typeface="Lato" charset="0"/>
                  <a:cs typeface="Lato" charset="0"/>
                </a:rPr>
                <a:t>Authorize</a:t>
              </a:r>
            </a:p>
          </p:txBody>
        </p:sp>
        <p:sp>
          <p:nvSpPr>
            <p:cNvPr id="1063" name="Rectangle 40">
              <a:extLst>
                <a:ext uri="{FF2B5EF4-FFF2-40B4-BE49-F238E27FC236}">
                  <a16:creationId xmlns:a16="http://schemas.microsoft.com/office/drawing/2014/main" id="{EDD2780F-A3D4-D84F-B565-F202760957B8}"/>
                </a:ext>
              </a:extLst>
            </p:cNvPr>
            <p:cNvSpPr/>
            <p:nvPr/>
          </p:nvSpPr>
          <p:spPr>
            <a:xfrm>
              <a:off x="5999600" y="11500375"/>
              <a:ext cx="2621158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800" dirty="0">
                  <a:solidFill>
                    <a:schemeClr val="bg1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as well as the marketing.</a:t>
              </a:r>
            </a:p>
          </p:txBody>
        </p:sp>
      </p:grpSp>
      <p:grpSp>
        <p:nvGrpSpPr>
          <p:cNvPr id="1064" name="Group 38">
            <a:extLst>
              <a:ext uri="{FF2B5EF4-FFF2-40B4-BE49-F238E27FC236}">
                <a16:creationId xmlns:a16="http://schemas.microsoft.com/office/drawing/2014/main" id="{478EE5BF-658E-CC43-AC2E-2F772EA776A7}"/>
              </a:ext>
            </a:extLst>
          </p:cNvPr>
          <p:cNvGrpSpPr/>
          <p:nvPr/>
        </p:nvGrpSpPr>
        <p:grpSpPr>
          <a:xfrm>
            <a:off x="9978304" y="2425516"/>
            <a:ext cx="1310579" cy="536630"/>
            <a:chOff x="5999600" y="11104223"/>
            <a:chExt cx="2621158" cy="1073260"/>
          </a:xfrm>
        </p:grpSpPr>
        <p:sp>
          <p:nvSpPr>
            <p:cNvPr id="1065" name="CuadroTexto 395">
              <a:extLst>
                <a:ext uri="{FF2B5EF4-FFF2-40B4-BE49-F238E27FC236}">
                  <a16:creationId xmlns:a16="http://schemas.microsoft.com/office/drawing/2014/main" id="{B6302E5A-3EA0-5042-B58D-9F6496EC9854}"/>
                </a:ext>
              </a:extLst>
            </p:cNvPr>
            <p:cNvSpPr txBox="1"/>
            <p:nvPr/>
          </p:nvSpPr>
          <p:spPr>
            <a:xfrm>
              <a:off x="6164442" y="11104223"/>
              <a:ext cx="2382676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chemeClr val="bg1"/>
                  </a:solidFill>
                  <a:latin typeface="Lato" charset="0"/>
                  <a:ea typeface="Lato" charset="0"/>
                  <a:cs typeface="Lato" charset="0"/>
                </a:rPr>
                <a:t>Present</a:t>
              </a:r>
            </a:p>
          </p:txBody>
        </p:sp>
        <p:sp>
          <p:nvSpPr>
            <p:cNvPr id="1066" name="Rectangle 40">
              <a:extLst>
                <a:ext uri="{FF2B5EF4-FFF2-40B4-BE49-F238E27FC236}">
                  <a16:creationId xmlns:a16="http://schemas.microsoft.com/office/drawing/2014/main" id="{25B94E3B-AD4B-CC4E-825E-AF93E54133B1}"/>
                </a:ext>
              </a:extLst>
            </p:cNvPr>
            <p:cNvSpPr/>
            <p:nvPr/>
          </p:nvSpPr>
          <p:spPr>
            <a:xfrm>
              <a:off x="5999600" y="11500375"/>
              <a:ext cx="2621158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800" dirty="0">
                  <a:solidFill>
                    <a:schemeClr val="bg1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as well as the marketing.</a:t>
              </a:r>
            </a:p>
          </p:txBody>
        </p:sp>
      </p:grpSp>
      <p:grpSp>
        <p:nvGrpSpPr>
          <p:cNvPr id="1067" name="Group 38">
            <a:extLst>
              <a:ext uri="{FF2B5EF4-FFF2-40B4-BE49-F238E27FC236}">
                <a16:creationId xmlns:a16="http://schemas.microsoft.com/office/drawing/2014/main" id="{D0FD4BCC-38E9-4749-8382-1C103DD40BA8}"/>
              </a:ext>
            </a:extLst>
          </p:cNvPr>
          <p:cNvGrpSpPr/>
          <p:nvPr/>
        </p:nvGrpSpPr>
        <p:grpSpPr>
          <a:xfrm>
            <a:off x="9978304" y="3900393"/>
            <a:ext cx="1310579" cy="536630"/>
            <a:chOff x="5999600" y="11104223"/>
            <a:chExt cx="2621158" cy="1073260"/>
          </a:xfrm>
        </p:grpSpPr>
        <p:sp>
          <p:nvSpPr>
            <p:cNvPr id="1068" name="CuadroTexto 395">
              <a:extLst>
                <a:ext uri="{FF2B5EF4-FFF2-40B4-BE49-F238E27FC236}">
                  <a16:creationId xmlns:a16="http://schemas.microsoft.com/office/drawing/2014/main" id="{1FFB3F13-1B04-8747-8F8E-B1F28FC66A69}"/>
                </a:ext>
              </a:extLst>
            </p:cNvPr>
            <p:cNvSpPr txBox="1"/>
            <p:nvPr/>
          </p:nvSpPr>
          <p:spPr>
            <a:xfrm>
              <a:off x="6164442" y="11104223"/>
              <a:ext cx="2382676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chemeClr val="bg1"/>
                  </a:solidFill>
                  <a:latin typeface="Lato" charset="0"/>
                  <a:ea typeface="Lato" charset="0"/>
                  <a:cs typeface="Lato" charset="0"/>
                </a:rPr>
                <a:t>Advertise</a:t>
              </a:r>
            </a:p>
          </p:txBody>
        </p:sp>
        <p:sp>
          <p:nvSpPr>
            <p:cNvPr id="1069" name="Rectangle 40">
              <a:extLst>
                <a:ext uri="{FF2B5EF4-FFF2-40B4-BE49-F238E27FC236}">
                  <a16:creationId xmlns:a16="http://schemas.microsoft.com/office/drawing/2014/main" id="{3BBBBE61-EECB-F74E-9CD6-ACF6509B8E1A}"/>
                </a:ext>
              </a:extLst>
            </p:cNvPr>
            <p:cNvSpPr/>
            <p:nvPr/>
          </p:nvSpPr>
          <p:spPr>
            <a:xfrm>
              <a:off x="5999600" y="11500375"/>
              <a:ext cx="2621158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800" dirty="0">
                  <a:solidFill>
                    <a:schemeClr val="bg1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as well as the marketing.</a:t>
              </a:r>
            </a:p>
          </p:txBody>
        </p:sp>
      </p:grpSp>
      <p:grpSp>
        <p:nvGrpSpPr>
          <p:cNvPr id="1070" name="Group 38">
            <a:extLst>
              <a:ext uri="{FF2B5EF4-FFF2-40B4-BE49-F238E27FC236}">
                <a16:creationId xmlns:a16="http://schemas.microsoft.com/office/drawing/2014/main" id="{933E1D9F-558F-FB45-AED8-B1FBF0183EE7}"/>
              </a:ext>
            </a:extLst>
          </p:cNvPr>
          <p:cNvGrpSpPr/>
          <p:nvPr/>
        </p:nvGrpSpPr>
        <p:grpSpPr>
          <a:xfrm>
            <a:off x="9978304" y="5373625"/>
            <a:ext cx="1310579" cy="536630"/>
            <a:chOff x="5999600" y="11104223"/>
            <a:chExt cx="2621158" cy="1073260"/>
          </a:xfrm>
        </p:grpSpPr>
        <p:sp>
          <p:nvSpPr>
            <p:cNvPr id="1071" name="CuadroTexto 395">
              <a:extLst>
                <a:ext uri="{FF2B5EF4-FFF2-40B4-BE49-F238E27FC236}">
                  <a16:creationId xmlns:a16="http://schemas.microsoft.com/office/drawing/2014/main" id="{C3E35391-CAD3-9849-92DA-0AB8E4021C9F}"/>
                </a:ext>
              </a:extLst>
            </p:cNvPr>
            <p:cNvSpPr txBox="1"/>
            <p:nvPr/>
          </p:nvSpPr>
          <p:spPr>
            <a:xfrm>
              <a:off x="6164442" y="11104223"/>
              <a:ext cx="2382676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chemeClr val="bg1"/>
                  </a:solidFill>
                  <a:latin typeface="Lato" charset="0"/>
                  <a:ea typeface="Lato" charset="0"/>
                  <a:cs typeface="Lato" charset="0"/>
                </a:rPr>
                <a:t>Prioritize</a:t>
              </a:r>
            </a:p>
          </p:txBody>
        </p:sp>
        <p:sp>
          <p:nvSpPr>
            <p:cNvPr id="1072" name="Rectangle 40">
              <a:extLst>
                <a:ext uri="{FF2B5EF4-FFF2-40B4-BE49-F238E27FC236}">
                  <a16:creationId xmlns:a16="http://schemas.microsoft.com/office/drawing/2014/main" id="{A7E2D286-B69B-6642-BDD6-E4E9ED913A62}"/>
                </a:ext>
              </a:extLst>
            </p:cNvPr>
            <p:cNvSpPr/>
            <p:nvPr/>
          </p:nvSpPr>
          <p:spPr>
            <a:xfrm>
              <a:off x="5999600" y="11500375"/>
              <a:ext cx="2621158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800" dirty="0">
                  <a:solidFill>
                    <a:schemeClr val="bg1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as well as the marketing.</a:t>
              </a:r>
            </a:p>
          </p:txBody>
        </p:sp>
      </p:grpSp>
      <p:grpSp>
        <p:nvGrpSpPr>
          <p:cNvPr id="1073" name="Group 38">
            <a:extLst>
              <a:ext uri="{FF2B5EF4-FFF2-40B4-BE49-F238E27FC236}">
                <a16:creationId xmlns:a16="http://schemas.microsoft.com/office/drawing/2014/main" id="{4489CDE8-13FE-3E4B-8814-AA60B4293071}"/>
              </a:ext>
            </a:extLst>
          </p:cNvPr>
          <p:cNvGrpSpPr/>
          <p:nvPr/>
        </p:nvGrpSpPr>
        <p:grpSpPr>
          <a:xfrm>
            <a:off x="3382328" y="2155236"/>
            <a:ext cx="1441470" cy="592928"/>
            <a:chOff x="5702164" y="11206637"/>
            <a:chExt cx="3672197" cy="1185854"/>
          </a:xfrm>
        </p:grpSpPr>
        <p:sp>
          <p:nvSpPr>
            <p:cNvPr id="1074" name="CuadroTexto 395">
              <a:extLst>
                <a:ext uri="{FF2B5EF4-FFF2-40B4-BE49-F238E27FC236}">
                  <a16:creationId xmlns:a16="http://schemas.microsoft.com/office/drawing/2014/main" id="{57C0AED9-CED2-3643-BED0-2E5BE0898B23}"/>
                </a:ext>
              </a:extLst>
            </p:cNvPr>
            <p:cNvSpPr txBox="1"/>
            <p:nvPr/>
          </p:nvSpPr>
          <p:spPr>
            <a:xfrm>
              <a:off x="5742407" y="11206637"/>
              <a:ext cx="2382675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solidFill>
                    <a:schemeClr val="bg1"/>
                  </a:solidFill>
                  <a:latin typeface="Lato" charset="0"/>
                  <a:ea typeface="Lato" charset="0"/>
                  <a:cs typeface="Lato" charset="0"/>
                </a:rPr>
                <a:t>Advertise</a:t>
              </a:r>
            </a:p>
          </p:txBody>
        </p:sp>
        <p:sp>
          <p:nvSpPr>
            <p:cNvPr id="1075" name="Rectangle 40">
              <a:extLst>
                <a:ext uri="{FF2B5EF4-FFF2-40B4-BE49-F238E27FC236}">
                  <a16:creationId xmlns:a16="http://schemas.microsoft.com/office/drawing/2014/main" id="{0AFDF6B9-7B81-CD40-BA03-0B888EF1B562}"/>
                </a:ext>
              </a:extLst>
            </p:cNvPr>
            <p:cNvSpPr/>
            <p:nvPr/>
          </p:nvSpPr>
          <p:spPr>
            <a:xfrm>
              <a:off x="5702164" y="11653828"/>
              <a:ext cx="3672197" cy="738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900" dirty="0">
                  <a:solidFill>
                    <a:schemeClr val="bg1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</a:t>
              </a:r>
            </a:p>
            <a:p>
              <a:r>
                <a:rPr lang="en-US" sz="900" dirty="0">
                  <a:solidFill>
                    <a:schemeClr val="bg1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as well as the marketing.</a:t>
              </a:r>
            </a:p>
          </p:txBody>
        </p:sp>
      </p:grpSp>
      <p:grpSp>
        <p:nvGrpSpPr>
          <p:cNvPr id="1076" name="Group 38">
            <a:extLst>
              <a:ext uri="{FF2B5EF4-FFF2-40B4-BE49-F238E27FC236}">
                <a16:creationId xmlns:a16="http://schemas.microsoft.com/office/drawing/2014/main" id="{0829EFEB-2E4B-2642-9114-83AD7BDDB306}"/>
              </a:ext>
            </a:extLst>
          </p:cNvPr>
          <p:cNvGrpSpPr/>
          <p:nvPr/>
        </p:nvGrpSpPr>
        <p:grpSpPr>
          <a:xfrm>
            <a:off x="3397200" y="3614658"/>
            <a:ext cx="1441470" cy="592928"/>
            <a:chOff x="5702164" y="11206637"/>
            <a:chExt cx="3672197" cy="1185854"/>
          </a:xfrm>
        </p:grpSpPr>
        <p:sp>
          <p:nvSpPr>
            <p:cNvPr id="1077" name="CuadroTexto 395">
              <a:extLst>
                <a:ext uri="{FF2B5EF4-FFF2-40B4-BE49-F238E27FC236}">
                  <a16:creationId xmlns:a16="http://schemas.microsoft.com/office/drawing/2014/main" id="{72E2F213-4E8E-184A-996D-6B761B81E6A3}"/>
                </a:ext>
              </a:extLst>
            </p:cNvPr>
            <p:cNvSpPr txBox="1"/>
            <p:nvPr/>
          </p:nvSpPr>
          <p:spPr>
            <a:xfrm>
              <a:off x="5742407" y="11206637"/>
              <a:ext cx="2382675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solidFill>
                    <a:schemeClr val="bg1"/>
                  </a:solidFill>
                  <a:latin typeface="Lato" charset="0"/>
                  <a:ea typeface="Lato" charset="0"/>
                  <a:cs typeface="Lato" charset="0"/>
                </a:rPr>
                <a:t>Prioritize</a:t>
              </a:r>
            </a:p>
          </p:txBody>
        </p:sp>
        <p:sp>
          <p:nvSpPr>
            <p:cNvPr id="1078" name="Rectangle 40">
              <a:extLst>
                <a:ext uri="{FF2B5EF4-FFF2-40B4-BE49-F238E27FC236}">
                  <a16:creationId xmlns:a16="http://schemas.microsoft.com/office/drawing/2014/main" id="{E04A9037-22EB-5445-9861-63053FF07AF4}"/>
                </a:ext>
              </a:extLst>
            </p:cNvPr>
            <p:cNvSpPr/>
            <p:nvPr/>
          </p:nvSpPr>
          <p:spPr>
            <a:xfrm>
              <a:off x="5702164" y="11653828"/>
              <a:ext cx="3672197" cy="738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900" dirty="0">
                  <a:solidFill>
                    <a:schemeClr val="bg1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</a:t>
              </a:r>
            </a:p>
            <a:p>
              <a:r>
                <a:rPr lang="en-US" sz="900" dirty="0">
                  <a:solidFill>
                    <a:schemeClr val="bg1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as well as the marketing.</a:t>
              </a:r>
            </a:p>
          </p:txBody>
        </p:sp>
      </p:grpSp>
      <p:grpSp>
        <p:nvGrpSpPr>
          <p:cNvPr id="1079" name="Group 38">
            <a:extLst>
              <a:ext uri="{FF2B5EF4-FFF2-40B4-BE49-F238E27FC236}">
                <a16:creationId xmlns:a16="http://schemas.microsoft.com/office/drawing/2014/main" id="{152A3BA9-A90C-5347-BBAE-E4701C0CCFDB}"/>
              </a:ext>
            </a:extLst>
          </p:cNvPr>
          <p:cNvGrpSpPr/>
          <p:nvPr/>
        </p:nvGrpSpPr>
        <p:grpSpPr>
          <a:xfrm>
            <a:off x="3388844" y="5188219"/>
            <a:ext cx="1441470" cy="592928"/>
            <a:chOff x="5702164" y="11206637"/>
            <a:chExt cx="3672197" cy="1185854"/>
          </a:xfrm>
        </p:grpSpPr>
        <p:sp>
          <p:nvSpPr>
            <p:cNvPr id="1080" name="CuadroTexto 395">
              <a:extLst>
                <a:ext uri="{FF2B5EF4-FFF2-40B4-BE49-F238E27FC236}">
                  <a16:creationId xmlns:a16="http://schemas.microsoft.com/office/drawing/2014/main" id="{BD5C20EC-5C60-F142-9A87-3FBC2E390C8E}"/>
                </a:ext>
              </a:extLst>
            </p:cNvPr>
            <p:cNvSpPr txBox="1"/>
            <p:nvPr/>
          </p:nvSpPr>
          <p:spPr>
            <a:xfrm>
              <a:off x="5742407" y="11206637"/>
              <a:ext cx="2382675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solidFill>
                    <a:schemeClr val="bg1"/>
                  </a:solidFill>
                  <a:latin typeface="Lato" charset="0"/>
                  <a:ea typeface="Lato" charset="0"/>
                  <a:cs typeface="Lato" charset="0"/>
                </a:rPr>
                <a:t>Present</a:t>
              </a:r>
            </a:p>
          </p:txBody>
        </p:sp>
        <p:sp>
          <p:nvSpPr>
            <p:cNvPr id="1081" name="Rectangle 40">
              <a:extLst>
                <a:ext uri="{FF2B5EF4-FFF2-40B4-BE49-F238E27FC236}">
                  <a16:creationId xmlns:a16="http://schemas.microsoft.com/office/drawing/2014/main" id="{89B8F7DE-A592-C347-83BB-10B8E5F321BF}"/>
                </a:ext>
              </a:extLst>
            </p:cNvPr>
            <p:cNvSpPr/>
            <p:nvPr/>
          </p:nvSpPr>
          <p:spPr>
            <a:xfrm>
              <a:off x="5702164" y="11653828"/>
              <a:ext cx="3672197" cy="738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900" dirty="0">
                  <a:solidFill>
                    <a:schemeClr val="bg1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</a:t>
              </a:r>
            </a:p>
            <a:p>
              <a:r>
                <a:rPr lang="en-US" sz="900" dirty="0">
                  <a:solidFill>
                    <a:schemeClr val="bg1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as well as the marketing.</a:t>
              </a:r>
            </a:p>
          </p:txBody>
        </p:sp>
      </p:grpSp>
      <p:grpSp>
        <p:nvGrpSpPr>
          <p:cNvPr id="1082" name="Group 38">
            <a:extLst>
              <a:ext uri="{FF2B5EF4-FFF2-40B4-BE49-F238E27FC236}">
                <a16:creationId xmlns:a16="http://schemas.microsoft.com/office/drawing/2014/main" id="{C22917BD-0181-9840-BEEB-40435C3B9FF5}"/>
              </a:ext>
            </a:extLst>
          </p:cNvPr>
          <p:cNvGrpSpPr/>
          <p:nvPr/>
        </p:nvGrpSpPr>
        <p:grpSpPr>
          <a:xfrm>
            <a:off x="8104245" y="2119850"/>
            <a:ext cx="1441470" cy="592928"/>
            <a:chOff x="5702164" y="11206637"/>
            <a:chExt cx="3672197" cy="1185854"/>
          </a:xfrm>
        </p:grpSpPr>
        <p:sp>
          <p:nvSpPr>
            <p:cNvPr id="1083" name="CuadroTexto 395">
              <a:extLst>
                <a:ext uri="{FF2B5EF4-FFF2-40B4-BE49-F238E27FC236}">
                  <a16:creationId xmlns:a16="http://schemas.microsoft.com/office/drawing/2014/main" id="{7BE9FF69-5EF5-A541-A820-21554C37CAA9}"/>
                </a:ext>
              </a:extLst>
            </p:cNvPr>
            <p:cNvSpPr txBox="1"/>
            <p:nvPr/>
          </p:nvSpPr>
          <p:spPr>
            <a:xfrm>
              <a:off x="5742407" y="11206637"/>
              <a:ext cx="2382675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solidFill>
                    <a:schemeClr val="bg1"/>
                  </a:solidFill>
                  <a:latin typeface="Lato" charset="0"/>
                  <a:ea typeface="Lato" charset="0"/>
                  <a:cs typeface="Lato" charset="0"/>
                </a:rPr>
                <a:t>Authorize</a:t>
              </a:r>
            </a:p>
          </p:txBody>
        </p:sp>
        <p:sp>
          <p:nvSpPr>
            <p:cNvPr id="1084" name="Rectangle 40">
              <a:extLst>
                <a:ext uri="{FF2B5EF4-FFF2-40B4-BE49-F238E27FC236}">
                  <a16:creationId xmlns:a16="http://schemas.microsoft.com/office/drawing/2014/main" id="{A1915368-D5FF-044C-8BF7-2E9D9D0A51ED}"/>
                </a:ext>
              </a:extLst>
            </p:cNvPr>
            <p:cNvSpPr/>
            <p:nvPr/>
          </p:nvSpPr>
          <p:spPr>
            <a:xfrm>
              <a:off x="5702164" y="11653828"/>
              <a:ext cx="3672197" cy="738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900" dirty="0">
                  <a:solidFill>
                    <a:schemeClr val="bg1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</a:t>
              </a:r>
            </a:p>
            <a:p>
              <a:r>
                <a:rPr lang="en-US" sz="900" dirty="0">
                  <a:solidFill>
                    <a:schemeClr val="bg1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as well as the marketing.</a:t>
              </a:r>
            </a:p>
          </p:txBody>
        </p:sp>
      </p:grpSp>
      <p:grpSp>
        <p:nvGrpSpPr>
          <p:cNvPr id="1085" name="Group 38">
            <a:extLst>
              <a:ext uri="{FF2B5EF4-FFF2-40B4-BE49-F238E27FC236}">
                <a16:creationId xmlns:a16="http://schemas.microsoft.com/office/drawing/2014/main" id="{905B43BE-8960-284A-8EFE-5EE8EFB125D5}"/>
              </a:ext>
            </a:extLst>
          </p:cNvPr>
          <p:cNvGrpSpPr/>
          <p:nvPr/>
        </p:nvGrpSpPr>
        <p:grpSpPr>
          <a:xfrm>
            <a:off x="8042620" y="3604186"/>
            <a:ext cx="1441470" cy="592928"/>
            <a:chOff x="5702164" y="11206637"/>
            <a:chExt cx="3672197" cy="1185854"/>
          </a:xfrm>
        </p:grpSpPr>
        <p:sp>
          <p:nvSpPr>
            <p:cNvPr id="1086" name="CuadroTexto 395">
              <a:extLst>
                <a:ext uri="{FF2B5EF4-FFF2-40B4-BE49-F238E27FC236}">
                  <a16:creationId xmlns:a16="http://schemas.microsoft.com/office/drawing/2014/main" id="{DDD362D4-BEF6-2545-9E60-4C8797850A2B}"/>
                </a:ext>
              </a:extLst>
            </p:cNvPr>
            <p:cNvSpPr txBox="1"/>
            <p:nvPr/>
          </p:nvSpPr>
          <p:spPr>
            <a:xfrm>
              <a:off x="5742407" y="11206637"/>
              <a:ext cx="2382675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solidFill>
                    <a:schemeClr val="bg1"/>
                  </a:solidFill>
                  <a:latin typeface="Lato" charset="0"/>
                  <a:ea typeface="Lato" charset="0"/>
                  <a:cs typeface="Lato" charset="0"/>
                </a:rPr>
                <a:t>Develop</a:t>
              </a:r>
            </a:p>
          </p:txBody>
        </p:sp>
        <p:sp>
          <p:nvSpPr>
            <p:cNvPr id="1087" name="Rectangle 40">
              <a:extLst>
                <a:ext uri="{FF2B5EF4-FFF2-40B4-BE49-F238E27FC236}">
                  <a16:creationId xmlns:a16="http://schemas.microsoft.com/office/drawing/2014/main" id="{B28AC132-4492-FD4E-A462-28B80D03CE94}"/>
                </a:ext>
              </a:extLst>
            </p:cNvPr>
            <p:cNvSpPr/>
            <p:nvPr/>
          </p:nvSpPr>
          <p:spPr>
            <a:xfrm>
              <a:off x="5702164" y="11653828"/>
              <a:ext cx="3672197" cy="738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900" dirty="0">
                  <a:solidFill>
                    <a:schemeClr val="bg1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</a:t>
              </a:r>
            </a:p>
            <a:p>
              <a:r>
                <a:rPr lang="en-US" sz="900" dirty="0">
                  <a:solidFill>
                    <a:schemeClr val="bg1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as well as the marketing.</a:t>
              </a:r>
            </a:p>
          </p:txBody>
        </p:sp>
      </p:grpSp>
      <p:grpSp>
        <p:nvGrpSpPr>
          <p:cNvPr id="1088" name="Group 38">
            <a:extLst>
              <a:ext uri="{FF2B5EF4-FFF2-40B4-BE49-F238E27FC236}">
                <a16:creationId xmlns:a16="http://schemas.microsoft.com/office/drawing/2014/main" id="{BD069290-1076-CF47-B7CB-C68FD57F50F4}"/>
              </a:ext>
            </a:extLst>
          </p:cNvPr>
          <p:cNvGrpSpPr/>
          <p:nvPr/>
        </p:nvGrpSpPr>
        <p:grpSpPr>
          <a:xfrm>
            <a:off x="8070359" y="5187615"/>
            <a:ext cx="1441470" cy="592928"/>
            <a:chOff x="5702164" y="11206637"/>
            <a:chExt cx="3672197" cy="1185854"/>
          </a:xfrm>
        </p:grpSpPr>
        <p:sp>
          <p:nvSpPr>
            <p:cNvPr id="1089" name="CuadroTexto 395">
              <a:extLst>
                <a:ext uri="{FF2B5EF4-FFF2-40B4-BE49-F238E27FC236}">
                  <a16:creationId xmlns:a16="http://schemas.microsoft.com/office/drawing/2014/main" id="{D440D597-0207-E84C-A324-8FFD4BE1E31A}"/>
                </a:ext>
              </a:extLst>
            </p:cNvPr>
            <p:cNvSpPr txBox="1"/>
            <p:nvPr/>
          </p:nvSpPr>
          <p:spPr>
            <a:xfrm>
              <a:off x="5742407" y="11206637"/>
              <a:ext cx="2382675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solidFill>
                    <a:schemeClr val="bg1"/>
                  </a:solidFill>
                  <a:latin typeface="Lato" charset="0"/>
                  <a:ea typeface="Lato" charset="0"/>
                  <a:cs typeface="Lato" charset="0"/>
                </a:rPr>
                <a:t>Analyze</a:t>
              </a:r>
            </a:p>
          </p:txBody>
        </p:sp>
        <p:sp>
          <p:nvSpPr>
            <p:cNvPr id="1090" name="Rectangle 40">
              <a:extLst>
                <a:ext uri="{FF2B5EF4-FFF2-40B4-BE49-F238E27FC236}">
                  <a16:creationId xmlns:a16="http://schemas.microsoft.com/office/drawing/2014/main" id="{1A22842A-7043-4243-A7E3-2E4F7134AEFF}"/>
                </a:ext>
              </a:extLst>
            </p:cNvPr>
            <p:cNvSpPr/>
            <p:nvPr/>
          </p:nvSpPr>
          <p:spPr>
            <a:xfrm>
              <a:off x="5702164" y="11653828"/>
              <a:ext cx="3672197" cy="738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900" dirty="0">
                  <a:solidFill>
                    <a:schemeClr val="bg1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</a:t>
              </a:r>
            </a:p>
            <a:p>
              <a:r>
                <a:rPr lang="en-US" sz="900" dirty="0">
                  <a:solidFill>
                    <a:schemeClr val="bg1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as well as the marketing.</a:t>
              </a:r>
            </a:p>
          </p:txBody>
        </p:sp>
      </p:grpSp>
      <p:grpSp>
        <p:nvGrpSpPr>
          <p:cNvPr id="1091" name="Group 38">
            <a:extLst>
              <a:ext uri="{FF2B5EF4-FFF2-40B4-BE49-F238E27FC236}">
                <a16:creationId xmlns:a16="http://schemas.microsoft.com/office/drawing/2014/main" id="{9209E4F7-A92B-0143-B618-905F0BC0D56C}"/>
              </a:ext>
            </a:extLst>
          </p:cNvPr>
          <p:cNvGrpSpPr/>
          <p:nvPr/>
        </p:nvGrpSpPr>
        <p:grpSpPr>
          <a:xfrm>
            <a:off x="5709083" y="3618787"/>
            <a:ext cx="1441470" cy="592928"/>
            <a:chOff x="5702164" y="11206637"/>
            <a:chExt cx="3672197" cy="1185854"/>
          </a:xfrm>
        </p:grpSpPr>
        <p:sp>
          <p:nvSpPr>
            <p:cNvPr id="1092" name="CuadroTexto 395">
              <a:extLst>
                <a:ext uri="{FF2B5EF4-FFF2-40B4-BE49-F238E27FC236}">
                  <a16:creationId xmlns:a16="http://schemas.microsoft.com/office/drawing/2014/main" id="{4D7CF385-7C34-D94C-B223-BA3993BE75C6}"/>
                </a:ext>
              </a:extLst>
            </p:cNvPr>
            <p:cNvSpPr txBox="1"/>
            <p:nvPr/>
          </p:nvSpPr>
          <p:spPr>
            <a:xfrm>
              <a:off x="5742407" y="11206637"/>
              <a:ext cx="2382675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solidFill>
                    <a:schemeClr val="bg1"/>
                  </a:solidFill>
                  <a:latin typeface="Lato" charset="0"/>
                  <a:ea typeface="Lato" charset="0"/>
                  <a:cs typeface="Lato" charset="0"/>
                </a:rPr>
                <a:t>Identify</a:t>
              </a:r>
            </a:p>
          </p:txBody>
        </p:sp>
        <p:sp>
          <p:nvSpPr>
            <p:cNvPr id="1093" name="Rectangle 40">
              <a:extLst>
                <a:ext uri="{FF2B5EF4-FFF2-40B4-BE49-F238E27FC236}">
                  <a16:creationId xmlns:a16="http://schemas.microsoft.com/office/drawing/2014/main" id="{129A9D2B-797B-6B41-96D5-C6736A53FDCD}"/>
                </a:ext>
              </a:extLst>
            </p:cNvPr>
            <p:cNvSpPr/>
            <p:nvPr/>
          </p:nvSpPr>
          <p:spPr>
            <a:xfrm>
              <a:off x="5702164" y="11653828"/>
              <a:ext cx="3672197" cy="738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900" dirty="0">
                  <a:solidFill>
                    <a:schemeClr val="bg1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</a:t>
              </a:r>
            </a:p>
            <a:p>
              <a:r>
                <a:rPr lang="en-US" sz="900" dirty="0">
                  <a:solidFill>
                    <a:schemeClr val="bg1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as well as the marketing.</a:t>
              </a:r>
            </a:p>
          </p:txBody>
        </p:sp>
      </p:grpSp>
      <p:pic>
        <p:nvPicPr>
          <p:cNvPr id="156" name="Picture 155">
            <a:extLst>
              <a:ext uri="{FF2B5EF4-FFF2-40B4-BE49-F238E27FC236}">
                <a16:creationId xmlns:a16="http://schemas.microsoft.com/office/drawing/2014/main" id="{F973E86C-F8D2-4904-BC76-B0A568744138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50474" y="6594272"/>
            <a:ext cx="2147801" cy="177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152199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133</Words>
  <Application>Microsoft Office PowerPoint</Application>
  <PresentationFormat>Widescreen</PresentationFormat>
  <Paragraphs>35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Lato</vt:lpstr>
      <vt:lpstr>Lato Heavy</vt:lpstr>
      <vt:lpstr>Lato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1811</dc:creator>
  <cp:lastModifiedBy>1811</cp:lastModifiedBy>
  <cp:revision>3</cp:revision>
  <dcterms:created xsi:type="dcterms:W3CDTF">2022-04-07T06:32:23Z</dcterms:created>
  <dcterms:modified xsi:type="dcterms:W3CDTF">2022-04-07T10:39:11Z</dcterms:modified>
</cp:coreProperties>
</file>