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5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B4C991"/>
    <a:srgbClr val="F2F2F2"/>
    <a:srgbClr val="EFF1F8"/>
    <a:srgbClr val="373737"/>
    <a:srgbClr val="445469"/>
    <a:srgbClr val="000000"/>
    <a:srgbClr val="5A5A66"/>
    <a:srgbClr val="626162"/>
    <a:srgbClr val="C4D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16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DF18E162-CE5A-5D49-9E35-E27E763BCA57}"/>
              </a:ext>
            </a:extLst>
          </p:cNvPr>
          <p:cNvGrpSpPr/>
          <p:nvPr/>
        </p:nvGrpSpPr>
        <p:grpSpPr>
          <a:xfrm>
            <a:off x="6873421" y="2971626"/>
            <a:ext cx="10630808" cy="6949948"/>
            <a:chOff x="5157993" y="1665630"/>
            <a:chExt cx="2936367" cy="1919171"/>
          </a:xfrm>
          <a:solidFill>
            <a:schemeClr val="bg1">
              <a:lumMod val="50000"/>
              <a:alpha val="10000"/>
            </a:schemeClr>
          </a:solidFill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D2CEFA3F-11D7-4B47-A005-37B13DF03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189" y="1665630"/>
              <a:ext cx="365958" cy="271518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D4173F3C-2F9F-534F-9D6B-2AFA6ACEB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5596" y="2621843"/>
              <a:ext cx="384509" cy="394627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4D08B152-8CC7-B74B-9E9A-4BCF17B91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942" y="2696047"/>
              <a:ext cx="762272" cy="752154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D9284C71-8957-5643-B3A9-2CBEFA7AD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603" y="2574622"/>
              <a:ext cx="369330" cy="435102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E9DD9D3D-CB6C-924C-9607-C482F416D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9213" y="2105792"/>
              <a:ext cx="433415" cy="750468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AF0C5775-3F09-A444-9BF0-45963DCE8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359" y="2660632"/>
              <a:ext cx="473890" cy="25465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FC71F0FA-D2CC-414A-82F4-4C2AB5B20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71" y="2454886"/>
              <a:ext cx="401373" cy="222611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CFF0F0FF-3BF9-CF4C-8DFD-D4B3FFA38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749" y="2242394"/>
              <a:ext cx="446907" cy="225984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7070F620-0C1C-4248-A869-F2ED9A843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3240" y="2040021"/>
              <a:ext cx="384509" cy="2563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F9AB7DBB-2A23-F945-97F7-DA8F3AFED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2223" y="2058571"/>
              <a:ext cx="386195" cy="318738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B13F5DB7-277B-C54E-A509-ECEF220F3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78" y="1829214"/>
              <a:ext cx="359212" cy="231044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B78D5FCC-1362-894D-AC87-5A8E95920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935" y="2348640"/>
              <a:ext cx="401373" cy="315365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B547BDED-0623-6A41-B6AC-64C4EE03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6477" y="2235648"/>
              <a:ext cx="308619" cy="38619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id="{620B94E6-6655-9C4A-88D6-55F98F041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095" y="2164818"/>
              <a:ext cx="354153" cy="53628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id="{E49063D1-501B-EE48-8092-67E1051B8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002" y="1830902"/>
              <a:ext cx="440161" cy="372704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id="{220AAFAD-4745-4A46-B951-043835561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3" y="1731401"/>
              <a:ext cx="325483" cy="532916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id="{3DD2D271-DAEE-E544-9430-02B52A737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502" y="1743206"/>
              <a:ext cx="558212" cy="360899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97AB67E1-0122-084E-A437-2CE740E1B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046" y="1787054"/>
              <a:ext cx="197314" cy="315365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21A7B4AA-AF6B-7C46-8F16-B7660C15B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598" y="2002920"/>
              <a:ext cx="408119" cy="300187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DABB96BC-EA94-1440-84FC-7E0F4AB6A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2488" y="1982681"/>
              <a:ext cx="94441" cy="17033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8D9CEB45-363F-9F40-BE1C-2E8AA3BDB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691" y="1960757"/>
              <a:ext cx="84322" cy="18719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id="{32EE6431-9516-C847-A9AE-C21AFD4D7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50" y="2188428"/>
              <a:ext cx="94441" cy="86009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A36EA11A-C44D-8547-8A54-BA9B7658A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972" y="2179995"/>
              <a:ext cx="40475" cy="52280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E447FA7E-2C00-DB4C-95A6-04834747A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50" y="2119282"/>
              <a:ext cx="183822" cy="92755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99" name="Freeform 29">
              <a:extLst>
                <a:ext uri="{FF2B5EF4-FFF2-40B4-BE49-F238E27FC236}">
                  <a16:creationId xmlns:a16="http://schemas.microsoft.com/office/drawing/2014/main" id="{020C7DB7-B08B-2445-93ED-D39C9E57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6311" y="2205292"/>
              <a:ext cx="16864" cy="1180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0" name="Freeform 30">
              <a:extLst>
                <a:ext uri="{FF2B5EF4-FFF2-40B4-BE49-F238E27FC236}">
                  <a16:creationId xmlns:a16="http://schemas.microsoft.com/office/drawing/2014/main" id="{A9E0F6E5-EB30-6543-819E-FCD124BB9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3818" y="2269378"/>
              <a:ext cx="70830" cy="15852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07756619-4520-6F4F-B30C-5F0D4F041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327" y="2378996"/>
              <a:ext cx="55652" cy="910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2" name="Freeform 32">
              <a:extLst>
                <a:ext uri="{FF2B5EF4-FFF2-40B4-BE49-F238E27FC236}">
                  <a16:creationId xmlns:a16="http://schemas.microsoft.com/office/drawing/2014/main" id="{9EB26214-2A2B-DA4D-803F-3D84B23C3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496" y="2227215"/>
              <a:ext cx="317051" cy="205746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3" name="Freeform 33">
              <a:extLst>
                <a:ext uri="{FF2B5EF4-FFF2-40B4-BE49-F238E27FC236}">
                  <a16:creationId xmlns:a16="http://schemas.microsoft.com/office/drawing/2014/main" id="{6C3BEEFE-089D-2A40-B94C-3E2129E8E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682" y="3051887"/>
              <a:ext cx="490754" cy="384509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4" name="Freeform 34">
              <a:extLst>
                <a:ext uri="{FF2B5EF4-FFF2-40B4-BE49-F238E27FC236}">
                  <a16:creationId xmlns:a16="http://schemas.microsoft.com/office/drawing/2014/main" id="{5910799E-7D2A-5546-B03A-610E98E2D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546" y="2950699"/>
              <a:ext cx="306933" cy="271518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5" name="Freeform 35">
              <a:extLst>
                <a:ext uri="{FF2B5EF4-FFF2-40B4-BE49-F238E27FC236}">
                  <a16:creationId xmlns:a16="http://schemas.microsoft.com/office/drawing/2014/main" id="{7CB7CFE5-4DB2-054C-B345-1A1E427F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444" y="2707852"/>
              <a:ext cx="274890" cy="247908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6" name="Freeform 36">
              <a:extLst>
                <a:ext uri="{FF2B5EF4-FFF2-40B4-BE49-F238E27FC236}">
                  <a16:creationId xmlns:a16="http://schemas.microsoft.com/office/drawing/2014/main" id="{9BBA4BBF-9727-9544-B558-323FF45D6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1665" y="2657259"/>
              <a:ext cx="465458" cy="151779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5D6A16F1-6B46-B449-AC06-64524BCC8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208" y="2606665"/>
              <a:ext cx="465458" cy="205746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08" name="Freeform 38">
              <a:extLst>
                <a:ext uri="{FF2B5EF4-FFF2-40B4-BE49-F238E27FC236}">
                  <a16:creationId xmlns:a16="http://schemas.microsoft.com/office/drawing/2014/main" id="{3646A861-FE5D-DD49-AE17-8BBDD5848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4750" y="2775310"/>
              <a:ext cx="286695" cy="308620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accent6"/>
                </a:solidFill>
                <a:latin typeface="Montserrat" charset="0"/>
              </a:endParaRPr>
            </a:p>
          </p:txBody>
        </p:sp>
        <p:sp>
          <p:nvSpPr>
            <p:cNvPr id="109" name="Freeform 39">
              <a:extLst>
                <a:ext uri="{FF2B5EF4-FFF2-40B4-BE49-F238E27FC236}">
                  <a16:creationId xmlns:a16="http://schemas.microsoft.com/office/drawing/2014/main" id="{9C0F8F16-F547-E842-84DB-D936A7483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9191" y="2432962"/>
              <a:ext cx="418238" cy="234416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10" name="Freeform 40">
              <a:extLst>
                <a:ext uri="{FF2B5EF4-FFF2-40B4-BE49-F238E27FC236}">
                  <a16:creationId xmlns:a16="http://schemas.microsoft.com/office/drawing/2014/main" id="{D30D5EBA-26D6-E648-B985-C614F12CD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6292" y="2750013"/>
              <a:ext cx="269831" cy="209119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11" name="Freeform 41">
              <a:extLst>
                <a:ext uri="{FF2B5EF4-FFF2-40B4-BE49-F238E27FC236}">
                  <a16:creationId xmlns:a16="http://schemas.microsoft.com/office/drawing/2014/main" id="{0BACC038-B430-7F49-ACB3-A6EF80D52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8029" y="2788801"/>
              <a:ext cx="212492" cy="340661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29" name="Freeform 42">
              <a:extLst>
                <a:ext uri="{FF2B5EF4-FFF2-40B4-BE49-F238E27FC236}">
                  <a16:creationId xmlns:a16="http://schemas.microsoft.com/office/drawing/2014/main" id="{8968CA20-03A2-124B-B81B-CFB3A344B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520" y="2800606"/>
              <a:ext cx="195628" cy="342348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37" name="Freeform 43">
              <a:extLst>
                <a:ext uri="{FF2B5EF4-FFF2-40B4-BE49-F238E27FC236}">
                  <a16:creationId xmlns:a16="http://schemas.microsoft.com/office/drawing/2014/main" id="{5B875CAA-AB5F-4542-8F75-68FBF1223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9760" y="2387428"/>
              <a:ext cx="242848" cy="177077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38" name="Freeform 44">
              <a:extLst>
                <a:ext uri="{FF2B5EF4-FFF2-40B4-BE49-F238E27FC236}">
                  <a16:creationId xmlns:a16="http://schemas.microsoft.com/office/drawing/2014/main" id="{45D35521-BAF1-0942-A88D-79F37D404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352" y="2367191"/>
              <a:ext cx="249594" cy="246221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39" name="Freeform 45">
              <a:extLst>
                <a:ext uri="{FF2B5EF4-FFF2-40B4-BE49-F238E27FC236}">
                  <a16:creationId xmlns:a16="http://schemas.microsoft.com/office/drawing/2014/main" id="{354F208D-DEC6-BE45-A42A-773B651C1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5395" y="2498733"/>
              <a:ext cx="398000" cy="205746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0" name="Freeform 46">
              <a:extLst>
                <a:ext uri="{FF2B5EF4-FFF2-40B4-BE49-F238E27FC236}">
                  <a16:creationId xmlns:a16="http://schemas.microsoft.com/office/drawing/2014/main" id="{92B988E1-CD9A-8148-902E-C55549955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6419" y="2426216"/>
              <a:ext cx="362585" cy="315365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1" name="Freeform 47">
              <a:extLst>
                <a:ext uri="{FF2B5EF4-FFF2-40B4-BE49-F238E27FC236}">
                  <a16:creationId xmlns:a16="http://schemas.microsoft.com/office/drawing/2014/main" id="{771E0A54-5D4E-1A4A-BFA7-2CD5231EE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2333" y="1820782"/>
              <a:ext cx="350780" cy="408119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2" name="Line 48">
              <a:extLst>
                <a:ext uri="{FF2B5EF4-FFF2-40B4-BE49-F238E27FC236}">
                  <a16:creationId xmlns:a16="http://schemas.microsoft.com/office/drawing/2014/main" id="{05E74929-B402-6043-A1E9-BEAB67BF4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10" y="2014724"/>
              <a:ext cx="0" cy="0"/>
            </a:xfrm>
            <a:prstGeom prst="line">
              <a:avLst/>
            </a:prstGeom>
            <a:grp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3" name="Line 49">
              <a:extLst>
                <a:ext uri="{FF2B5EF4-FFF2-40B4-BE49-F238E27FC236}">
                  <a16:creationId xmlns:a16="http://schemas.microsoft.com/office/drawing/2014/main" id="{0F5042E6-D08B-0E47-BC7D-5692EE061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10" y="2014724"/>
              <a:ext cx="0" cy="0"/>
            </a:xfrm>
            <a:prstGeom prst="line">
              <a:avLst/>
            </a:pr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4" name="Freeform 50">
              <a:extLst>
                <a:ext uri="{FF2B5EF4-FFF2-40B4-BE49-F238E27FC236}">
                  <a16:creationId xmlns:a16="http://schemas.microsoft.com/office/drawing/2014/main" id="{40B171C4-086A-F64B-825D-8A3050067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446" y="1940520"/>
              <a:ext cx="409805" cy="38619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5" name="Freeform 51">
              <a:extLst>
                <a:ext uri="{FF2B5EF4-FFF2-40B4-BE49-F238E27FC236}">
                  <a16:creationId xmlns:a16="http://schemas.microsoft.com/office/drawing/2014/main" id="{07ED226B-C691-6A45-8097-23F094CE9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081" y="1986054"/>
              <a:ext cx="286695" cy="305247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6" name="Freeform 52">
              <a:extLst>
                <a:ext uri="{FF2B5EF4-FFF2-40B4-BE49-F238E27FC236}">
                  <a16:creationId xmlns:a16="http://schemas.microsoft.com/office/drawing/2014/main" id="{948FB5C4-EDF4-CC4A-BFE3-27A963BB5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005" y="2274435"/>
              <a:ext cx="229357" cy="263085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7" name="Freeform 53">
              <a:extLst>
                <a:ext uri="{FF2B5EF4-FFF2-40B4-BE49-F238E27FC236}">
                  <a16:creationId xmlns:a16="http://schemas.microsoft.com/office/drawing/2014/main" id="{A5009CDB-A3F2-9142-AA76-C57E526F8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9598" y="2319970"/>
              <a:ext cx="168644" cy="290068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8" name="Freeform 54">
              <a:extLst>
                <a:ext uri="{FF2B5EF4-FFF2-40B4-BE49-F238E27FC236}">
                  <a16:creationId xmlns:a16="http://schemas.microsoft.com/office/drawing/2014/main" id="{BD9B7133-340B-F547-8668-6D5AE3161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030" y="2282869"/>
              <a:ext cx="217551" cy="381136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49" name="Freeform 55">
              <a:extLst>
                <a:ext uri="{FF2B5EF4-FFF2-40B4-BE49-F238E27FC236}">
                  <a16:creationId xmlns:a16="http://schemas.microsoft.com/office/drawing/2014/main" id="{78767CF7-04C9-B84E-9034-BED0E6E14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572" y="2198545"/>
              <a:ext cx="330543" cy="242848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2E7E028A-A412-E745-8E6F-93F44836A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993" y="3013097"/>
              <a:ext cx="735560" cy="57170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2E79DA46-90B6-5547-9B7E-4257D83C2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637" y="3282926"/>
              <a:ext cx="448593" cy="285010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Montserrat" charset="0"/>
              </a:endParaRPr>
            </a:p>
          </p:txBody>
        </p:sp>
      </p:grp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BB6227DC-7B63-9A4C-B131-DB759E33A693}"/>
              </a:ext>
            </a:extLst>
          </p:cNvPr>
          <p:cNvCxnSpPr>
            <a:cxnSpLocks/>
          </p:cNvCxnSpPr>
          <p:nvPr/>
        </p:nvCxnSpPr>
        <p:spPr>
          <a:xfrm>
            <a:off x="4095819" y="10324364"/>
            <a:ext cx="16354457" cy="0"/>
          </a:xfrm>
          <a:prstGeom prst="line">
            <a:avLst/>
          </a:prstGeom>
          <a:ln w="127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BC2A5E6B-4E39-B64A-985D-DC31170C633B}"/>
              </a:ext>
            </a:extLst>
          </p:cNvPr>
          <p:cNvSpPr/>
          <p:nvPr/>
        </p:nvSpPr>
        <p:spPr>
          <a:xfrm>
            <a:off x="7168927" y="11011479"/>
            <a:ext cx="4664232" cy="1628961"/>
          </a:xfrm>
          <a:prstGeom prst="roundRect">
            <a:avLst>
              <a:gd name="adj" fmla="val 629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59253AEF-BED6-7A4B-87AA-8320B225B7D1}"/>
              </a:ext>
            </a:extLst>
          </p:cNvPr>
          <p:cNvSpPr/>
          <p:nvPr/>
        </p:nvSpPr>
        <p:spPr>
          <a:xfrm>
            <a:off x="1700561" y="11011479"/>
            <a:ext cx="4664232" cy="1628961"/>
          </a:xfrm>
          <a:prstGeom prst="roundRect">
            <a:avLst>
              <a:gd name="adj" fmla="val 6290"/>
            </a:avLst>
          </a:prstGeom>
          <a:solidFill>
            <a:srgbClr val="B4C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ED3A6B0-CF5B-1B47-9D81-8A456ABB7259}"/>
              </a:ext>
            </a:extLst>
          </p:cNvPr>
          <p:cNvSpPr txBox="1"/>
          <p:nvPr/>
        </p:nvSpPr>
        <p:spPr>
          <a:xfrm>
            <a:off x="1995010" y="11842794"/>
            <a:ext cx="4075335" cy="482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Something Here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5C8D3C21-444B-794E-979F-8395E9BC82D1}"/>
              </a:ext>
            </a:extLst>
          </p:cNvPr>
          <p:cNvSpPr/>
          <p:nvPr/>
        </p:nvSpPr>
        <p:spPr>
          <a:xfrm>
            <a:off x="2329805" y="11326771"/>
            <a:ext cx="3405743" cy="516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lang="en-US" sz="54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256AF808-F13F-C346-81AA-5159E964E5A2}"/>
              </a:ext>
            </a:extLst>
          </p:cNvPr>
          <p:cNvSpPr txBox="1"/>
          <p:nvPr/>
        </p:nvSpPr>
        <p:spPr>
          <a:xfrm>
            <a:off x="7463016" y="11842794"/>
            <a:ext cx="4075335" cy="482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Something Here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80206E9-D8C3-BD4B-A172-A992ADA98BC2}"/>
              </a:ext>
            </a:extLst>
          </p:cNvPr>
          <p:cNvSpPr/>
          <p:nvPr/>
        </p:nvSpPr>
        <p:spPr>
          <a:xfrm>
            <a:off x="7797811" y="11326771"/>
            <a:ext cx="3405743" cy="516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lang="en-US" sz="54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02" name="Rounded Rectangle 201">
            <a:extLst>
              <a:ext uri="{FF2B5EF4-FFF2-40B4-BE49-F238E27FC236}">
                <a16:creationId xmlns:a16="http://schemas.microsoft.com/office/drawing/2014/main" id="{E393D9AA-C6DE-B64A-B4F8-564DD0F40942}"/>
              </a:ext>
            </a:extLst>
          </p:cNvPr>
          <p:cNvSpPr/>
          <p:nvPr/>
        </p:nvSpPr>
        <p:spPr>
          <a:xfrm>
            <a:off x="12637293" y="11011479"/>
            <a:ext cx="4664232" cy="1628961"/>
          </a:xfrm>
          <a:prstGeom prst="roundRect">
            <a:avLst>
              <a:gd name="adj" fmla="val 6290"/>
            </a:avLst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ECBF3E9-025B-0C47-87E7-D9F1AC31C18D}"/>
              </a:ext>
            </a:extLst>
          </p:cNvPr>
          <p:cNvGrpSpPr/>
          <p:nvPr/>
        </p:nvGrpSpPr>
        <p:grpSpPr>
          <a:xfrm>
            <a:off x="12931742" y="11326770"/>
            <a:ext cx="4075335" cy="998378"/>
            <a:chOff x="10217830" y="3581896"/>
            <a:chExt cx="3882434" cy="1250493"/>
          </a:xfrm>
        </p:grpSpPr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9F66CE8-D9BF-D848-AF4A-539FE5260858}"/>
                </a:ext>
              </a:extLst>
            </p:cNvPr>
            <p:cNvSpPr txBox="1"/>
            <p:nvPr/>
          </p:nvSpPr>
          <p:spPr>
            <a:xfrm>
              <a:off x="10217830" y="4228227"/>
              <a:ext cx="3882434" cy="60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80"/>
                </a:lnSpc>
              </a:pPr>
              <a:r>
                <a:rPr lang="en-US" sz="2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Something Here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97AE9E4-49E5-D245-B016-A5692CC4731C}"/>
                </a:ext>
              </a:extLst>
            </p:cNvPr>
            <p:cNvSpPr/>
            <p:nvPr/>
          </p:nvSpPr>
          <p:spPr>
            <a:xfrm>
              <a:off x="10536778" y="3581896"/>
              <a:ext cx="324453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206" name="Rounded Rectangle 205">
            <a:extLst>
              <a:ext uri="{FF2B5EF4-FFF2-40B4-BE49-F238E27FC236}">
                <a16:creationId xmlns:a16="http://schemas.microsoft.com/office/drawing/2014/main" id="{E18FB843-66FC-0E44-BE00-9BB6875C46C4}"/>
              </a:ext>
            </a:extLst>
          </p:cNvPr>
          <p:cNvSpPr/>
          <p:nvPr/>
        </p:nvSpPr>
        <p:spPr>
          <a:xfrm>
            <a:off x="18105121" y="11011479"/>
            <a:ext cx="4664232" cy="1628961"/>
          </a:xfrm>
          <a:prstGeom prst="roundRect">
            <a:avLst>
              <a:gd name="adj" fmla="val 6290"/>
            </a:avLst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58B72F5-8A06-064D-898C-93A2C9B92499}"/>
              </a:ext>
            </a:extLst>
          </p:cNvPr>
          <p:cNvSpPr txBox="1"/>
          <p:nvPr/>
        </p:nvSpPr>
        <p:spPr>
          <a:xfrm>
            <a:off x="18399570" y="11842794"/>
            <a:ext cx="4075335" cy="482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Something Here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94EE69A3-418A-0D45-80D3-9D264FA21259}"/>
              </a:ext>
            </a:extLst>
          </p:cNvPr>
          <p:cNvSpPr/>
          <p:nvPr/>
        </p:nvSpPr>
        <p:spPr>
          <a:xfrm>
            <a:off x="18734365" y="11326771"/>
            <a:ext cx="3405743" cy="516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lang="en-US" sz="54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5FCCEC2-D57B-2F49-8399-41CC676722C2}"/>
              </a:ext>
            </a:extLst>
          </p:cNvPr>
          <p:cNvCxnSpPr>
            <a:cxnSpLocks/>
          </p:cNvCxnSpPr>
          <p:nvPr/>
        </p:nvCxnSpPr>
        <p:spPr>
          <a:xfrm flipV="1">
            <a:off x="4095819" y="10324364"/>
            <a:ext cx="0" cy="687115"/>
          </a:xfrm>
          <a:prstGeom prst="line">
            <a:avLst/>
          </a:prstGeom>
          <a:ln w="12700">
            <a:solidFill>
              <a:schemeClr val="bg1">
                <a:lumMod val="50000"/>
                <a:alpha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01E9A20-1A4D-1C49-B00C-299BED6B4C60}"/>
              </a:ext>
            </a:extLst>
          </p:cNvPr>
          <p:cNvCxnSpPr>
            <a:cxnSpLocks/>
          </p:cNvCxnSpPr>
          <p:nvPr/>
        </p:nvCxnSpPr>
        <p:spPr>
          <a:xfrm flipV="1">
            <a:off x="20450276" y="10324364"/>
            <a:ext cx="0" cy="687115"/>
          </a:xfrm>
          <a:prstGeom prst="line">
            <a:avLst/>
          </a:prstGeom>
          <a:ln w="12700">
            <a:solidFill>
              <a:schemeClr val="bg1">
                <a:lumMod val="50000"/>
                <a:alpha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DD32635D-54C9-4E4F-BDF6-283492B74DFA}"/>
              </a:ext>
            </a:extLst>
          </p:cNvPr>
          <p:cNvCxnSpPr>
            <a:cxnSpLocks/>
          </p:cNvCxnSpPr>
          <p:nvPr/>
        </p:nvCxnSpPr>
        <p:spPr>
          <a:xfrm flipV="1">
            <a:off x="9558156" y="10324364"/>
            <a:ext cx="0" cy="687115"/>
          </a:xfrm>
          <a:prstGeom prst="line">
            <a:avLst/>
          </a:prstGeom>
          <a:ln w="12700">
            <a:solidFill>
              <a:schemeClr val="bg1">
                <a:lumMod val="50000"/>
                <a:alpha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A8F7D79-1917-D24B-A687-68B8FC687C52}"/>
              </a:ext>
            </a:extLst>
          </p:cNvPr>
          <p:cNvCxnSpPr>
            <a:cxnSpLocks/>
          </p:cNvCxnSpPr>
          <p:nvPr/>
        </p:nvCxnSpPr>
        <p:spPr>
          <a:xfrm flipV="1">
            <a:off x="14948303" y="10324364"/>
            <a:ext cx="0" cy="687115"/>
          </a:xfrm>
          <a:prstGeom prst="line">
            <a:avLst/>
          </a:prstGeom>
          <a:ln w="12700">
            <a:solidFill>
              <a:schemeClr val="bg1">
                <a:lumMod val="50000"/>
                <a:alpha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212">
            <a:extLst>
              <a:ext uri="{FF2B5EF4-FFF2-40B4-BE49-F238E27FC236}">
                <a16:creationId xmlns:a16="http://schemas.microsoft.com/office/drawing/2014/main" id="{EDBC5A9D-B5FA-5F48-96ED-3C0649A0DD7A}"/>
              </a:ext>
            </a:extLst>
          </p:cNvPr>
          <p:cNvSpPr/>
          <p:nvPr/>
        </p:nvSpPr>
        <p:spPr>
          <a:xfrm>
            <a:off x="11406438" y="7629476"/>
            <a:ext cx="883620" cy="883620"/>
          </a:xfrm>
          <a:prstGeom prst="ellipse">
            <a:avLst/>
          </a:prstGeom>
          <a:solidFill>
            <a:srgbClr val="B4C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47A10CE5-0FD0-414E-9C9C-1A3E1DF282AC}"/>
              </a:ext>
            </a:extLst>
          </p:cNvPr>
          <p:cNvSpPr/>
          <p:nvPr/>
        </p:nvSpPr>
        <p:spPr>
          <a:xfrm>
            <a:off x="11435056" y="7772614"/>
            <a:ext cx="82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A</a:t>
            </a:r>
            <a:endParaRPr lang="en-US" sz="48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9B19B27D-C356-0B44-A1D3-AA38AE2BE2DF}"/>
              </a:ext>
            </a:extLst>
          </p:cNvPr>
          <p:cNvGrpSpPr/>
          <p:nvPr/>
        </p:nvGrpSpPr>
        <p:grpSpPr>
          <a:xfrm>
            <a:off x="15112164" y="8223034"/>
            <a:ext cx="883620" cy="883620"/>
            <a:chOff x="1931789" y="9856089"/>
            <a:chExt cx="1069389" cy="1069389"/>
          </a:xfrm>
        </p:grpSpPr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9B16477F-7687-ED41-A471-A340D17EB908}"/>
                </a:ext>
              </a:extLst>
            </p:cNvPr>
            <p:cNvSpPr/>
            <p:nvPr/>
          </p:nvSpPr>
          <p:spPr>
            <a:xfrm>
              <a:off x="1931789" y="9856089"/>
              <a:ext cx="1069389" cy="10693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DCF05539-D089-A745-A109-A7D801F2565B}"/>
                </a:ext>
              </a:extLst>
            </p:cNvPr>
            <p:cNvSpPr/>
            <p:nvPr/>
          </p:nvSpPr>
          <p:spPr>
            <a:xfrm>
              <a:off x="1966424" y="10029320"/>
              <a:ext cx="1000120" cy="707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B</a:t>
              </a:r>
              <a:endParaRPr lang="en-US" sz="48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273" name="Oval 272">
            <a:extLst>
              <a:ext uri="{FF2B5EF4-FFF2-40B4-BE49-F238E27FC236}">
                <a16:creationId xmlns:a16="http://schemas.microsoft.com/office/drawing/2014/main" id="{F4AE699E-4F09-F34D-89F1-20E81AAA84AD}"/>
              </a:ext>
            </a:extLst>
          </p:cNvPr>
          <p:cNvSpPr/>
          <p:nvPr/>
        </p:nvSpPr>
        <p:spPr>
          <a:xfrm>
            <a:off x="7572375" y="5688381"/>
            <a:ext cx="883620" cy="883620"/>
          </a:xfrm>
          <a:prstGeom prst="ellipse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0C4E96F6-02F3-A64C-A842-BBB0A0963591}"/>
              </a:ext>
            </a:extLst>
          </p:cNvPr>
          <p:cNvSpPr/>
          <p:nvPr/>
        </p:nvSpPr>
        <p:spPr>
          <a:xfrm>
            <a:off x="7600993" y="5831519"/>
            <a:ext cx="82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C</a:t>
            </a:r>
            <a:endParaRPr lang="en-US" sz="48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3CA21957-6971-034A-ADED-6717911CE1CF}"/>
              </a:ext>
            </a:extLst>
          </p:cNvPr>
          <p:cNvSpPr/>
          <p:nvPr/>
        </p:nvSpPr>
        <p:spPr>
          <a:xfrm>
            <a:off x="15080080" y="5415665"/>
            <a:ext cx="883620" cy="883620"/>
          </a:xfrm>
          <a:prstGeom prst="ellipse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8A5A8774-FA14-4045-A2BB-FB76B390C335}"/>
              </a:ext>
            </a:extLst>
          </p:cNvPr>
          <p:cNvSpPr/>
          <p:nvPr/>
        </p:nvSpPr>
        <p:spPr>
          <a:xfrm>
            <a:off x="15108698" y="5558803"/>
            <a:ext cx="82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D</a:t>
            </a:r>
            <a:endParaRPr lang="en-US" sz="48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9BEE0C8-BE9E-B94E-AD4B-5D8EF563FFC4}"/>
              </a:ext>
            </a:extLst>
          </p:cNvPr>
          <p:cNvSpPr txBox="1"/>
          <p:nvPr/>
        </p:nvSpPr>
        <p:spPr>
          <a:xfrm>
            <a:off x="2627486" y="4149703"/>
            <a:ext cx="4033220" cy="215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FE0CDB7-8984-C74B-A979-0FBC54EA3E62}"/>
              </a:ext>
            </a:extLst>
          </p:cNvPr>
          <p:cNvSpPr/>
          <p:nvPr/>
        </p:nvSpPr>
        <p:spPr>
          <a:xfrm>
            <a:off x="1730801" y="4323142"/>
            <a:ext cx="354807" cy="354807"/>
          </a:xfrm>
          <a:prstGeom prst="rect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3DDE0D8F-F1B3-BE42-AE33-0B07B293A831}"/>
              </a:ext>
            </a:extLst>
          </p:cNvPr>
          <p:cNvSpPr txBox="1"/>
          <p:nvPr/>
        </p:nvSpPr>
        <p:spPr>
          <a:xfrm>
            <a:off x="2627486" y="7200962"/>
            <a:ext cx="4033219" cy="215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7B608CEA-8F3B-2541-A0BB-DE52C73613B3}"/>
              </a:ext>
            </a:extLst>
          </p:cNvPr>
          <p:cNvSpPr/>
          <p:nvPr/>
        </p:nvSpPr>
        <p:spPr>
          <a:xfrm>
            <a:off x="1730801" y="7390599"/>
            <a:ext cx="354807" cy="3548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C42DF4DD-BAF5-B54E-B2E1-1D182BF991F1}"/>
              </a:ext>
            </a:extLst>
          </p:cNvPr>
          <p:cNvSpPr txBox="1"/>
          <p:nvPr/>
        </p:nvSpPr>
        <p:spPr>
          <a:xfrm flipH="1">
            <a:off x="17725775" y="4149703"/>
            <a:ext cx="4033220" cy="215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080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9DCAC78A-FB2D-9E41-86AA-1C66C867E9FE}"/>
              </a:ext>
            </a:extLst>
          </p:cNvPr>
          <p:cNvSpPr/>
          <p:nvPr/>
        </p:nvSpPr>
        <p:spPr>
          <a:xfrm flipH="1">
            <a:off x="22300873" y="4323142"/>
            <a:ext cx="354807" cy="354807"/>
          </a:xfrm>
          <a:prstGeom prst="rect">
            <a:avLst/>
          </a:prstGeom>
          <a:solidFill>
            <a:srgbClr val="B4C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0BBBDFB2-91AC-BB4E-A746-48AE7768BB8C}"/>
              </a:ext>
            </a:extLst>
          </p:cNvPr>
          <p:cNvSpPr txBox="1"/>
          <p:nvPr/>
        </p:nvSpPr>
        <p:spPr>
          <a:xfrm flipH="1">
            <a:off x="17725775" y="7200962"/>
            <a:ext cx="4033219" cy="215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080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B9CB830E-2687-FA45-8877-874C1A93011B}"/>
              </a:ext>
            </a:extLst>
          </p:cNvPr>
          <p:cNvSpPr/>
          <p:nvPr/>
        </p:nvSpPr>
        <p:spPr>
          <a:xfrm flipH="1">
            <a:off x="22300872" y="7390599"/>
            <a:ext cx="354807" cy="354807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3" name="CuadroTexto 350">
            <a:extLst>
              <a:ext uri="{FF2B5EF4-FFF2-40B4-BE49-F238E27FC236}">
                <a16:creationId xmlns:a16="http://schemas.microsoft.com/office/drawing/2014/main" id="{8AFDBACC-F710-ED49-9B40-C3CB0580AEA7}"/>
              </a:ext>
            </a:extLst>
          </p:cNvPr>
          <p:cNvSpPr txBox="1"/>
          <p:nvPr/>
        </p:nvSpPr>
        <p:spPr>
          <a:xfrm>
            <a:off x="7039851" y="1022190"/>
            <a:ext cx="10298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Charts</a:t>
            </a:r>
          </a:p>
        </p:txBody>
      </p:sp>
    </p:spTree>
    <p:extLst>
      <p:ext uri="{BB962C8B-B14F-4D97-AF65-F5344CB8AC3E}">
        <p14:creationId xmlns:p14="http://schemas.microsoft.com/office/powerpoint/2010/main" val="92692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7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FBAA66"/>
      </a:accent1>
      <a:accent2>
        <a:srgbClr val="1498DF"/>
      </a:accent2>
      <a:accent3>
        <a:srgbClr val="1964C2"/>
      </a:accent3>
      <a:accent4>
        <a:srgbClr val="D2DBDD"/>
      </a:accent4>
      <a:accent5>
        <a:srgbClr val="B0413C"/>
      </a:accent5>
      <a:accent6>
        <a:srgbClr val="FBAA66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112515</TotalTime>
  <Words>90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Heavy</vt:lpstr>
      <vt:lpstr>Lato Light</vt:lpstr>
      <vt:lpstr>Montserrat</vt:lpstr>
      <vt:lpstr>Montserrat Light</vt:lpstr>
      <vt:lpstr>Roboto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18483</cp:revision>
  <cp:lastPrinted>2022-05-23T05:55:28Z</cp:lastPrinted>
  <dcterms:created xsi:type="dcterms:W3CDTF">2014-11-12T21:47:38Z</dcterms:created>
  <dcterms:modified xsi:type="dcterms:W3CDTF">2022-05-23T05:57:26Z</dcterms:modified>
  <cp:category/>
</cp:coreProperties>
</file>