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B217B8-7DB6-4DBD-9C9A-C6296A69D5E1}">
  <a:tblStyle styleId="{77B217B8-7DB6-4DBD-9C9A-C6296A69D5E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889C145-A3ED-4A7E-AB3F-04703C06B248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F7FB8B9-AA0C-4CA3-B241-6425AE8A5329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7FA719B-E5F0-4EA1-8789-656C42AD2B85}" styleName="Table_3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8521D23-4C45-40D3-9721-5C4E516CA112}" styleName="Table_4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530F8CB-E3EF-4BAD-B98A-4CB1E085A95E}" styleName="Table_5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0F2D60A-170C-4107-B612-9C1B7B4B27F3}" styleName="Table_6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5555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Shape 30"/>
          <p:cNvGraphicFramePr/>
          <p:nvPr>
            <p:extLst>
              <p:ext uri="{D42A27DB-BD31-4B8C-83A1-F6EECF244321}">
                <p14:modId xmlns:p14="http://schemas.microsoft.com/office/powerpoint/2010/main" val="1011612469"/>
              </p:ext>
            </p:extLst>
          </p:nvPr>
        </p:nvGraphicFramePr>
        <p:xfrm>
          <a:off x="2721921" y="165146"/>
          <a:ext cx="6261200" cy="519453"/>
        </p:xfrm>
        <a:graphic>
          <a:graphicData uri="http://schemas.openxmlformats.org/drawingml/2006/table">
            <a:tbl>
              <a:tblPr>
                <a:noFill/>
                <a:tableStyleId>{77B217B8-7DB6-4DBD-9C9A-C6296A69D5E1}</a:tableStyleId>
              </a:tblPr>
              <a:tblGrid>
                <a:gridCol w="343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453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/>
                        <a:t>TITLE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000" dirty="0"/>
                        <a:t>PETAL et al.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DIRECTOR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petaletal.org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/>
                        <a:t>PAGE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000" dirty="0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Shape 31"/>
          <p:cNvGraphicFramePr/>
          <p:nvPr>
            <p:extLst>
              <p:ext uri="{D42A27DB-BD31-4B8C-83A1-F6EECF244321}">
                <p14:modId xmlns:p14="http://schemas.microsoft.com/office/powerpoint/2010/main" val="585156377"/>
              </p:ext>
            </p:extLst>
          </p:nvPr>
        </p:nvGraphicFramePr>
        <p:xfrm>
          <a:off x="216571" y="1118568"/>
          <a:ext cx="2801000" cy="2606847"/>
        </p:xfrm>
        <a:graphic>
          <a:graphicData uri="http://schemas.openxmlformats.org/drawingml/2006/table">
            <a:tbl>
              <a:tblPr>
                <a:noFill/>
                <a:tableStyleId>{1889C145-A3ED-4A7E-AB3F-04703C06B248}</a:tableStyleId>
              </a:tblPr>
              <a:tblGrid>
                <a:gridCol w="7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434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/>
                        <a:t>SCENE# </a:t>
                      </a:r>
                    </a:p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/>
                        <a:t>PANEL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TIMING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BG</a:t>
                      </a:r>
                    </a:p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197">
                <a:tc gridSpan="4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Shape 32"/>
          <p:cNvGraphicFramePr/>
          <p:nvPr>
            <p:extLst>
              <p:ext uri="{D42A27DB-BD31-4B8C-83A1-F6EECF244321}">
                <p14:modId xmlns:p14="http://schemas.microsoft.com/office/powerpoint/2010/main" val="1090470484"/>
              </p:ext>
            </p:extLst>
          </p:nvPr>
        </p:nvGraphicFramePr>
        <p:xfrm>
          <a:off x="216571" y="3955312"/>
          <a:ext cx="2792000" cy="2506788"/>
        </p:xfrm>
        <a:graphic>
          <a:graphicData uri="http://schemas.openxmlformats.org/drawingml/2006/table">
            <a:tbl>
              <a:tblPr>
                <a:noFill/>
                <a:tableStyleId>{AF7FB8B9-AA0C-4CA3-B241-6425AE8A5329}</a:tableStyleId>
              </a:tblPr>
              <a:tblGrid>
                <a:gridCol w="2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6697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ACTION/FX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DIALOGUE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TRANSITION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SLUG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3" name="Shape 33"/>
          <p:cNvGraphicFramePr/>
          <p:nvPr>
            <p:extLst>
              <p:ext uri="{D42A27DB-BD31-4B8C-83A1-F6EECF244321}">
                <p14:modId xmlns:p14="http://schemas.microsoft.com/office/powerpoint/2010/main" val="4053019817"/>
              </p:ext>
            </p:extLst>
          </p:nvPr>
        </p:nvGraphicFramePr>
        <p:xfrm>
          <a:off x="3206821" y="1118568"/>
          <a:ext cx="2801000" cy="2606847"/>
        </p:xfrm>
        <a:graphic>
          <a:graphicData uri="http://schemas.openxmlformats.org/drawingml/2006/table">
            <a:tbl>
              <a:tblPr>
                <a:noFill/>
                <a:tableStyleId>{57FA719B-E5F0-4EA1-8789-656C42AD2B85}</a:tableStyleId>
              </a:tblPr>
              <a:tblGrid>
                <a:gridCol w="7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434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SCENE#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PANEL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TIMING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BG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197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Shape 34"/>
          <p:cNvGraphicFramePr/>
          <p:nvPr>
            <p:extLst>
              <p:ext uri="{D42A27DB-BD31-4B8C-83A1-F6EECF244321}">
                <p14:modId xmlns:p14="http://schemas.microsoft.com/office/powerpoint/2010/main" val="1554699570"/>
              </p:ext>
            </p:extLst>
          </p:nvPr>
        </p:nvGraphicFramePr>
        <p:xfrm>
          <a:off x="3215771" y="3955312"/>
          <a:ext cx="2792000" cy="2506788"/>
        </p:xfrm>
        <a:graphic>
          <a:graphicData uri="http://schemas.openxmlformats.org/drawingml/2006/table">
            <a:tbl>
              <a:tblPr>
                <a:noFill/>
                <a:tableStyleId>{38521D23-4C45-40D3-9721-5C4E516CA112}</a:tableStyleId>
              </a:tblPr>
              <a:tblGrid>
                <a:gridCol w="2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ACTION/FX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DIALOGUE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TRANSITION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SLUG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5" name="Shape 35"/>
          <p:cNvGraphicFramePr/>
          <p:nvPr>
            <p:extLst>
              <p:ext uri="{D42A27DB-BD31-4B8C-83A1-F6EECF244321}">
                <p14:modId xmlns:p14="http://schemas.microsoft.com/office/powerpoint/2010/main" val="3211847075"/>
              </p:ext>
            </p:extLst>
          </p:nvPr>
        </p:nvGraphicFramePr>
        <p:xfrm>
          <a:off x="6178621" y="1118568"/>
          <a:ext cx="2801000" cy="2606847"/>
        </p:xfrm>
        <a:graphic>
          <a:graphicData uri="http://schemas.openxmlformats.org/drawingml/2006/table">
            <a:tbl>
              <a:tblPr>
                <a:noFill/>
                <a:tableStyleId>{3530F8CB-E3EF-4BAD-B98A-4CB1E085A95E}</a:tableStyleId>
              </a:tblPr>
              <a:tblGrid>
                <a:gridCol w="7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434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SCENE#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PANEL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TIMING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BG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197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Shape 36"/>
          <p:cNvGraphicFramePr/>
          <p:nvPr>
            <p:extLst>
              <p:ext uri="{D42A27DB-BD31-4B8C-83A1-F6EECF244321}">
                <p14:modId xmlns:p14="http://schemas.microsoft.com/office/powerpoint/2010/main" val="2433954542"/>
              </p:ext>
            </p:extLst>
          </p:nvPr>
        </p:nvGraphicFramePr>
        <p:xfrm>
          <a:off x="6187571" y="3955312"/>
          <a:ext cx="2792000" cy="2506788"/>
        </p:xfrm>
        <a:graphic>
          <a:graphicData uri="http://schemas.openxmlformats.org/drawingml/2006/table">
            <a:tbl>
              <a:tblPr>
                <a:noFill/>
                <a:tableStyleId>{60F2D60A-170C-4107-B612-9C1B7B4B27F3}</a:tableStyleId>
              </a:tblPr>
              <a:tblGrid>
                <a:gridCol w="2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ACTION/FX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DIALOGUE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chemeClr val="dk1"/>
                          </a:solidFill>
                        </a:rPr>
                        <a:t>TRANSITION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697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SLUG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Shape 37"/>
          <p:cNvSpPr txBox="1"/>
          <p:nvPr/>
        </p:nvSpPr>
        <p:spPr>
          <a:xfrm>
            <a:off x="178600" y="109270"/>
            <a:ext cx="2455499" cy="73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 dirty="0">
                <a:solidFill>
                  <a:schemeClr val="tx1"/>
                </a:solidFill>
                <a:latin typeface="Lato" panose="020F0502020204030203" pitchFamily="34" charset="0"/>
              </a:rPr>
              <a:t>LOGO HERE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simple-light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samreen</cp:lastModifiedBy>
  <cp:revision>2</cp:revision>
  <dcterms:modified xsi:type="dcterms:W3CDTF">2022-01-18T07:56:58Z</dcterms:modified>
</cp:coreProperties>
</file>