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2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1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6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5051-6586-4B89-8D8E-680BB23A7A0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4B2C-4EFE-47E0-87B8-5E853E55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2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 descr="Large confetti"/>
          <p:cNvSpPr>
            <a:spLocks noChangeArrowheads="1"/>
          </p:cNvSpPr>
          <p:nvPr/>
        </p:nvSpPr>
        <p:spPr bwMode="auto">
          <a:xfrm>
            <a:off x="348916" y="304800"/>
            <a:ext cx="10948737" cy="655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>
              <a:latin typeface="Lato" panose="020F0502020204030203" pitchFamily="34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503613" y="2205039"/>
            <a:ext cx="144145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3287714" y="3213100"/>
            <a:ext cx="1728787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3216275" y="3429000"/>
            <a:ext cx="1728788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135188" y="1484314"/>
            <a:ext cx="1439862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1400" dirty="0">
              <a:latin typeface="Lato" panose="020F0502020204030203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135188" y="2708276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135188" y="3789364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980197" y="2779714"/>
            <a:ext cx="1439863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456363" y="3500439"/>
            <a:ext cx="1439862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56363" y="3357564"/>
            <a:ext cx="15113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6456363" y="2276475"/>
            <a:ext cx="1439862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7932528" y="3895727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967663" y="2852739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>
                <a:latin typeface="Lato" panose="020F0502020204030203" pitchFamily="34" charset="0"/>
              </a:rPr>
              <a:t> </a:t>
            </a:r>
            <a:endParaRPr lang="en-GB" sz="1200" b="1" dirty="0">
              <a:latin typeface="Lato" panose="020F0502020204030203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67663" y="1773239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9409113" y="3357564"/>
            <a:ext cx="4318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95" name="Text Box 19" descr="Large confetti"/>
          <p:cNvSpPr txBox="1">
            <a:spLocks noChangeArrowheads="1"/>
          </p:cNvSpPr>
          <p:nvPr/>
        </p:nvSpPr>
        <p:spPr bwMode="auto">
          <a:xfrm>
            <a:off x="2080591" y="488157"/>
            <a:ext cx="5031856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 dirty="0">
                <a:latin typeface="Lato" panose="020F0502020204030203" pitchFamily="34" charset="0"/>
              </a:rPr>
              <a:t>CONCEPT MAP</a:t>
            </a:r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7967663" y="5084764"/>
            <a:ext cx="1441450" cy="1152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b="1" dirty="0">
              <a:latin typeface="Lato" panose="020F0502020204030203" pitchFamily="34" charset="0"/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240463" y="3716339"/>
            <a:ext cx="1727200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6456364" y="1268414"/>
            <a:ext cx="1368425" cy="151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967663" y="692151"/>
            <a:ext cx="1439862" cy="936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dirty="0">
              <a:latin typeface="Lato" panose="020F0502020204030203" pitchFamily="34" charset="0"/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9480550" y="1125539"/>
            <a:ext cx="719138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9409114" y="2205039"/>
            <a:ext cx="935037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9409113" y="3933826"/>
            <a:ext cx="86360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9409114" y="4868864"/>
            <a:ext cx="935037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6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Sunbal</cp:lastModifiedBy>
  <cp:revision>3</cp:revision>
  <dcterms:created xsi:type="dcterms:W3CDTF">2017-05-19T08:41:39Z</dcterms:created>
  <dcterms:modified xsi:type="dcterms:W3CDTF">2022-03-30T09:02:02Z</dcterms:modified>
</cp:coreProperties>
</file>