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7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5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4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5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8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7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0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8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4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B9A2B-1C30-4C7B-A4B1-55F236729A1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 descr="Large confetti"/>
          <p:cNvSpPr>
            <a:spLocks noChangeArrowheads="1"/>
          </p:cNvSpPr>
          <p:nvPr/>
        </p:nvSpPr>
        <p:spPr bwMode="auto">
          <a:xfrm>
            <a:off x="1774825" y="260350"/>
            <a:ext cx="8713788" cy="63373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08213" y="549276"/>
            <a:ext cx="38163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latin typeface="Lato" panose="020F0502020204030203" pitchFamily="34" charset="0"/>
              </a:rPr>
              <a:t>CONCEPT MAP</a:t>
            </a:r>
          </a:p>
        </p:txBody>
      </p:sp>
      <p:sp>
        <p:nvSpPr>
          <p:cNvPr id="14342" name="Rectangle 6" descr="Divot"/>
          <p:cNvSpPr>
            <a:spLocks noChangeArrowheads="1"/>
          </p:cNvSpPr>
          <p:nvPr/>
        </p:nvSpPr>
        <p:spPr bwMode="auto">
          <a:xfrm>
            <a:off x="2281239" y="1270000"/>
            <a:ext cx="1582737" cy="10795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43" name="Rectangle 7" descr="Divot"/>
          <p:cNvSpPr>
            <a:spLocks noChangeArrowheads="1"/>
          </p:cNvSpPr>
          <p:nvPr/>
        </p:nvSpPr>
        <p:spPr bwMode="auto">
          <a:xfrm>
            <a:off x="2640014" y="4294188"/>
            <a:ext cx="1582737" cy="10795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44" name="Rectangle 8" descr="Divot"/>
          <p:cNvSpPr>
            <a:spLocks noChangeArrowheads="1"/>
          </p:cNvSpPr>
          <p:nvPr/>
        </p:nvSpPr>
        <p:spPr bwMode="auto">
          <a:xfrm>
            <a:off x="7392989" y="1270000"/>
            <a:ext cx="1582737" cy="10795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45" name="Rectangle 9" descr="Divot"/>
          <p:cNvSpPr>
            <a:spLocks noChangeArrowheads="1"/>
          </p:cNvSpPr>
          <p:nvPr/>
        </p:nvSpPr>
        <p:spPr bwMode="auto">
          <a:xfrm>
            <a:off x="4872039" y="1270000"/>
            <a:ext cx="1582737" cy="10795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14346" name="Rectangle 10" descr="Divot"/>
          <p:cNvSpPr>
            <a:spLocks noChangeArrowheads="1"/>
          </p:cNvSpPr>
          <p:nvPr/>
        </p:nvSpPr>
        <p:spPr bwMode="auto">
          <a:xfrm>
            <a:off x="7824789" y="4294188"/>
            <a:ext cx="1582737" cy="10795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47" name="Rectangle 11" descr="Divot"/>
          <p:cNvSpPr>
            <a:spLocks noChangeArrowheads="1"/>
          </p:cNvSpPr>
          <p:nvPr/>
        </p:nvSpPr>
        <p:spPr bwMode="auto">
          <a:xfrm>
            <a:off x="5232400" y="4294188"/>
            <a:ext cx="1582738" cy="10795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497138" y="23495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432175" y="23495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221465" y="2565401"/>
            <a:ext cx="576262" cy="3603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158090" y="2565401"/>
            <a:ext cx="576262" cy="3603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8977313" y="1846263"/>
            <a:ext cx="100806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9985375" y="1846263"/>
            <a:ext cx="0" cy="12239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9913939" y="3070225"/>
            <a:ext cx="714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H="1">
            <a:off x="2063750" y="3070225"/>
            <a:ext cx="7850188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2063750" y="3070225"/>
            <a:ext cx="0" cy="172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2063751" y="4797425"/>
            <a:ext cx="5762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4224338" y="4797425"/>
            <a:ext cx="100806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6816726" y="4797425"/>
            <a:ext cx="10080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3863976" y="1773238"/>
            <a:ext cx="10080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6456364" y="1773238"/>
            <a:ext cx="9366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62" name="AutoShape 26"/>
          <p:cNvSpPr>
            <a:spLocks noChangeArrowheads="1"/>
          </p:cNvSpPr>
          <p:nvPr/>
        </p:nvSpPr>
        <p:spPr bwMode="auto">
          <a:xfrm>
            <a:off x="9409114" y="4797426"/>
            <a:ext cx="288925" cy="73025"/>
          </a:xfrm>
          <a:prstGeom prst="rightArrow">
            <a:avLst>
              <a:gd name="adj1" fmla="val 50000"/>
              <a:gd name="adj2" fmla="val 98913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885290" y="2565401"/>
            <a:ext cx="576262" cy="3603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5160963" y="23495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6024563" y="23495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5750478" y="2565401"/>
            <a:ext cx="576263" cy="3603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9985375" y="18462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H="1">
            <a:off x="2063750" y="3070225"/>
            <a:ext cx="7850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2063750" y="3141663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2136775" y="479742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4224338" y="47974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6816726" y="47974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3863976" y="177323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6456364" y="17732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0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Sunbal</cp:lastModifiedBy>
  <cp:revision>2</cp:revision>
  <dcterms:created xsi:type="dcterms:W3CDTF">2017-05-19T08:46:04Z</dcterms:created>
  <dcterms:modified xsi:type="dcterms:W3CDTF">2022-03-30T09:03:01Z</dcterms:modified>
</cp:coreProperties>
</file>