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6" r:id="rId4"/>
    <p:sldId id="264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82" d="100"/>
          <a:sy n="82" d="100"/>
        </p:scale>
        <p:origin x="17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6-4FEF-9D1A-746EB9A75A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36-4FEF-9D1A-746EB9A75A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36-4FEF-9D1A-746EB9A75A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2558816"/>
        <c:axId val="2049006608"/>
      </c:barChart>
      <c:catAx>
        <c:axId val="21425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006608"/>
        <c:crosses val="autoZero"/>
        <c:auto val="1"/>
        <c:lblAlgn val="ctr"/>
        <c:lblOffset val="100"/>
        <c:noMultiLvlLbl val="0"/>
      </c:catAx>
      <c:valAx>
        <c:axId val="2049006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25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Layout</a:t>
            </a:r>
          </a:p>
        </p:txBody>
      </p:sp>
      <p:pic>
        <p:nvPicPr>
          <p:cNvPr id="5" name="Picture Placeholder 4" descr="Basketball players raising hands together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 Layout</a:t>
            </a:r>
          </a:p>
        </p:txBody>
      </p:sp>
      <p:graphicFrame>
        <p:nvGraphicFramePr>
          <p:cNvPr id="10" name="Content Placeholder 9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812233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579151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Template</Template>
  <TotalTime>0</TotalTime>
  <Words>120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Basketball 16x9</vt:lpstr>
      <vt:lpstr>Title Layout</vt:lpstr>
      <vt:lpstr>Picture with Caption Layout</vt:lpstr>
      <vt:lpstr>Title and Content Layout with List</vt:lpstr>
      <vt:lpstr>Content with Caption Layout</vt:lpstr>
      <vt:lpstr>Two Content Layout with Table</vt:lpstr>
      <vt:lpstr>Add a Slide Title - 1</vt:lpstr>
      <vt:lpstr>Add a Slide Title - 2</vt:lpstr>
      <vt:lpstr>Add a Slide Title - 3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Javairia Maqsood</dc:creator>
  <cp:lastModifiedBy>Javairia Maqsood</cp:lastModifiedBy>
  <cp:revision>1</cp:revision>
  <dcterms:created xsi:type="dcterms:W3CDTF">2020-02-25T19:04:31Z</dcterms:created>
  <dcterms:modified xsi:type="dcterms:W3CDTF">2020-02-25T19:05:07Z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