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57" r:id="rId2"/>
    <p:sldId id="265" r:id="rId3"/>
    <p:sldId id="266" r:id="rId4"/>
    <p:sldId id="264" r:id="rId5"/>
    <p:sldId id="267" r:id="rId6"/>
    <p:sldId id="268" r:id="rId7"/>
    <p:sldId id="269" r:id="rId8"/>
    <p:sldId id="270" r:id="rId9"/>
    <p:sldId id="271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D03447BB-5D67-496B-8E87-E561075AD55C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>
      <p:cViewPr>
        <p:scale>
          <a:sx n="82" d="100"/>
          <a:sy n="82" d="100"/>
        </p:scale>
        <p:origin x="174" y="-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95" d="100"/>
          <a:sy n="95" d="100"/>
        </p:scale>
        <p:origin x="696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436-4FEF-9D1A-746EB9A75A6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4436-4FEF-9D1A-746EB9A75A6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4436-4FEF-9D1A-746EB9A75A6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2142558816"/>
        <c:axId val="2049006608"/>
      </c:barChart>
      <c:catAx>
        <c:axId val="2142558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49006608"/>
        <c:crosses val="autoZero"/>
        <c:auto val="1"/>
        <c:lblAlgn val="ctr"/>
        <c:lblOffset val="100"/>
        <c:noMultiLvlLbl val="0"/>
      </c:catAx>
      <c:valAx>
        <c:axId val="204900660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2142558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DE8356-FFDA-4E74-B804-79023C7DD259}" type="datetimeFigureOut">
              <a:rPr lang="en-US" smtClean="0"/>
              <a:t>2/26/2020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CB32D8-F2D2-4D01-80A9-88F3B128AE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84722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3DDCE7-616C-4285-A468-7301F171BC93}" type="datetimeFigureOut">
              <a:rPr lang="en-US" smtClean="0"/>
              <a:t>2/26/2020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C1D8F7-2BDD-4C56-98AF-2E212EF349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76194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38800" y="304801"/>
            <a:ext cx="5486400" cy="2514599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638800" y="2895600"/>
            <a:ext cx="5486400" cy="914400"/>
          </a:xfrm>
        </p:spPr>
        <p:txBody>
          <a:bodyPr/>
          <a:lstStyle>
            <a:lvl1pPr marL="0" indent="0" algn="l">
              <a:spcBef>
                <a:spcPts val="1200"/>
              </a:spcBef>
              <a:buNone/>
              <a:defRPr sz="2400">
                <a:solidFill>
                  <a:schemeClr val="bg2">
                    <a:lumMod val="25000"/>
                    <a:lumOff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0533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2EC29-B8C5-4C7A-B6DA-418494D5CB21}" type="datetimeFigureOut">
              <a:rPr lang="en-US" smtClean="0"/>
              <a:t>2/26/2020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43838-BFF5-400C-B067-3DF4A5F395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3009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0450" y="1676401"/>
            <a:ext cx="10058400" cy="175260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0450" y="3581400"/>
            <a:ext cx="10058400" cy="1143000"/>
          </a:xfrm>
        </p:spPr>
        <p:txBody>
          <a:bodyPr/>
          <a:lstStyle>
            <a:lvl1pPr marL="0" indent="0">
              <a:spcBef>
                <a:spcPts val="1200"/>
              </a:spcBef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2EC29-B8C5-4C7A-B6DA-418494D5CB21}" type="datetimeFigureOut">
              <a:rPr lang="en-US" smtClean="0"/>
              <a:t>2/26/2020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43838-BFF5-400C-B067-3DF4A5F395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665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676401"/>
            <a:ext cx="4846320" cy="4343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78880" y="1676401"/>
            <a:ext cx="4846320" cy="4343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2EC29-B8C5-4C7A-B6DA-418494D5CB21}" type="datetimeFigureOut">
              <a:rPr lang="en-US" smtClean="0"/>
              <a:t>2/26/2020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43838-BFF5-400C-B067-3DF4A5F395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0256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681163"/>
            <a:ext cx="4846320" cy="823912"/>
          </a:xfrm>
        </p:spPr>
        <p:txBody>
          <a:bodyPr anchor="ctr"/>
          <a:lstStyle>
            <a:lvl1pPr marL="0" indent="0">
              <a:buNone/>
              <a:defRPr sz="2400" b="0">
                <a:solidFill>
                  <a:schemeClr val="bg2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6800" y="2505075"/>
            <a:ext cx="4846320" cy="3514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78880" y="1681163"/>
            <a:ext cx="4846320" cy="823912"/>
          </a:xfrm>
        </p:spPr>
        <p:txBody>
          <a:bodyPr anchor="ctr"/>
          <a:lstStyle>
            <a:lvl1pPr marL="0" indent="0">
              <a:buNone/>
              <a:defRPr sz="2400" b="0">
                <a:solidFill>
                  <a:schemeClr val="bg2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78880" y="2505075"/>
            <a:ext cx="4846320" cy="3514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2EC29-B8C5-4C7A-B6DA-418494D5CB21}" type="datetimeFigureOut">
              <a:rPr lang="en-US" smtClean="0"/>
              <a:t>2/26/2020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43838-BFF5-400C-B067-3DF4A5F395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2426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2EC29-B8C5-4C7A-B6DA-418494D5CB21}" type="datetimeFigureOut">
              <a:rPr lang="en-US" smtClean="0"/>
              <a:t>2/26/2020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43838-BFF5-400C-B067-3DF4A5F395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0930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2EC29-B8C5-4C7A-B6DA-418494D5CB21}" type="datetimeFigureOut">
              <a:rPr lang="en-US" smtClean="0"/>
              <a:t>2/26/2020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43838-BFF5-400C-B067-3DF4A5F395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1200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7467600" cy="6858000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0" y="838200"/>
            <a:ext cx="3657600" cy="2133600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838200"/>
            <a:ext cx="6172200" cy="5181601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24802" y="3124200"/>
            <a:ext cx="3657600" cy="28956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79593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0" y="838200"/>
            <a:ext cx="3657600" cy="2133600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>
          <a:xfrm>
            <a:off x="0" y="0"/>
            <a:ext cx="7239000" cy="6858000"/>
          </a:xfrm>
          <a:solidFill>
            <a:schemeClr val="bg1"/>
          </a:solidFill>
        </p:spPr>
        <p:txBody>
          <a:bodyPr tIns="36576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24801" y="3124200"/>
            <a:ext cx="3657600" cy="28956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>
          <a:xfrm>
            <a:off x="7239000" y="0"/>
            <a:ext cx="228600" cy="6858000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4115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2EC29-B8C5-4C7A-B6DA-418494D5CB21}" type="datetimeFigureOut">
              <a:rPr lang="en-US" smtClean="0"/>
              <a:t>2/26/2020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43838-BFF5-400C-B067-3DF4A5F395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512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6400" y="365125"/>
            <a:ext cx="1828800" cy="56546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365125"/>
            <a:ext cx="8001000" cy="56546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2EC29-B8C5-4C7A-B6DA-418494D5CB21}" type="datetimeFigureOut">
              <a:rPr lang="en-US" smtClean="0"/>
              <a:t>2/26/2020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43838-BFF5-400C-B067-3DF4A5F395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7379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304800"/>
            <a:ext cx="100584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676400"/>
            <a:ext cx="10058400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70918" y="6392562"/>
            <a:ext cx="7082481" cy="1809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34400" y="6392562"/>
            <a:ext cx="1295400" cy="1809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62EC29-B8C5-4C7A-B6DA-418494D5CB21}" type="datetimeFigureOut">
              <a:rPr lang="en-US" smtClean="0"/>
              <a:pPr/>
              <a:t>2/26/2020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058400" y="6392562"/>
            <a:ext cx="1066800" cy="1809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043838-BFF5-400C-B067-3DF4A5F395D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920951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5156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87452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2316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3840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Title Layout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576090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Picture with Caption Layout</a:t>
            </a:r>
          </a:p>
        </p:txBody>
      </p:sp>
      <p:pic>
        <p:nvPicPr>
          <p:cNvPr id="5" name="Picture Placeholder 4" descr="Basketball players raising hands together"/>
          <p:cNvPicPr>
            <a:picLocks noGrp="1" noChangeAspect="1"/>
          </p:cNvPicPr>
          <p:nvPr>
            <p:ph type="pic"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Caption</a:t>
            </a:r>
          </a:p>
        </p:txBody>
      </p:sp>
      <p:sp>
        <p:nvSpPr>
          <p:cNvPr id="6" name="Rounded Rectangle 5" hidden="1"/>
          <p:cNvSpPr/>
          <p:nvPr/>
        </p:nvSpPr>
        <p:spPr>
          <a:xfrm>
            <a:off x="12344400" y="152400"/>
            <a:ext cx="1295400" cy="6553200"/>
          </a:xfrm>
          <a:prstGeom prst="roundRect">
            <a:avLst>
              <a:gd name="adj" fmla="val 9717"/>
            </a:avLst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1200" b="1" i="1" dirty="0">
                <a:latin typeface="Arial" pitchFamily="34" charset="0"/>
                <a:cs typeface="Arial" pitchFamily="34" charset="0"/>
              </a:rPr>
              <a:t>NOTE:</a:t>
            </a:r>
          </a:p>
          <a:p>
            <a:r>
              <a:rPr lang="en-US" sz="1200" i="1" dirty="0">
                <a:latin typeface="Arial" pitchFamily="34" charset="0"/>
                <a:cs typeface="Arial" pitchFamily="34" charset="0"/>
              </a:rPr>
              <a:t>To change images on this slide, select a picture and delete it. Then click the Insert Picture icon</a:t>
            </a:r>
          </a:p>
          <a:p>
            <a:r>
              <a:rPr lang="en-US" sz="1200" i="1" dirty="0">
                <a:latin typeface="Arial" pitchFamily="34" charset="0"/>
                <a:cs typeface="Arial" pitchFamily="34" charset="0"/>
              </a:rPr>
              <a:t>in the placeholder to insert your own image.</a:t>
            </a:r>
          </a:p>
        </p:txBody>
      </p:sp>
    </p:spTree>
    <p:extLst>
      <p:ext uri="{BB962C8B-B14F-4D97-AF65-F5344CB8AC3E}">
        <p14:creationId xmlns:p14="http://schemas.microsoft.com/office/powerpoint/2010/main" val="3053388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Title and Content Layout with List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Add your first bullet point here</a:t>
            </a:r>
          </a:p>
          <a:p>
            <a:r>
              <a:rPr lang="en-US" dirty="0"/>
              <a:t>Add your second bullet point here</a:t>
            </a:r>
          </a:p>
          <a:p>
            <a:r>
              <a:rPr lang="en-US" dirty="0"/>
              <a:t>Add your third bullet point here</a:t>
            </a:r>
          </a:p>
        </p:txBody>
      </p:sp>
    </p:spTree>
    <p:extLst>
      <p:ext uri="{BB962C8B-B14F-4D97-AF65-F5344CB8AC3E}">
        <p14:creationId xmlns:p14="http://schemas.microsoft.com/office/powerpoint/2010/main" val="2905083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Content with Caption Layout</a:t>
            </a:r>
          </a:p>
        </p:txBody>
      </p:sp>
      <p:graphicFrame>
        <p:nvGraphicFramePr>
          <p:cNvPr id="10" name="Content Placeholder 9" descr="Clustered column chart showing the values of 3 series for 4 categories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81812233"/>
              </p:ext>
            </p:extLst>
          </p:nvPr>
        </p:nvGraphicFramePr>
        <p:xfrm>
          <a:off x="609600" y="838200"/>
          <a:ext cx="6172200" cy="5181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Caption</a:t>
            </a:r>
          </a:p>
        </p:txBody>
      </p:sp>
    </p:spTree>
    <p:extLst>
      <p:ext uri="{BB962C8B-B14F-4D97-AF65-F5344CB8AC3E}">
        <p14:creationId xmlns:p14="http://schemas.microsoft.com/office/powerpoint/2010/main" val="1949577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 Content Layout with Table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First bullet point here</a:t>
            </a:r>
          </a:p>
          <a:p>
            <a:r>
              <a:rPr lang="en-US" dirty="0"/>
              <a:t>Second bullet point here</a:t>
            </a:r>
          </a:p>
          <a:p>
            <a:r>
              <a:rPr lang="en-US" dirty="0"/>
              <a:t>Third bullet point here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4175791516"/>
              </p:ext>
            </p:extLst>
          </p:nvPr>
        </p:nvGraphicFramePr>
        <p:xfrm>
          <a:off x="6278563" y="1676400"/>
          <a:ext cx="4846638" cy="2209800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161554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61554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61554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55245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Class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Group 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Group 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5245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Class 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5245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Class</a:t>
                      </a:r>
                      <a:r>
                        <a:rPr lang="en-US" baseline="0" dirty="0"/>
                        <a:t> 2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5245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Class 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98391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 a Slide Title - 1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3111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 a Slide Title - 2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8798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 a Slide Title - 3</a:t>
            </a:r>
          </a:p>
        </p:txBody>
      </p:sp>
    </p:spTree>
    <p:extLst>
      <p:ext uri="{BB962C8B-B14F-4D97-AF65-F5344CB8AC3E}">
        <p14:creationId xmlns:p14="http://schemas.microsoft.com/office/powerpoint/2010/main" val="1864551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2861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Basketball 16x9">
  <a:themeElements>
    <a:clrScheme name="Basketball">
      <a:dk1>
        <a:sysClr val="windowText" lastClr="000000"/>
      </a:dk1>
      <a:lt1>
        <a:sysClr val="window" lastClr="FFFFFF"/>
      </a:lt1>
      <a:dk2>
        <a:srgbClr val="51270B"/>
      </a:dk2>
      <a:lt2>
        <a:srgbClr val="CAAF92"/>
      </a:lt2>
      <a:accent1>
        <a:srgbClr val="8C061E"/>
      </a:accent1>
      <a:accent2>
        <a:srgbClr val="CD0205"/>
      </a:accent2>
      <a:accent3>
        <a:srgbClr val="D05002"/>
      </a:accent3>
      <a:accent4>
        <a:srgbClr val="052A5E"/>
      </a:accent4>
      <a:accent5>
        <a:srgbClr val="1A559C"/>
      </a:accent5>
      <a:accent6>
        <a:srgbClr val="156645"/>
      </a:accent6>
      <a:hlink>
        <a:srgbClr val="D05002"/>
      </a:hlink>
      <a:folHlink>
        <a:srgbClr val="808080"/>
      </a:folHlink>
    </a:clrScheme>
    <a:fontScheme name="Impact - Franklin Gothic Medium">
      <a:majorFont>
        <a:latin typeface="Impact"/>
        <a:ea typeface=""/>
        <a:cs typeface=""/>
      </a:majorFont>
      <a:minorFont>
        <a:latin typeface="Franklin Gothic Medium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ketball presentation (widescreen).potx" id="{CC5AF3F1-F1AD-46F5-B229-4E1329F06412}" vid="{B7E1BF64-2168-4738-AA42-CF7C9F7F9E95}"/>
    </a:ext>
  </a:extLst>
</a:theme>
</file>

<file path=ppt/theme/theme2.xml><?xml version="1.0" encoding="utf-8"?>
<a:theme xmlns:a="http://schemas.openxmlformats.org/drawingml/2006/main" name="Office Theme">
  <a:themeElements>
    <a:clrScheme name="Basketball">
      <a:dk1>
        <a:sysClr val="windowText" lastClr="000000"/>
      </a:dk1>
      <a:lt1>
        <a:sysClr val="window" lastClr="FFFFFF"/>
      </a:lt1>
      <a:dk2>
        <a:srgbClr val="51270B"/>
      </a:dk2>
      <a:lt2>
        <a:srgbClr val="CAAF92"/>
      </a:lt2>
      <a:accent1>
        <a:srgbClr val="8C061E"/>
      </a:accent1>
      <a:accent2>
        <a:srgbClr val="CD0205"/>
      </a:accent2>
      <a:accent3>
        <a:srgbClr val="D05002"/>
      </a:accent3>
      <a:accent4>
        <a:srgbClr val="052A5E"/>
      </a:accent4>
      <a:accent5>
        <a:srgbClr val="1A559C"/>
      </a:accent5>
      <a:accent6>
        <a:srgbClr val="156645"/>
      </a:accent6>
      <a:hlink>
        <a:srgbClr val="D05002"/>
      </a:hlink>
      <a:folHlink>
        <a:srgbClr val="808080"/>
      </a:folHlink>
    </a:clrScheme>
    <a:fontScheme name="Impact - Franklin Gothic Medium">
      <a:majorFont>
        <a:latin typeface="Impact"/>
        <a:ea typeface=""/>
        <a:cs typeface=""/>
      </a:majorFont>
      <a:minorFont>
        <a:latin typeface="Franklin Gothic Medium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Basketball">
      <a:dk1>
        <a:sysClr val="windowText" lastClr="000000"/>
      </a:dk1>
      <a:lt1>
        <a:sysClr val="window" lastClr="FFFFFF"/>
      </a:lt1>
      <a:dk2>
        <a:srgbClr val="51270B"/>
      </a:dk2>
      <a:lt2>
        <a:srgbClr val="CAAF92"/>
      </a:lt2>
      <a:accent1>
        <a:srgbClr val="8C061E"/>
      </a:accent1>
      <a:accent2>
        <a:srgbClr val="CD0205"/>
      </a:accent2>
      <a:accent3>
        <a:srgbClr val="D05002"/>
      </a:accent3>
      <a:accent4>
        <a:srgbClr val="052A5E"/>
      </a:accent4>
      <a:accent5>
        <a:srgbClr val="1A559C"/>
      </a:accent5>
      <a:accent6>
        <a:srgbClr val="156645"/>
      </a:accent6>
      <a:hlink>
        <a:srgbClr val="D05002"/>
      </a:hlink>
      <a:folHlink>
        <a:srgbClr val="808080"/>
      </a:folHlink>
    </a:clrScheme>
    <a:fontScheme name="Impact - Franklin Gothic Medium">
      <a:majorFont>
        <a:latin typeface="Impact"/>
        <a:ea typeface=""/>
        <a:cs typeface=""/>
      </a:majorFont>
      <a:minorFont>
        <a:latin typeface="Franklin Gothic Medium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Basketball Presentation Template</Template>
  <TotalTime>0</TotalTime>
  <Words>120</Words>
  <Application>Microsoft Office PowerPoint</Application>
  <PresentationFormat>Widescreen</PresentationFormat>
  <Paragraphs>32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Franklin Gothic Medium</vt:lpstr>
      <vt:lpstr>Impact</vt:lpstr>
      <vt:lpstr>Basketball 16x9</vt:lpstr>
      <vt:lpstr>Title Layout</vt:lpstr>
      <vt:lpstr>Picture with Caption Layout</vt:lpstr>
      <vt:lpstr>Title and Content Layout with List</vt:lpstr>
      <vt:lpstr>Content with Caption Layout</vt:lpstr>
      <vt:lpstr>Two Content Layout with Table</vt:lpstr>
      <vt:lpstr>Add a Slide Title - 1</vt:lpstr>
      <vt:lpstr>Add a Slide Title - 2</vt:lpstr>
      <vt:lpstr>Add a Slide Title - 3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Layout</dc:title>
  <dc:creator>Javairia Maqsood</dc:creator>
  <cp:lastModifiedBy>Javairia Maqsood</cp:lastModifiedBy>
  <cp:revision>1</cp:revision>
  <dcterms:created xsi:type="dcterms:W3CDTF">2020-02-25T19:04:31Z</dcterms:created>
  <dcterms:modified xsi:type="dcterms:W3CDTF">2020-02-25T19:05:07Z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  <property fmtid="{D5CDD505-2E9C-101B-9397-08002B2CF9AE}" pid="3" name="InternalTags">
    <vt:lpwstr/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