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6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9" y="403225"/>
            <a:ext cx="5094287" cy="858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8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2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4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2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9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2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1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8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8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4F72E48-751E-DE44-9375-0B327824EA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AAB0631-4E5A-7343-90B1-70532B6665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9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92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0446" y="4800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4601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2016-02-13T05:17:10Z</dcterms:created>
  <dcterms:modified xsi:type="dcterms:W3CDTF">2016-02-13T09:50:33Z</dcterms:modified>
</cp:coreProperties>
</file>