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59" r:id="rId5"/>
    <p:sldId id="260" r:id="rId6"/>
    <p:sldId id="261" r:id="rId7"/>
    <p:sldId id="262" r:id="rId8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2052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thor Pic, Pro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 descr="Placeholder for Book Cover Image">
            <a:extLst>
              <a:ext uri="{FF2B5EF4-FFF2-40B4-BE49-F238E27FC236}">
                <a16:creationId xmlns:a16="http://schemas.microsoft.com/office/drawing/2014/main" xmlns="" id="{8E6A5D66-8AEE-40E7-BF78-B9BE2735D74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1200" y="241200"/>
            <a:ext cx="6375600" cy="8661600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900" i="1"/>
            </a:lvl1pPr>
          </a:lstStyle>
          <a:p>
            <a:r>
              <a:rPr lang="en-US" dirty="0"/>
              <a:t>Insert or Drag &amp; Drop Your Book Cover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1200" y="1164060"/>
            <a:ext cx="6375600" cy="2412000"/>
          </a:xfrm>
          <a:solidFill>
            <a:schemeClr val="accent3"/>
          </a:solidFill>
        </p:spPr>
        <p:txBody>
          <a:bodyPr lIns="252000" tIns="576000" anchor="t"/>
          <a:lstStyle>
            <a:lvl1pPr algn="l">
              <a:lnSpc>
                <a:spcPct val="60000"/>
              </a:lnSpc>
              <a:spcAft>
                <a:spcPts val="0"/>
              </a:spcAft>
              <a:defRPr sz="8000" b="1" spc="-300"/>
            </a:lvl1pPr>
          </a:lstStyle>
          <a:p>
            <a:r>
              <a:rPr lang="en-US" dirty="0"/>
              <a:t>Book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Author"/>
          <p:cNvSpPr>
            <a:spLocks noGrp="1"/>
          </p:cNvSpPr>
          <p:nvPr>
            <p:ph type="subTitle" idx="1" hasCustomPrompt="1"/>
          </p:nvPr>
        </p:nvSpPr>
        <p:spPr>
          <a:xfrm>
            <a:off x="565150" y="3110993"/>
            <a:ext cx="3989070" cy="349187"/>
          </a:xfrm>
        </p:spPr>
        <p:txBody>
          <a:bodyPr/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Author Name</a:t>
            </a:r>
          </a:p>
        </p:txBody>
      </p:sp>
      <p:sp>
        <p:nvSpPr>
          <p:cNvPr id="17" name="Picture Placeholder 16" descr="Photo Placeholder for Author">
            <a:extLst>
              <a:ext uri="{FF2B5EF4-FFF2-40B4-BE49-F238E27FC236}">
                <a16:creationId xmlns:a16="http://schemas.microsoft.com/office/drawing/2014/main" xmlns="" id="{210446B8-C23C-48B9-8037-D9C34FFA415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673438" y="1463387"/>
            <a:ext cx="1667406" cy="1812171"/>
          </a:xfrm>
          <a:noFill/>
        </p:spPr>
        <p:txBody>
          <a:bodyPr tIns="50400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Photo of Author</a:t>
            </a:r>
          </a:p>
        </p:txBody>
      </p:sp>
      <p:sp>
        <p:nvSpPr>
          <p:cNvPr id="12" name="Text Placeholder 11" descr="Promotional Text">
            <a:extLst>
              <a:ext uri="{FF2B5EF4-FFF2-40B4-BE49-F238E27FC236}">
                <a16:creationId xmlns:a16="http://schemas.microsoft.com/office/drawing/2014/main" xmlns="" id="{08398FBE-8FDF-4457-A6D5-1762E17B29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600000">
            <a:off x="4728772" y="6655054"/>
            <a:ext cx="1749425" cy="1749425"/>
          </a:xfrm>
          <a:prstGeom prst="star32">
            <a:avLst>
              <a:gd name="adj" fmla="val 46647"/>
            </a:avLst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Promotional Text</a:t>
            </a:r>
          </a:p>
        </p:txBody>
      </p:sp>
    </p:spTree>
    <p:extLst>
      <p:ext uri="{BB962C8B-B14F-4D97-AF65-F5344CB8AC3E}">
        <p14:creationId xmlns:p14="http://schemas.microsoft.com/office/powerpoint/2010/main" val="41030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450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Placeholder 38" descr="Sushi on a plate">
            <a:extLst>
              <a:ext uri="{FF2B5EF4-FFF2-40B4-BE49-F238E27FC236}">
                <a16:creationId xmlns:a16="http://schemas.microsoft.com/office/drawing/2014/main" xmlns="" id="{8EC729A6-84AA-4420-A23D-A1F49BFABC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200" y="241200"/>
            <a:ext cx="6375600" cy="8661600"/>
          </a:xfr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xmlns="" id="{D18F84A8-4E59-4D29-BAF0-3D06D87567C4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7200" dirty="0">
                <a:latin typeface="Abadi MT Condensed" panose="020B0606020104020204" pitchFamily="34" charset="0"/>
              </a:rPr>
              <a:t>Your Book </a:t>
            </a:r>
            <a:br>
              <a:rPr lang="en-US" sz="7200" dirty="0">
                <a:latin typeface="Abadi MT Condensed" panose="020B0606020104020204" pitchFamily="34" charset="0"/>
              </a:rPr>
            </a:br>
            <a:r>
              <a:rPr lang="en-US" sz="7200" dirty="0">
                <a:latin typeface="Abadi MT Condensed" panose="020B0606020104020204" pitchFamily="34" charset="0"/>
              </a:rPr>
              <a:t>Title Here</a:t>
            </a:r>
          </a:p>
        </p:txBody>
      </p:sp>
      <p:sp>
        <p:nvSpPr>
          <p:cNvPr id="24" name="Subtitle 23">
            <a:extLst>
              <a:ext uri="{FF2B5EF4-FFF2-40B4-BE49-F238E27FC236}">
                <a16:creationId xmlns:a16="http://schemas.microsoft.com/office/drawing/2014/main" xmlns="" id="{4DDDCD54-2963-428D-A3D6-0AC9A2BA01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badi MT Condensed" panose="020B0606020104020204" pitchFamily="34" charset="0"/>
              </a:rPr>
              <a:t>Victoria Berggren</a:t>
            </a:r>
          </a:p>
        </p:txBody>
      </p:sp>
      <p:pic>
        <p:nvPicPr>
          <p:cNvPr id="5" name="Picture Placeholder 4" descr="A woman smiling wearing a blue shirt">
            <a:extLst>
              <a:ext uri="{FF2B5EF4-FFF2-40B4-BE49-F238E27FC236}">
                <a16:creationId xmlns:a16="http://schemas.microsoft.com/office/drawing/2014/main" xmlns="" id="{D45F4C58-55B6-4D1B-A42E-F1DBF9CBFE16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0768" y="1688717"/>
            <a:ext cx="1252747" cy="1361511"/>
          </a:xfrm>
        </p:spPr>
      </p:pic>
    </p:spTree>
    <p:extLst>
      <p:ext uri="{BB962C8B-B14F-4D97-AF65-F5344CB8AC3E}">
        <p14:creationId xmlns:p14="http://schemas.microsoft.com/office/powerpoint/2010/main" val="127716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obotic arm being operated by a man">
            <a:extLst>
              <a:ext uri="{FF2B5EF4-FFF2-40B4-BE49-F238E27FC236}">
                <a16:creationId xmlns:a16="http://schemas.microsoft.com/office/drawing/2014/main" xmlns="" id="{E6E270C7-4066-40DB-A979-B178490E17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4"/>
          <a:stretch/>
        </p:blipFill>
        <p:spPr>
          <a:xfrm>
            <a:off x="241200" y="241200"/>
            <a:ext cx="6375600" cy="8661600"/>
          </a:xfrm>
          <a:custGeom>
            <a:avLst/>
            <a:gdLst>
              <a:gd name="connsiteX0" fmla="*/ 0 w 6375600"/>
              <a:gd name="connsiteY0" fmla="*/ 0 h 8661600"/>
              <a:gd name="connsiteX1" fmla="*/ 6375600 w 6375600"/>
              <a:gd name="connsiteY1" fmla="*/ 0 h 8661600"/>
              <a:gd name="connsiteX2" fmla="*/ 6375600 w 6375600"/>
              <a:gd name="connsiteY2" fmla="*/ 8661600 h 8661600"/>
              <a:gd name="connsiteX3" fmla="*/ 0 w 6375600"/>
              <a:gd name="connsiteY3" fmla="*/ 8661600 h 86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600" h="8661600">
                <a:moveTo>
                  <a:pt x="0" y="0"/>
                </a:moveTo>
                <a:lnTo>
                  <a:pt x="6375600" y="0"/>
                </a:lnTo>
                <a:lnTo>
                  <a:pt x="6375600" y="8661600"/>
                </a:lnTo>
                <a:lnTo>
                  <a:pt x="0" y="8661600"/>
                </a:lnTo>
                <a:close/>
              </a:path>
            </a:pathLst>
          </a:custGeo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xmlns="" id="{D18F84A8-4E59-4D29-BAF0-3D06D8756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200" y="5937750"/>
            <a:ext cx="6375600" cy="2412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sz="7200" dirty="0">
                <a:solidFill>
                  <a:schemeClr val="bg1"/>
                </a:solidFill>
                <a:latin typeface="Abadi MT Condensed" panose="020B0606020104020204" pitchFamily="34" charset="0"/>
              </a:rPr>
              <a:t>Your Book </a:t>
            </a:r>
            <a:br>
              <a:rPr lang="en-US" sz="7200" dirty="0">
                <a:solidFill>
                  <a:schemeClr val="bg1"/>
                </a:solidFill>
                <a:latin typeface="Abadi MT Condensed" panose="020B0606020104020204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Abadi MT Condensed" panose="020B0606020104020204" pitchFamily="34" charset="0"/>
              </a:rPr>
              <a:t>Title Here</a:t>
            </a:r>
          </a:p>
        </p:txBody>
      </p:sp>
      <p:sp>
        <p:nvSpPr>
          <p:cNvPr id="24" name="Subtitle 23">
            <a:extLst>
              <a:ext uri="{FF2B5EF4-FFF2-40B4-BE49-F238E27FC236}">
                <a16:creationId xmlns:a16="http://schemas.microsoft.com/office/drawing/2014/main" xmlns="" id="{4DDDCD54-2963-428D-A3D6-0AC9A2BA0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7884683"/>
            <a:ext cx="3989070" cy="34918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badi MT Condensed" panose="020B0606020104020204" pitchFamily="34" charset="0"/>
              </a:rPr>
              <a:t>Victoria Berggren</a:t>
            </a:r>
          </a:p>
        </p:txBody>
      </p:sp>
      <p:pic>
        <p:nvPicPr>
          <p:cNvPr id="5" name="Picture Placeholder 4" descr="Smiling scientist looking at camera">
            <a:extLst>
              <a:ext uri="{FF2B5EF4-FFF2-40B4-BE49-F238E27FC236}">
                <a16:creationId xmlns:a16="http://schemas.microsoft.com/office/drawing/2014/main" xmlns="" id="{534CD8C0-25DD-48B1-AF4E-0762289C1608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0863" y="6462712"/>
            <a:ext cx="1252348" cy="1362077"/>
          </a:xfrm>
        </p:spPr>
      </p:pic>
    </p:spTree>
    <p:extLst>
      <p:ext uri="{BB962C8B-B14F-4D97-AF65-F5344CB8AC3E}">
        <p14:creationId xmlns:p14="http://schemas.microsoft.com/office/powerpoint/2010/main" val="397208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ad having breakfast with his two kids">
            <a:extLst>
              <a:ext uri="{FF2B5EF4-FFF2-40B4-BE49-F238E27FC236}">
                <a16:creationId xmlns:a16="http://schemas.microsoft.com/office/drawing/2014/main" xmlns="" id="{63EC11F7-F624-4E4B-9788-15CF3EDE2B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200" y="241200"/>
            <a:ext cx="6375600" cy="4998456"/>
          </a:xfrm>
          <a:custGeom>
            <a:avLst/>
            <a:gdLst>
              <a:gd name="connsiteX0" fmla="*/ 0 w 6375600"/>
              <a:gd name="connsiteY0" fmla="*/ 0 h 4489012"/>
              <a:gd name="connsiteX1" fmla="*/ 6375600 w 6375600"/>
              <a:gd name="connsiteY1" fmla="*/ 0 h 4489012"/>
              <a:gd name="connsiteX2" fmla="*/ 6375600 w 6375600"/>
              <a:gd name="connsiteY2" fmla="*/ 4489012 h 4489012"/>
              <a:gd name="connsiteX3" fmla="*/ 0 w 6375600"/>
              <a:gd name="connsiteY3" fmla="*/ 4489012 h 448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600" h="4489012">
                <a:moveTo>
                  <a:pt x="0" y="0"/>
                </a:moveTo>
                <a:lnTo>
                  <a:pt x="6375600" y="0"/>
                </a:lnTo>
                <a:lnTo>
                  <a:pt x="6375600" y="4489012"/>
                </a:lnTo>
                <a:lnTo>
                  <a:pt x="0" y="4489012"/>
                </a:lnTo>
                <a:close/>
              </a:path>
            </a:pathLst>
          </a:custGeo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xmlns="" id="{D18F84A8-4E59-4D29-BAF0-3D06D8756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200" y="5239656"/>
            <a:ext cx="6375600" cy="366314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atin typeface="Abadi MT Condensed" panose="020B0606020104020204" pitchFamily="34" charset="0"/>
              </a:rPr>
              <a:t>Your Book </a:t>
            </a:r>
            <a:br>
              <a:rPr lang="en-US" dirty="0">
                <a:latin typeface="Abadi MT Condensed" panose="020B0606020104020204" pitchFamily="34" charset="0"/>
              </a:rPr>
            </a:br>
            <a:r>
              <a:rPr lang="en-US" dirty="0">
                <a:latin typeface="Abadi MT Condensed" panose="020B0606020104020204" pitchFamily="34" charset="0"/>
              </a:rPr>
              <a:t>Title Here</a:t>
            </a:r>
          </a:p>
        </p:txBody>
      </p:sp>
      <p:sp>
        <p:nvSpPr>
          <p:cNvPr id="24" name="Subtitle 23">
            <a:extLst>
              <a:ext uri="{FF2B5EF4-FFF2-40B4-BE49-F238E27FC236}">
                <a16:creationId xmlns:a16="http://schemas.microsoft.com/office/drawing/2014/main" xmlns="" id="{4DDDCD54-2963-428D-A3D6-0AC9A2BA0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6611" y="7396655"/>
            <a:ext cx="3989070" cy="349187"/>
          </a:xfrm>
        </p:spPr>
        <p:txBody>
          <a:bodyPr/>
          <a:lstStyle/>
          <a:p>
            <a:r>
              <a:rPr lang="en-US" dirty="0">
                <a:latin typeface="Abadi MT Condensed" panose="020B0606020104020204" pitchFamily="34" charset="0"/>
              </a:rPr>
              <a:t>Victoria </a:t>
            </a:r>
            <a:br>
              <a:rPr lang="en-US" dirty="0">
                <a:latin typeface="Abadi MT Condensed" panose="020B0606020104020204" pitchFamily="34" charset="0"/>
              </a:rPr>
            </a:br>
            <a:r>
              <a:rPr lang="en-US" dirty="0">
                <a:latin typeface="Abadi MT Condensed" panose="020B0606020104020204" pitchFamily="34" charset="0"/>
              </a:rPr>
              <a:t>Berggren</a:t>
            </a:r>
          </a:p>
        </p:txBody>
      </p:sp>
      <p:pic>
        <p:nvPicPr>
          <p:cNvPr id="16" name="Picture 15" descr="A woman smiling wearing a blue shirt">
            <a:extLst>
              <a:ext uri="{FF2B5EF4-FFF2-40B4-BE49-F238E27FC236}">
                <a16:creationId xmlns:a16="http://schemas.microsoft.com/office/drawing/2014/main" xmlns="" id="{547C9080-355F-415C-A43A-8E9A6E435F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5150" y="7396656"/>
            <a:ext cx="552450" cy="600414"/>
          </a:xfrm>
          <a:custGeom>
            <a:avLst/>
            <a:gdLst>
              <a:gd name="connsiteX0" fmla="*/ 0 w 1220204"/>
              <a:gd name="connsiteY0" fmla="*/ 0 h 1326143"/>
              <a:gd name="connsiteX1" fmla="*/ 1220204 w 1220204"/>
              <a:gd name="connsiteY1" fmla="*/ 0 h 1326143"/>
              <a:gd name="connsiteX2" fmla="*/ 1220204 w 1220204"/>
              <a:gd name="connsiteY2" fmla="*/ 1326143 h 1326143"/>
              <a:gd name="connsiteX3" fmla="*/ 0 w 1220204"/>
              <a:gd name="connsiteY3" fmla="*/ 1326143 h 132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204" h="1326143">
                <a:moveTo>
                  <a:pt x="0" y="0"/>
                </a:moveTo>
                <a:lnTo>
                  <a:pt x="1220204" y="0"/>
                </a:lnTo>
                <a:lnTo>
                  <a:pt x="1220204" y="1326143"/>
                </a:lnTo>
                <a:lnTo>
                  <a:pt x="0" y="132614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2059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obotic arm being operated by a man">
            <a:extLst>
              <a:ext uri="{FF2B5EF4-FFF2-40B4-BE49-F238E27FC236}">
                <a16:creationId xmlns:a16="http://schemas.microsoft.com/office/drawing/2014/main" xmlns="" id="{E6E270C7-4066-40DB-A979-B178490E17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27"/>
          <a:stretch/>
        </p:blipFill>
        <p:spPr>
          <a:xfrm>
            <a:off x="241200" y="4572000"/>
            <a:ext cx="6375600" cy="4330800"/>
          </a:xfrm>
          <a:custGeom>
            <a:avLst/>
            <a:gdLst>
              <a:gd name="connsiteX0" fmla="*/ 0 w 6375600"/>
              <a:gd name="connsiteY0" fmla="*/ 0 h 8661600"/>
              <a:gd name="connsiteX1" fmla="*/ 6375600 w 6375600"/>
              <a:gd name="connsiteY1" fmla="*/ 0 h 8661600"/>
              <a:gd name="connsiteX2" fmla="*/ 6375600 w 6375600"/>
              <a:gd name="connsiteY2" fmla="*/ 8661600 h 8661600"/>
              <a:gd name="connsiteX3" fmla="*/ 0 w 6375600"/>
              <a:gd name="connsiteY3" fmla="*/ 8661600 h 866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600" h="8661600">
                <a:moveTo>
                  <a:pt x="0" y="0"/>
                </a:moveTo>
                <a:lnTo>
                  <a:pt x="6375600" y="0"/>
                </a:lnTo>
                <a:lnTo>
                  <a:pt x="6375600" y="8661600"/>
                </a:lnTo>
                <a:lnTo>
                  <a:pt x="0" y="8661600"/>
                </a:lnTo>
                <a:close/>
              </a:path>
            </a:pathLst>
          </a:custGeo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xmlns="" id="{D18F84A8-4E59-4D29-BAF0-3D06D8756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200" y="241200"/>
            <a:ext cx="6375600" cy="4330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r>
              <a:rPr lang="en-US" dirty="0">
                <a:solidFill>
                  <a:schemeClr val="bg1"/>
                </a:solidFill>
                <a:latin typeface="Abadi MT Condensed" panose="020B0606020104020204" pitchFamily="34" charset="0"/>
              </a:rPr>
              <a:t>Your Book </a:t>
            </a:r>
            <a:br>
              <a:rPr lang="en-US" dirty="0">
                <a:solidFill>
                  <a:schemeClr val="bg1"/>
                </a:solidFill>
                <a:latin typeface="Abadi MT Condensed" panose="020B0606020104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badi MT Condensed" panose="020B0606020104020204" pitchFamily="34" charset="0"/>
              </a:rPr>
              <a:t>Title Here</a:t>
            </a:r>
          </a:p>
        </p:txBody>
      </p:sp>
      <p:sp>
        <p:nvSpPr>
          <p:cNvPr id="24" name="Subtitle 23">
            <a:extLst>
              <a:ext uri="{FF2B5EF4-FFF2-40B4-BE49-F238E27FC236}">
                <a16:creationId xmlns:a16="http://schemas.microsoft.com/office/drawing/2014/main" xmlns="" id="{4DDDCD54-2963-428D-A3D6-0AC9A2BA0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2406600"/>
            <a:ext cx="3989070" cy="51421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badi MT Condensed" panose="020B0606020104020204" pitchFamily="34" charset="0"/>
              </a:rPr>
              <a:t>Victoria Berggren</a:t>
            </a:r>
          </a:p>
        </p:txBody>
      </p:sp>
      <p:pic>
        <p:nvPicPr>
          <p:cNvPr id="5" name="Picture Placeholder 4" descr="Smiling scientist looking at camera">
            <a:extLst>
              <a:ext uri="{FF2B5EF4-FFF2-40B4-BE49-F238E27FC236}">
                <a16:creationId xmlns:a16="http://schemas.microsoft.com/office/drawing/2014/main" xmlns="" id="{534CD8C0-25DD-48B1-AF4E-0762289C1608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5150" y="1044523"/>
            <a:ext cx="1252348" cy="1362077"/>
          </a:xfrm>
        </p:spPr>
      </p:pic>
    </p:spTree>
    <p:extLst>
      <p:ext uri="{BB962C8B-B14F-4D97-AF65-F5344CB8AC3E}">
        <p14:creationId xmlns:p14="http://schemas.microsoft.com/office/powerpoint/2010/main" val="3240707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3">
      <a:dk1>
        <a:sysClr val="windowText" lastClr="000000"/>
      </a:dk1>
      <a:lt1>
        <a:sysClr val="window" lastClr="FFFFFF"/>
      </a:lt1>
      <a:dk2>
        <a:srgbClr val="3A3A3A"/>
      </a:dk2>
      <a:lt2>
        <a:srgbClr val="ACACAC"/>
      </a:lt2>
      <a:accent1>
        <a:srgbClr val="97E1E9"/>
      </a:accent1>
      <a:accent2>
        <a:srgbClr val="6AA4D9"/>
      </a:accent2>
      <a:accent3>
        <a:srgbClr val="FDE8EE"/>
      </a:accent3>
      <a:accent4>
        <a:srgbClr val="F69CB4"/>
      </a:accent4>
      <a:accent5>
        <a:srgbClr val="F4B183"/>
      </a:accent5>
      <a:accent6>
        <a:srgbClr val="205280"/>
      </a:accent6>
      <a:hlink>
        <a:srgbClr val="01B1AE"/>
      </a:hlink>
      <a:folHlink>
        <a:srgbClr val="01B1AE"/>
      </a:folHlink>
    </a:clrScheme>
    <a:fontScheme name="Custom 233">
      <a:majorFont>
        <a:latin typeface="Franklin Gothic Heavy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ook Covers_04_Variation2 - SB v2" id="{75112A47-52CF-46F7-AD53-CDA862968F13}" vid="{48D692AB-3B4C-492F-8B42-F98C1AAE256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f88797d-310b-4d46-ad9c-0c23fa0c8d4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02E0EF7D44C04B9FA644DBFF45FF6A" ma:contentTypeVersion="13" ma:contentTypeDescription="Create a new document." ma:contentTypeScope="" ma:versionID="206b9469efed5238e3299da57cdc015e">
  <xsd:schema xmlns:xsd="http://www.w3.org/2001/XMLSchema" xmlns:xs="http://www.w3.org/2001/XMLSchema" xmlns:p="http://schemas.microsoft.com/office/2006/metadata/properties" xmlns:ns2="876de33e-aaa5-4507-9b92-b84e676ded0d" xmlns:ns3="ef88797d-310b-4d46-ad9c-0c23fa0c8d45" targetNamespace="http://schemas.microsoft.com/office/2006/metadata/properties" ma:root="true" ma:fieldsID="281ed500249cd3fe925a7af84a8b56c4" ns2:_="" ns3:_="">
    <xsd:import namespace="876de33e-aaa5-4507-9b92-b84e676ded0d"/>
    <xsd:import namespace="ef88797d-310b-4d46-ad9c-0c23fa0c8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8797d-310b-4d46-ad9c-0c23fa0c8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85D482-0C1E-4EA5-A38B-BD1C11F75AA5}">
  <ds:schemaRefs>
    <ds:schemaRef ds:uri="http://schemas.microsoft.com/office/2006/metadata/properties"/>
    <ds:schemaRef ds:uri="http://schemas.microsoft.com/office/infopath/2007/PartnerControls"/>
    <ds:schemaRef ds:uri="ef88797d-310b-4d46-ad9c-0c23fa0c8d45"/>
  </ds:schemaRefs>
</ds:datastoreItem>
</file>

<file path=customXml/itemProps2.xml><?xml version="1.0" encoding="utf-8"?>
<ds:datastoreItem xmlns:ds="http://schemas.openxmlformats.org/officeDocument/2006/customXml" ds:itemID="{3DAEFBE8-005E-4C97-84C9-FE64110779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26E4E1-CE4A-4B74-B88F-9B5C8C9D17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de33e-aaa5-4507-9b92-b84e676ded0d"/>
    <ds:schemaRef ds:uri="ef88797d-310b-4d46-ad9c-0c23fa0c8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Book Cover Template 02</Template>
  <TotalTime>0</TotalTime>
  <Words>15</Words>
  <Application>Microsoft Office PowerPoint</Application>
  <PresentationFormat>Letter Paper (8.5x11 in)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 MT Condensed</vt:lpstr>
      <vt:lpstr>Arial</vt:lpstr>
      <vt:lpstr>Franklin Gothic Heavy</vt:lpstr>
      <vt:lpstr>Georgia</vt:lpstr>
      <vt:lpstr>Office Theme</vt:lpstr>
      <vt:lpstr>Your Book  Title Here</vt:lpstr>
      <vt:lpstr>Your Book  Title Here</vt:lpstr>
      <vt:lpstr>Your Book  Title Here</vt:lpstr>
      <vt:lpstr>Your Book  Title Here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2020-02-18T01:45:03Z</dcterms:created>
  <dcterms:modified xsi:type="dcterms:W3CDTF">2020-02-18T01:52:22Z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0x0101005F02E0EF7D44C04B9FA644DBFF45FF6A</vt:lpwstr>
  </property>
</Properties>
</file>