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3" r:id="rId5"/>
    <p:sldId id="264" r:id="rId6"/>
    <p:sldId id="265" r:id="rId7"/>
    <p:sldId id="266" r:id="rId8"/>
    <p:sldId id="267" r:id="rId9"/>
  </p:sldIdLst>
  <p:sldSz cx="5486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1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7A02"/>
    <a:srgbClr val="1F386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8"/>
  </p:normalViewPr>
  <p:slideViewPr>
    <p:cSldViewPr snapToGrid="0" snapToObjects="1" showGuides="1">
      <p:cViewPr varScale="1">
        <p:scale>
          <a:sx n="62" d="100"/>
          <a:sy n="62" d="100"/>
        </p:scale>
        <p:origin x="2358" y="78"/>
      </p:cViewPr>
      <p:guideLst>
        <p:guide orient="horz" pos="2592"/>
        <p:guide pos="17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162CEFD-EC02-5242-844A-F4E82E3C2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2EBE8B-4111-2445-A111-367AE03F5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5C956-8D39-954B-8AD6-87D2AD408F86}" type="datetimeFigureOut">
              <a:rPr lang="en-US" smtClean="0">
                <a:latin typeface="Franklin Gothic Book" panose="020B0503020102020204" pitchFamily="34" charset="0"/>
              </a:rPr>
              <a:t>2/21/2020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A2BA5B-654B-A143-880E-9417ACB81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FA3E0D-7DA4-0345-B4A5-7C514FFCEE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FD9DE-F6D3-F74C-B6C2-6EAC954130A0}" type="slidenum">
              <a:rPr lang="en-US" smtClean="0">
                <a:latin typeface="Franklin Gothic Book" panose="020B0503020102020204" pitchFamily="34" charset="0"/>
              </a:rPr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39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A771-1D60-4E46-A558-2245BB921C2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07F0-2CD5-4967-83F9-E053E540E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3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o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8C348EB9-644A-7B45-9BD6-E419E27B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500543"/>
            <a:ext cx="4732020" cy="1182983"/>
          </a:xfrm>
        </p:spPr>
        <p:txBody>
          <a:bodyPr anchor="b">
            <a:normAutofit/>
          </a:bodyPr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z="48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Click to edit Master title style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58B83BF-62A2-614A-94B7-F7BDFA39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91" y="1907297"/>
            <a:ext cx="4857419" cy="478089"/>
          </a:xfrm>
        </p:spPr>
        <p:txBody>
          <a:bodyPr anchor="ctr">
            <a:noAutofit/>
          </a:bodyPr>
          <a:lstStyle/>
          <a:p>
            <a:pPr lvl="0"/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8F6EABB8-214B-5948-B66A-A2A6D60FB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3757" y="7301631"/>
            <a:ext cx="2358956" cy="46272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C12D4323-C288-EC45-AD01-3B49D6129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5249">
            <a:off x="3146655" y="4770377"/>
            <a:ext cx="1841500" cy="1150938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dolores sit amet.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B6A943C0-C9B9-9240-8AF0-E5C67B72C8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01772">
            <a:off x="3387964" y="4221634"/>
            <a:ext cx="1498600" cy="474872"/>
          </a:xfrm>
        </p:spPr>
        <p:txBody>
          <a:bodyPr anchor="b"/>
          <a:lstStyle>
            <a:lvl1pPr>
              <a:defRPr lang="en-US" b="0" i="0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WINNER</a:t>
            </a:r>
          </a:p>
        </p:txBody>
      </p:sp>
    </p:spTree>
    <p:extLst>
      <p:ext uri="{BB962C8B-B14F-4D97-AF65-F5344CB8AC3E}">
        <p14:creationId xmlns:p14="http://schemas.microsoft.com/office/powerpoint/2010/main" val="385842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o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B815B78-3C0D-BA47-9658-535B558B63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61258" y="4639998"/>
            <a:ext cx="1297146" cy="189396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C348EB9-644A-7B45-9BD6-E419E27B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500543"/>
            <a:ext cx="4732020" cy="1182983"/>
          </a:xfrm>
        </p:spPr>
        <p:txBody>
          <a:bodyPr anchor="b">
            <a:normAutofit/>
          </a:bodyPr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sz="48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Click to edit Master title style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58B83BF-62A2-614A-94B7-F7BDFA39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91" y="1907297"/>
            <a:ext cx="4857419" cy="478089"/>
          </a:xfrm>
        </p:spPr>
        <p:txBody>
          <a:bodyPr anchor="ctr">
            <a:noAutofit/>
          </a:bodyPr>
          <a:lstStyle/>
          <a:p>
            <a:pPr lvl="0"/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8F6EABB8-214B-5948-B66A-A2A6D60FB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3757" y="7301631"/>
            <a:ext cx="2358956" cy="46272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C12D4323-C288-EC45-AD01-3B49D6129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5249">
            <a:off x="3146655" y="4770377"/>
            <a:ext cx="1841500" cy="1150938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dolores sit amet.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B6A943C0-C9B9-9240-8AF0-E5C67B72C8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01772">
            <a:off x="3387964" y="4221634"/>
            <a:ext cx="1498600" cy="474872"/>
          </a:xfrm>
        </p:spPr>
        <p:txBody>
          <a:bodyPr anchor="b"/>
          <a:lstStyle>
            <a:lvl1pPr>
              <a:defRPr lang="en-US" b="0" i="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WINNER</a:t>
            </a:r>
          </a:p>
        </p:txBody>
      </p:sp>
    </p:spTree>
    <p:extLst>
      <p:ext uri="{BB962C8B-B14F-4D97-AF65-F5344CB8AC3E}">
        <p14:creationId xmlns:p14="http://schemas.microsoft.com/office/powerpoint/2010/main" val="240434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3EDB6F4F-54A9-0542-8858-04A5CFB6F5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" y="475488"/>
            <a:ext cx="4732020" cy="1284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7070E9EF-18F7-EB49-871C-4D51A56898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190" y="1856510"/>
            <a:ext cx="4732020" cy="484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Lorem Ipsum Dolor Sit Amet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091C673-61F1-4C4C-A60D-482B40FC6DA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7190" y="7449312"/>
            <a:ext cx="473202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Authors Name</a:t>
            </a:r>
          </a:p>
        </p:txBody>
      </p:sp>
    </p:spTree>
    <p:extLst>
      <p:ext uri="{BB962C8B-B14F-4D97-AF65-F5344CB8AC3E}">
        <p14:creationId xmlns:p14="http://schemas.microsoft.com/office/powerpoint/2010/main" val="325304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1033898"/>
            <a:ext cx="4732020" cy="725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856510"/>
            <a:ext cx="473202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noProof="0"/>
              <a:t>Lorem Ipsum Dolor Sit Amet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7627622"/>
            <a:ext cx="1234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AAE73-94C6-E445-94AA-C46E4BE13F9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0050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548640" rtl="0" eaLnBrk="1" latinLnBrk="0" hangingPunct="1">
        <a:lnSpc>
          <a:spcPct val="90000"/>
        </a:lnSpc>
        <a:spcBef>
          <a:spcPct val="0"/>
        </a:spcBef>
        <a:buNone/>
        <a:defRPr sz="4800" b="0" i="0" kern="1200" spc="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erson on boardwalk looking at the foggy horizon.">
            <a:extLst>
              <a:ext uri="{FF2B5EF4-FFF2-40B4-BE49-F238E27FC236}">
                <a16:creationId xmlns="" xmlns:a16="http://schemas.microsoft.com/office/drawing/2014/main" id="{A07ECB62-9FCA-46CA-AF33-C055ECF8A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C3834D7-6868-4E91-A720-A61F27E55D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0" y="0"/>
            <a:ext cx="5486400" cy="8229601"/>
          </a:xfrm>
          <a:prstGeom prst="rect">
            <a:avLst/>
          </a:prstGeom>
          <a:gradFill flip="none" rotWithShape="1">
            <a:gsLst>
              <a:gs pos="44000">
                <a:schemeClr val="accent5">
                  <a:lumMod val="60000"/>
                  <a:lumOff val="40000"/>
                  <a:alpha val="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D4F90-3BF4-A54B-AF3A-ED5F538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 MT Condensed" panose="020B0606020104020204" pitchFamily="34" charset="0"/>
              </a:rPr>
              <a:t>BOOK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6447321-AAB4-4CA9-9647-EBA931B81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6769" y="1790045"/>
            <a:ext cx="451286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449AAA-A17A-D44F-B162-0251676C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 MT Condensed" panose="020B0606020104020204" pitchFamily="34" charset="0"/>
              </a:rPr>
              <a:t>Lorem ipsum dolores sit amet.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BF128D9-787E-4901-9552-531C186AE5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7469907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C136FE2-7F69-4720-8B1F-15076E848A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7555632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1D8510C-AC8C-431E-A2B6-C2F8708F1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3757" y="7289800"/>
            <a:ext cx="2358884" cy="46272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7" name="Text Placeholder 36">
            <a:extLst>
              <a:ext uri="{FF2B5EF4-FFF2-40B4-BE49-F238E27FC236}">
                <a16:creationId xmlns="" xmlns:a16="http://schemas.microsoft.com/office/drawing/2014/main" id="{86727485-5B4B-4E75-8346-E74FA1034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 MT Condensed" panose="020B0606020104020204" pitchFamily="34" charset="0"/>
              </a:rPr>
              <a:t>Victoria Lindqvist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CD36CBE-5A6C-4A1A-83D3-54E84F5E0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2641" y="7469907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72263CD-A53B-4905-8FB2-993DED55D7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2641" y="7555632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7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erson walking on beach">
            <a:extLst>
              <a:ext uri="{FF2B5EF4-FFF2-40B4-BE49-F238E27FC236}">
                <a16:creationId xmlns="" xmlns:a16="http://schemas.microsoft.com/office/drawing/2014/main" id="{741E5115-F063-4045-9502-9A73BB6DA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D4BCF08-C59D-F047-AC5B-FE3E33623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C87A02">
                  <a:alpha val="49000"/>
                </a:srgbClr>
              </a:gs>
              <a:gs pos="51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A74C0990-88DE-C64C-9E1C-54AAA4BA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 MT Condensed" panose="020B0606020104020204" pitchFamily="34" charset="0"/>
              </a:rPr>
              <a:t>BOOK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C4672FA-6C9F-BE46-BDB8-3EB11730E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 MT Condensed" panose="020B0606020104020204" pitchFamily="34" charset="0"/>
              </a:rPr>
              <a:t>Lorem ipsum dolores elit amet.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7819710-AD54-FB4B-8046-DEBA4BB46D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="1" dirty="0">
              <a:latin typeface="Abadi MT Condensed" panose="020B06060201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CA7886D-7E72-F94E-98A6-E8B9D985D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7469907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0CAD530-A30C-E945-A554-E0ACB463F8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7555632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E34264-0B6A-8348-8B59-4C491B6A1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3757" y="7289800"/>
            <a:ext cx="2358884" cy="46272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63CDB96-1789-0643-B50C-86E71029BC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2641" y="7469907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4F921FF-EC41-F64A-A45F-057A8D678D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2641" y="7555632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DE969944-98A9-1041-9738-E5E8C4FA65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6769" y="1790045"/>
            <a:ext cx="451286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1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erson walking on beach">
            <a:extLst>
              <a:ext uri="{FF2B5EF4-FFF2-40B4-BE49-F238E27FC236}">
                <a16:creationId xmlns="" xmlns:a16="http://schemas.microsoft.com/office/drawing/2014/main" id="{741E5115-F063-4045-9502-9A73BB6DA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D4BCF08-C59D-F047-AC5B-FE3E33623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C87A02">
                  <a:alpha val="49000"/>
                </a:srgbClr>
              </a:gs>
              <a:gs pos="51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7-Point Star 10">
            <a:extLst>
              <a:ext uri="{FF2B5EF4-FFF2-40B4-BE49-F238E27FC236}">
                <a16:creationId xmlns="" xmlns:a16="http://schemas.microsoft.com/office/drawing/2014/main" id="{9754AD07-C2AC-F149-BCE4-AA4476813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498423">
            <a:off x="3076161" y="3868935"/>
            <a:ext cx="2067340" cy="2067340"/>
          </a:xfrm>
          <a:prstGeom prst="star7">
            <a:avLst>
              <a:gd name="adj" fmla="val 37647"/>
              <a:gd name="hf" fmla="val 102572"/>
              <a:gd name="vf" fmla="val 10521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A74C0990-88DE-C64C-9E1C-54AAA4BA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BOOK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C4672FA-6C9F-BE46-BDB8-3EB11730E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Lorem ipsum dolores elit amet.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7819710-AD54-FB4B-8046-DEBA4BB46D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8B5943C-D9D5-0248-9E05-6E3BAA5FC6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485249">
            <a:off x="3110079" y="4825241"/>
            <a:ext cx="1841500" cy="1150938"/>
          </a:xfrm>
        </p:spPr>
        <p:txBody>
          <a:bodyPr>
            <a:norm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Lorem ipsum dolores elit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6208DDB1-1AC1-3A41-A435-3DCCB82F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WINNER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C9FD1C3-0EA0-4140-AABA-DF86A28FB6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61258" y="4639998"/>
            <a:ext cx="1297146" cy="189396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CA7886D-7E72-F94E-98A6-E8B9D985D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7469907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0CAD530-A30C-E945-A554-E0ACB463F8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7555632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E34264-0B6A-8348-8B59-4C491B6A1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3757" y="7289800"/>
            <a:ext cx="2358884" cy="46272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63CDB96-1789-0643-B50C-86E71029BC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2641" y="7469907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4F921FF-EC41-F64A-A45F-057A8D678D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2641" y="7555632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07484B3-2351-3E42-B07A-77CDFFF7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6769" y="1790045"/>
            <a:ext cx="451286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8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ocean water">
            <a:extLst>
              <a:ext uri="{FF2B5EF4-FFF2-40B4-BE49-F238E27FC236}">
                <a16:creationId xmlns="" xmlns:a16="http://schemas.microsoft.com/office/drawing/2014/main" id="{8033F9B1-8ED5-5945-921A-20EA36B40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"/>
            <a:ext cx="5486400" cy="82177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A74C0990-88DE-C64C-9E1C-54AAA4BA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badi MT Condensed" panose="020B0606020104020204" pitchFamily="34" charset="0"/>
              </a:rPr>
              <a:t>BOOK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C4672FA-6C9F-BE46-BDB8-3EB11730E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 MT Condensed" panose="020B0606020104020204" pitchFamily="34" charset="0"/>
              </a:rPr>
              <a:t>Lorem ipsum dolores elit amet.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7819710-AD54-FB4B-8046-DEBA4BB46D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="1" dirty="0">
              <a:latin typeface="Abadi MT Condensed" panose="020B06060201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CA7886D-7E72-F94E-98A6-E8B9D985D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7469907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0CAD530-A30C-E945-A554-E0ACB463F8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7555632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E34264-0B6A-8348-8B59-4C491B6A1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3757" y="7289800"/>
            <a:ext cx="2358884" cy="46272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63CDB96-1789-0643-B50C-86E71029BC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2641" y="7469907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4F921FF-EC41-F64A-A45F-057A8D678D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2641" y="7555632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07484B3-2351-3E42-B07A-77CDFFF7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6769" y="1790045"/>
            <a:ext cx="451286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23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 splashing">
            <a:extLst>
              <a:ext uri="{FF2B5EF4-FFF2-40B4-BE49-F238E27FC236}">
                <a16:creationId xmlns="" xmlns:a16="http://schemas.microsoft.com/office/drawing/2014/main" id="{A9BA1935-A133-2446-A645-4B6C275E9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A74C0990-88DE-C64C-9E1C-54AAA4BA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badi MT Condensed" panose="020B0606020104020204" pitchFamily="34" charset="0"/>
              </a:rPr>
              <a:t>BOOK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C4672FA-6C9F-BE46-BDB8-3EB11730E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 MT Condensed" panose="020B0606020104020204" pitchFamily="34" charset="0"/>
              </a:rPr>
              <a:t>Lorem ipsum dolores elit amet.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7819710-AD54-FB4B-8046-DEBA4BB46D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="1" dirty="0">
              <a:latin typeface="Abadi MT Condensed" panose="020B06060201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CA7886D-7E72-F94E-98A6-E8B9D985D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7469907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0CAD530-A30C-E945-A554-E0ACB463F8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7555632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E34264-0B6A-8348-8B59-4C491B6A1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3757" y="7289800"/>
            <a:ext cx="2358884" cy="46272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63CDB96-1789-0643-B50C-86E71029BC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2641" y="7469907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4F921FF-EC41-F64A-A45F-057A8D678D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2641" y="7555632"/>
            <a:ext cx="1563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07484B3-2351-3E42-B07A-77CDFFF7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6769" y="1790045"/>
            <a:ext cx="451286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003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22301254_Book covers_CLR_v2" id="{1F2BFCE6-AE81-4B50-8DA2-C93EAADF0659}" vid="{07072D3A-C4FB-4790-A217-BD0152DA04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BBDE363-8F40-4ACF-99CF-AF8C983EF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0226D7-BD05-48F7-B8D6-D49825C888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C3BFF9-7A92-4744-B215-514C7479DDC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Book Cover Template 03</Template>
  <TotalTime>0</TotalTime>
  <Words>47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Abadi MT Condensed</vt:lpstr>
      <vt:lpstr>Arial</vt:lpstr>
      <vt:lpstr>Calibri</vt:lpstr>
      <vt:lpstr>Century</vt:lpstr>
      <vt:lpstr>Century Gothic</vt:lpstr>
      <vt:lpstr>Constantia</vt:lpstr>
      <vt:lpstr>Franklin Gothic Book</vt:lpstr>
      <vt:lpstr>Office Theme</vt:lpstr>
      <vt:lpstr>BOOK TITLE</vt:lpstr>
      <vt:lpstr>BOOK TITLE</vt:lpstr>
      <vt:lpstr>BOOK TITLE</vt:lpstr>
      <vt:lpstr>BOOK TITLE</vt:lpstr>
      <vt:lpstr>BOOK TITLE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2020-02-20T17:46:46Z</dcterms:created>
  <dcterms:modified xsi:type="dcterms:W3CDTF">2020-02-21T01:52:01Z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