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"/>
  </p:notesMasterIdLst>
  <p:sldIdLst>
    <p:sldId id="4383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5" pos="14470" userDrawn="1">
          <p15:clr>
            <a:srgbClr val="A4A3A4"/>
          </p15:clr>
        </p15:guide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  <p15:guide id="55" pos="12526" userDrawn="1">
          <p15:clr>
            <a:srgbClr val="A4A3A4"/>
          </p15:clr>
        </p15:guide>
        <p15:guide id="56" orient="horz" pos="69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EF4"/>
    <a:srgbClr val="9E0202"/>
    <a:srgbClr val="5693D7"/>
    <a:srgbClr val="BDDB90"/>
    <a:srgbClr val="337EBF"/>
    <a:srgbClr val="FAE28A"/>
    <a:srgbClr val="8F5722"/>
    <a:srgbClr val="6C421D"/>
    <a:srgbClr val="FFC48E"/>
    <a:srgbClr val="FFBE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03" autoAdjust="0"/>
    <p:restoredTop sz="38338" autoAdjust="0"/>
  </p:normalViewPr>
  <p:slideViewPr>
    <p:cSldViewPr snapToGrid="0" snapToObjects="1">
      <p:cViewPr varScale="1">
        <p:scale>
          <a:sx n="36" d="100"/>
          <a:sy n="36" d="100"/>
        </p:scale>
        <p:origin x="522" y="90"/>
      </p:cViewPr>
      <p:guideLst>
        <p:guide pos="14470"/>
        <p:guide pos="7678"/>
        <p:guide orient="horz" pos="4320"/>
        <p:guide pos="12526"/>
        <p:guide orient="horz" pos="6984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Line 160">
            <a:extLst>
              <a:ext uri="{FF2B5EF4-FFF2-40B4-BE49-F238E27FC236}">
                <a16:creationId xmlns:a16="http://schemas.microsoft.com/office/drawing/2014/main" id="{6E7F4210-3F21-6E47-A81D-DF2C965874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77598" y="8439643"/>
            <a:ext cx="16170452" cy="4596"/>
          </a:xfrm>
          <a:prstGeom prst="line">
            <a:avLst/>
          </a:prstGeom>
          <a:noFill/>
          <a:ln w="44450">
            <a:solidFill>
              <a:schemeClr val="bg1">
                <a:lumMod val="50000"/>
                <a:alpha val="2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67" name="Freeform 205">
            <a:extLst>
              <a:ext uri="{FF2B5EF4-FFF2-40B4-BE49-F238E27FC236}">
                <a16:creationId xmlns:a16="http://schemas.microsoft.com/office/drawing/2014/main" id="{A889E4FB-48B1-5940-BDF4-FCB820338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3398" y="4908535"/>
            <a:ext cx="1103471" cy="7025433"/>
          </a:xfrm>
          <a:custGeom>
            <a:avLst/>
            <a:gdLst>
              <a:gd name="T0" fmla="*/ 0 w 1058"/>
              <a:gd name="T1" fmla="*/ 0 h 6736"/>
              <a:gd name="T2" fmla="*/ 0 w 1058"/>
              <a:gd name="T3" fmla="*/ 0 h 6736"/>
              <a:gd name="T4" fmla="*/ 137073573 w 1058"/>
              <a:gd name="T5" fmla="*/ 437148159 h 6736"/>
              <a:gd name="T6" fmla="*/ 0 w 1058"/>
              <a:gd name="T7" fmla="*/ 873388842 h 673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58" h="6736">
                <a:moveTo>
                  <a:pt x="0" y="0"/>
                </a:moveTo>
                <a:lnTo>
                  <a:pt x="0" y="0"/>
                </a:lnTo>
                <a:cubicBezTo>
                  <a:pt x="585" y="0"/>
                  <a:pt x="1057" y="1512"/>
                  <a:pt x="1057" y="3371"/>
                </a:cubicBezTo>
                <a:cubicBezTo>
                  <a:pt x="1057" y="5233"/>
                  <a:pt x="585" y="6735"/>
                  <a:pt x="0" y="6735"/>
                </a:cubicBezTo>
              </a:path>
            </a:pathLst>
          </a:custGeom>
          <a:noFill/>
          <a:ln w="44450" cap="flat">
            <a:solidFill>
              <a:schemeClr val="bg1">
                <a:lumMod val="50000"/>
                <a:alpha val="2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68" name="Freeform 206">
            <a:extLst>
              <a:ext uri="{FF2B5EF4-FFF2-40B4-BE49-F238E27FC236}">
                <a16:creationId xmlns:a16="http://schemas.microsoft.com/office/drawing/2014/main" id="{A6BB967C-DF5D-BF4D-98F5-CFD8F1FB6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65123" y="4908535"/>
            <a:ext cx="1103471" cy="7025433"/>
          </a:xfrm>
          <a:custGeom>
            <a:avLst/>
            <a:gdLst>
              <a:gd name="T0" fmla="*/ 0 w 1057"/>
              <a:gd name="T1" fmla="*/ 0 h 6736"/>
              <a:gd name="T2" fmla="*/ 0 w 1057"/>
              <a:gd name="T3" fmla="*/ 0 h 6736"/>
              <a:gd name="T4" fmla="*/ 137203254 w 1057"/>
              <a:gd name="T5" fmla="*/ 437148159 h 6736"/>
              <a:gd name="T6" fmla="*/ 0 w 1057"/>
              <a:gd name="T7" fmla="*/ 873388842 h 673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57" h="6736">
                <a:moveTo>
                  <a:pt x="0" y="0"/>
                </a:moveTo>
                <a:lnTo>
                  <a:pt x="0" y="0"/>
                </a:lnTo>
                <a:cubicBezTo>
                  <a:pt x="584" y="0"/>
                  <a:pt x="1056" y="1512"/>
                  <a:pt x="1056" y="3371"/>
                </a:cubicBezTo>
                <a:cubicBezTo>
                  <a:pt x="1056" y="5233"/>
                  <a:pt x="584" y="6735"/>
                  <a:pt x="0" y="6735"/>
                </a:cubicBezTo>
              </a:path>
            </a:pathLst>
          </a:custGeom>
          <a:noFill/>
          <a:ln w="44450" cap="flat">
            <a:solidFill>
              <a:schemeClr val="bg1">
                <a:lumMod val="50000"/>
                <a:alpha val="2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69" name="Freeform 207">
            <a:extLst>
              <a:ext uri="{FF2B5EF4-FFF2-40B4-BE49-F238E27FC236}">
                <a16:creationId xmlns:a16="http://schemas.microsoft.com/office/drawing/2014/main" id="{10A4C1F9-45A3-2A4B-B0C4-FE002A1D7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51445" y="4908535"/>
            <a:ext cx="1103471" cy="7025433"/>
          </a:xfrm>
          <a:custGeom>
            <a:avLst/>
            <a:gdLst>
              <a:gd name="T0" fmla="*/ 0 w 1058"/>
              <a:gd name="T1" fmla="*/ 0 h 6736"/>
              <a:gd name="T2" fmla="*/ 0 w 1058"/>
              <a:gd name="T3" fmla="*/ 0 h 6736"/>
              <a:gd name="T4" fmla="*/ 137073573 w 1058"/>
              <a:gd name="T5" fmla="*/ 437148159 h 6736"/>
              <a:gd name="T6" fmla="*/ 0 w 1058"/>
              <a:gd name="T7" fmla="*/ 873388842 h 673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58" h="6736">
                <a:moveTo>
                  <a:pt x="0" y="0"/>
                </a:moveTo>
                <a:lnTo>
                  <a:pt x="0" y="0"/>
                </a:lnTo>
                <a:cubicBezTo>
                  <a:pt x="585" y="0"/>
                  <a:pt x="1057" y="1512"/>
                  <a:pt x="1057" y="3371"/>
                </a:cubicBezTo>
                <a:cubicBezTo>
                  <a:pt x="1057" y="5233"/>
                  <a:pt x="585" y="6735"/>
                  <a:pt x="0" y="6735"/>
                </a:cubicBezTo>
              </a:path>
            </a:pathLst>
          </a:custGeom>
          <a:noFill/>
          <a:ln w="44450" cap="flat">
            <a:solidFill>
              <a:schemeClr val="bg1">
                <a:lumMod val="50000"/>
                <a:alpha val="2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167" name="Triángulo 886">
            <a:extLst>
              <a:ext uri="{FF2B5EF4-FFF2-40B4-BE49-F238E27FC236}">
                <a16:creationId xmlns:a16="http://schemas.microsoft.com/office/drawing/2014/main" id="{7992BC50-94A5-0242-8CCC-B97639F8EF58}"/>
              </a:ext>
            </a:extLst>
          </p:cNvPr>
          <p:cNvSpPr/>
          <p:nvPr/>
        </p:nvSpPr>
        <p:spPr>
          <a:xfrm rot="5400000">
            <a:off x="19157932" y="7106019"/>
            <a:ext cx="4753935" cy="2754640"/>
          </a:xfrm>
          <a:prstGeom prst="triangle">
            <a:avLst/>
          </a:prstGeom>
          <a:solidFill>
            <a:schemeClr val="bg1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Lato" panose="020F0502020204030203" pitchFamily="34" charset="0"/>
            </a:endParaRPr>
          </a:p>
        </p:txBody>
      </p:sp>
      <p:sp>
        <p:nvSpPr>
          <p:cNvPr id="168" name="Triángulo 264">
            <a:extLst>
              <a:ext uri="{FF2B5EF4-FFF2-40B4-BE49-F238E27FC236}">
                <a16:creationId xmlns:a16="http://schemas.microsoft.com/office/drawing/2014/main" id="{5B633CF7-7A59-4945-87C8-123B7CDF2CB7}"/>
              </a:ext>
            </a:extLst>
          </p:cNvPr>
          <p:cNvSpPr/>
          <p:nvPr/>
        </p:nvSpPr>
        <p:spPr>
          <a:xfrm rot="5400000">
            <a:off x="948706" y="7148273"/>
            <a:ext cx="3676504" cy="2638756"/>
          </a:xfrm>
          <a:custGeom>
            <a:avLst/>
            <a:gdLst>
              <a:gd name="connsiteX0" fmla="*/ 0 w 5229164"/>
              <a:gd name="connsiteY0" fmla="*/ 3030009 h 3030009"/>
              <a:gd name="connsiteX1" fmla="*/ 2614582 w 5229164"/>
              <a:gd name="connsiteY1" fmla="*/ 0 h 3030009"/>
              <a:gd name="connsiteX2" fmla="*/ 5229164 w 5229164"/>
              <a:gd name="connsiteY2" fmla="*/ 3030009 h 3030009"/>
              <a:gd name="connsiteX3" fmla="*/ 0 w 5229164"/>
              <a:gd name="connsiteY3" fmla="*/ 3030009 h 3030009"/>
              <a:gd name="connsiteX0" fmla="*/ 0 w 5229164"/>
              <a:gd name="connsiteY0" fmla="*/ 3030009 h 3030009"/>
              <a:gd name="connsiteX1" fmla="*/ 2614582 w 5229164"/>
              <a:gd name="connsiteY1" fmla="*/ 0 h 3030009"/>
              <a:gd name="connsiteX2" fmla="*/ 5229164 w 5229164"/>
              <a:gd name="connsiteY2" fmla="*/ 3030009 h 3030009"/>
              <a:gd name="connsiteX3" fmla="*/ 2638702 w 5229164"/>
              <a:gd name="connsiteY3" fmla="*/ 3019395 h 3030009"/>
              <a:gd name="connsiteX4" fmla="*/ 0 w 5229164"/>
              <a:gd name="connsiteY4" fmla="*/ 3030009 h 3030009"/>
              <a:gd name="connsiteX0" fmla="*/ 0 w 5229164"/>
              <a:gd name="connsiteY0" fmla="*/ 3030009 h 3030009"/>
              <a:gd name="connsiteX1" fmla="*/ 2614582 w 5229164"/>
              <a:gd name="connsiteY1" fmla="*/ 0 h 3030009"/>
              <a:gd name="connsiteX2" fmla="*/ 5229164 w 5229164"/>
              <a:gd name="connsiteY2" fmla="*/ 3030009 h 3030009"/>
              <a:gd name="connsiteX3" fmla="*/ 2625054 w 5229164"/>
              <a:gd name="connsiteY3" fmla="*/ 2009464 h 3030009"/>
              <a:gd name="connsiteX4" fmla="*/ 0 w 5229164"/>
              <a:gd name="connsiteY4" fmla="*/ 3030009 h 3030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29164" h="3030009">
                <a:moveTo>
                  <a:pt x="0" y="3030009"/>
                </a:moveTo>
                <a:lnTo>
                  <a:pt x="2614582" y="0"/>
                </a:lnTo>
                <a:lnTo>
                  <a:pt x="5229164" y="3030009"/>
                </a:lnTo>
                <a:lnTo>
                  <a:pt x="2625054" y="2009464"/>
                </a:lnTo>
                <a:lnTo>
                  <a:pt x="0" y="3030009"/>
                </a:lnTo>
                <a:close/>
              </a:path>
            </a:pathLst>
          </a:custGeom>
          <a:solidFill>
            <a:schemeClr val="bg1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Lato" panose="020F0502020204030203" pitchFamily="34" charset="0"/>
            </a:endParaRPr>
          </a:p>
        </p:txBody>
      </p: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754E6BD5-D93C-1E4B-9F3A-A6CF9733E967}"/>
              </a:ext>
            </a:extLst>
          </p:cNvPr>
          <p:cNvGrpSpPr/>
          <p:nvPr/>
        </p:nvGrpSpPr>
        <p:grpSpPr>
          <a:xfrm>
            <a:off x="3140899" y="4297586"/>
            <a:ext cx="3933489" cy="863757"/>
            <a:chOff x="2616826" y="4306442"/>
            <a:chExt cx="3316637" cy="863757"/>
          </a:xfrm>
        </p:grpSpPr>
        <p:sp>
          <p:nvSpPr>
            <p:cNvPr id="247" name="Rounded Rectangle 246">
              <a:extLst>
                <a:ext uri="{FF2B5EF4-FFF2-40B4-BE49-F238E27FC236}">
                  <a16:creationId xmlns:a16="http://schemas.microsoft.com/office/drawing/2014/main" id="{53579F5B-1639-FD44-B48E-D2982266F29C}"/>
                </a:ext>
              </a:extLst>
            </p:cNvPr>
            <p:cNvSpPr/>
            <p:nvPr/>
          </p:nvSpPr>
          <p:spPr>
            <a:xfrm>
              <a:off x="2616826" y="4306442"/>
              <a:ext cx="3316637" cy="863757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Lato" panose="020F0502020204030203" pitchFamily="34" charset="0"/>
                <a:ea typeface="Roboto Medium" panose="02000000000000000000" pitchFamily="2" charset="0"/>
              </a:endParaRPr>
            </a:p>
          </p:txBody>
        </p:sp>
        <p:sp>
          <p:nvSpPr>
            <p:cNvPr id="248" name="CuadroTexto 798">
              <a:extLst>
                <a:ext uri="{FF2B5EF4-FFF2-40B4-BE49-F238E27FC236}">
                  <a16:creationId xmlns:a16="http://schemas.microsoft.com/office/drawing/2014/main" id="{B883FFB9-0DB8-484E-A6AB-E5D013A35325}"/>
                </a:ext>
              </a:extLst>
            </p:cNvPr>
            <p:cNvSpPr txBox="1"/>
            <p:nvPr/>
          </p:nvSpPr>
          <p:spPr>
            <a:xfrm>
              <a:off x="3345567" y="4467854"/>
              <a:ext cx="1859154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Lato" panose="020F0502020204030203" pitchFamily="34" charset="0"/>
                  <a:ea typeface="Roboto Medium" panose="02000000000000000000" pitchFamily="2" charset="0"/>
                  <a:cs typeface="Lato" charset="0"/>
                </a:rPr>
                <a:t>Develop</a:t>
              </a:r>
            </a:p>
          </p:txBody>
        </p:sp>
      </p:grpSp>
      <p:sp>
        <p:nvSpPr>
          <p:cNvPr id="249" name="Rounded Rectangle 248">
            <a:extLst>
              <a:ext uri="{FF2B5EF4-FFF2-40B4-BE49-F238E27FC236}">
                <a16:creationId xmlns:a16="http://schemas.microsoft.com/office/drawing/2014/main" id="{461E148A-A198-0742-BEB4-AC8BABA7C60E}"/>
              </a:ext>
            </a:extLst>
          </p:cNvPr>
          <p:cNvSpPr/>
          <p:nvPr/>
        </p:nvSpPr>
        <p:spPr>
          <a:xfrm>
            <a:off x="9040128" y="4297586"/>
            <a:ext cx="3933489" cy="863757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Lato" panose="020F0502020204030203" pitchFamily="34" charset="0"/>
              <a:ea typeface="Roboto Medium" panose="02000000000000000000" pitchFamily="2" charset="0"/>
            </a:endParaRPr>
          </a:p>
        </p:txBody>
      </p:sp>
      <p:sp>
        <p:nvSpPr>
          <p:cNvPr id="250" name="CuadroTexto 798">
            <a:extLst>
              <a:ext uri="{FF2B5EF4-FFF2-40B4-BE49-F238E27FC236}">
                <a16:creationId xmlns:a16="http://schemas.microsoft.com/office/drawing/2014/main" id="{C41B37CA-15ED-7B4A-9936-A6144CCDBFD2}"/>
              </a:ext>
            </a:extLst>
          </p:cNvPr>
          <p:cNvSpPr txBox="1"/>
          <p:nvPr/>
        </p:nvSpPr>
        <p:spPr>
          <a:xfrm>
            <a:off x="9904406" y="4458998"/>
            <a:ext cx="2204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Lato" panose="020F0502020204030203" pitchFamily="34" charset="0"/>
                <a:ea typeface="Roboto Medium" panose="02000000000000000000" pitchFamily="2" charset="0"/>
                <a:cs typeface="Lato" charset="0"/>
              </a:rPr>
              <a:t>Analyze</a:t>
            </a:r>
          </a:p>
        </p:txBody>
      </p:sp>
      <p:sp>
        <p:nvSpPr>
          <p:cNvPr id="251" name="Rounded Rectangle 250">
            <a:extLst>
              <a:ext uri="{FF2B5EF4-FFF2-40B4-BE49-F238E27FC236}">
                <a16:creationId xmlns:a16="http://schemas.microsoft.com/office/drawing/2014/main" id="{4D85EB17-B8B6-7945-9087-07D758D5B16E}"/>
              </a:ext>
            </a:extLst>
          </p:cNvPr>
          <p:cNvSpPr/>
          <p:nvPr/>
        </p:nvSpPr>
        <p:spPr>
          <a:xfrm>
            <a:off x="15134334" y="4297586"/>
            <a:ext cx="3933489" cy="86375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Lato" panose="020F0502020204030203" pitchFamily="34" charset="0"/>
              <a:ea typeface="Roboto Medium" panose="02000000000000000000" pitchFamily="2" charset="0"/>
            </a:endParaRPr>
          </a:p>
        </p:txBody>
      </p:sp>
      <p:sp>
        <p:nvSpPr>
          <p:cNvPr id="252" name="CuadroTexto 798">
            <a:extLst>
              <a:ext uri="{FF2B5EF4-FFF2-40B4-BE49-F238E27FC236}">
                <a16:creationId xmlns:a16="http://schemas.microsoft.com/office/drawing/2014/main" id="{E442F4AB-9D04-E44D-97DB-ABBC1BB1F9C9}"/>
              </a:ext>
            </a:extLst>
          </p:cNvPr>
          <p:cNvSpPr txBox="1"/>
          <p:nvPr/>
        </p:nvSpPr>
        <p:spPr>
          <a:xfrm>
            <a:off x="15998612" y="4458998"/>
            <a:ext cx="220493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Lato" panose="020F0502020204030203" pitchFamily="34" charset="0"/>
                <a:ea typeface="Roboto Medium" panose="02000000000000000000" pitchFamily="2" charset="0"/>
                <a:cs typeface="Lato" charset="0"/>
              </a:rPr>
              <a:t>Identify</a:t>
            </a:r>
          </a:p>
        </p:txBody>
      </p: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069B9DC5-F8AF-D44B-9219-0C286FE35A7C}"/>
              </a:ext>
            </a:extLst>
          </p:cNvPr>
          <p:cNvGrpSpPr/>
          <p:nvPr/>
        </p:nvGrpSpPr>
        <p:grpSpPr>
          <a:xfrm>
            <a:off x="3140899" y="11155586"/>
            <a:ext cx="3933489" cy="863757"/>
            <a:chOff x="2616826" y="4306442"/>
            <a:chExt cx="3316637" cy="863757"/>
          </a:xfrm>
        </p:grpSpPr>
        <p:sp>
          <p:nvSpPr>
            <p:cNvPr id="254" name="Rounded Rectangle 253">
              <a:extLst>
                <a:ext uri="{FF2B5EF4-FFF2-40B4-BE49-F238E27FC236}">
                  <a16:creationId xmlns:a16="http://schemas.microsoft.com/office/drawing/2014/main" id="{8966EACA-E5D9-FB47-9FC3-8D479782720A}"/>
                </a:ext>
              </a:extLst>
            </p:cNvPr>
            <p:cNvSpPr/>
            <p:nvPr/>
          </p:nvSpPr>
          <p:spPr>
            <a:xfrm>
              <a:off x="2616826" y="4306442"/>
              <a:ext cx="3316637" cy="863757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Lato" panose="020F0502020204030203" pitchFamily="34" charset="0"/>
                <a:ea typeface="Roboto Medium" panose="02000000000000000000" pitchFamily="2" charset="0"/>
              </a:endParaRPr>
            </a:p>
          </p:txBody>
        </p:sp>
        <p:sp>
          <p:nvSpPr>
            <p:cNvPr id="255" name="CuadroTexto 798">
              <a:extLst>
                <a:ext uri="{FF2B5EF4-FFF2-40B4-BE49-F238E27FC236}">
                  <a16:creationId xmlns:a16="http://schemas.microsoft.com/office/drawing/2014/main" id="{DD203D82-6B6A-6148-97A7-C242D1DC6753}"/>
                </a:ext>
              </a:extLst>
            </p:cNvPr>
            <p:cNvSpPr txBox="1"/>
            <p:nvPr/>
          </p:nvSpPr>
          <p:spPr>
            <a:xfrm>
              <a:off x="3345567" y="4467854"/>
              <a:ext cx="1859154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Lato" panose="020F0502020204030203" pitchFamily="34" charset="0"/>
                  <a:ea typeface="Roboto Medium" panose="02000000000000000000" pitchFamily="2" charset="0"/>
                  <a:cs typeface="Lato" charset="0"/>
                </a:rPr>
                <a:t>Advertise</a:t>
              </a:r>
            </a:p>
          </p:txBody>
        </p:sp>
      </p:grpSp>
      <p:sp>
        <p:nvSpPr>
          <p:cNvPr id="256" name="Rounded Rectangle 255">
            <a:extLst>
              <a:ext uri="{FF2B5EF4-FFF2-40B4-BE49-F238E27FC236}">
                <a16:creationId xmlns:a16="http://schemas.microsoft.com/office/drawing/2014/main" id="{3FD4531D-0A5F-5443-A0D8-511A0C6BF401}"/>
              </a:ext>
            </a:extLst>
          </p:cNvPr>
          <p:cNvSpPr/>
          <p:nvPr/>
        </p:nvSpPr>
        <p:spPr>
          <a:xfrm>
            <a:off x="9040128" y="11155586"/>
            <a:ext cx="3933489" cy="863757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Lato" panose="020F0502020204030203" pitchFamily="34" charset="0"/>
              <a:ea typeface="Roboto Medium" panose="02000000000000000000" pitchFamily="2" charset="0"/>
            </a:endParaRPr>
          </a:p>
        </p:txBody>
      </p:sp>
      <p:sp>
        <p:nvSpPr>
          <p:cNvPr id="257" name="CuadroTexto 798">
            <a:extLst>
              <a:ext uri="{FF2B5EF4-FFF2-40B4-BE49-F238E27FC236}">
                <a16:creationId xmlns:a16="http://schemas.microsoft.com/office/drawing/2014/main" id="{BCCFD7A8-4D5D-E842-A415-62FFD0C013DC}"/>
              </a:ext>
            </a:extLst>
          </p:cNvPr>
          <p:cNvSpPr txBox="1"/>
          <p:nvPr/>
        </p:nvSpPr>
        <p:spPr>
          <a:xfrm>
            <a:off x="9904406" y="11316998"/>
            <a:ext cx="2204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Lato" panose="020F0502020204030203" pitchFamily="34" charset="0"/>
                <a:ea typeface="Roboto Medium" panose="02000000000000000000" pitchFamily="2" charset="0"/>
                <a:cs typeface="Lato" charset="0"/>
              </a:rPr>
              <a:t>Authorize</a:t>
            </a:r>
          </a:p>
        </p:txBody>
      </p:sp>
      <p:sp>
        <p:nvSpPr>
          <p:cNvPr id="258" name="Rounded Rectangle 257">
            <a:extLst>
              <a:ext uri="{FF2B5EF4-FFF2-40B4-BE49-F238E27FC236}">
                <a16:creationId xmlns:a16="http://schemas.microsoft.com/office/drawing/2014/main" id="{F395FC2A-403D-E84B-B783-6BDB8A946320}"/>
              </a:ext>
            </a:extLst>
          </p:cNvPr>
          <p:cNvSpPr/>
          <p:nvPr/>
        </p:nvSpPr>
        <p:spPr>
          <a:xfrm>
            <a:off x="15134334" y="11155586"/>
            <a:ext cx="3933489" cy="86375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Lato" panose="020F0502020204030203" pitchFamily="34" charset="0"/>
              <a:ea typeface="Roboto Medium" panose="02000000000000000000" pitchFamily="2" charset="0"/>
            </a:endParaRPr>
          </a:p>
        </p:txBody>
      </p:sp>
      <p:sp>
        <p:nvSpPr>
          <p:cNvPr id="259" name="CuadroTexto 798">
            <a:extLst>
              <a:ext uri="{FF2B5EF4-FFF2-40B4-BE49-F238E27FC236}">
                <a16:creationId xmlns:a16="http://schemas.microsoft.com/office/drawing/2014/main" id="{B48E1AAB-9F94-6D46-A333-B18967CDE281}"/>
              </a:ext>
            </a:extLst>
          </p:cNvPr>
          <p:cNvSpPr txBox="1"/>
          <p:nvPr/>
        </p:nvSpPr>
        <p:spPr>
          <a:xfrm>
            <a:off x="15998612" y="11316998"/>
            <a:ext cx="220493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Lato" panose="020F0502020204030203" pitchFamily="34" charset="0"/>
                <a:ea typeface="Roboto Medium" panose="02000000000000000000" pitchFamily="2" charset="0"/>
                <a:cs typeface="Lato" charset="0"/>
              </a:rPr>
              <a:t>Present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0F1171FA-9EE6-284A-8D63-B8CB51CB06F2}"/>
              </a:ext>
            </a:extLst>
          </p:cNvPr>
          <p:cNvSpPr txBox="1"/>
          <p:nvPr/>
        </p:nvSpPr>
        <p:spPr>
          <a:xfrm>
            <a:off x="3433441" y="6015365"/>
            <a:ext cx="3094126" cy="1685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4299"/>
              </a:lnSpc>
            </a:pPr>
            <a:r>
              <a:rPr lang="en-US" sz="2800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That’s why we provide point and click solutions.</a:t>
            </a:r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E91DFBC6-62A1-0D42-AD35-01C622A61B39}"/>
              </a:ext>
            </a:extLst>
          </p:cNvPr>
          <p:cNvSpPr txBox="1"/>
          <p:nvPr/>
        </p:nvSpPr>
        <p:spPr>
          <a:xfrm>
            <a:off x="8951918" y="6015365"/>
            <a:ext cx="3094126" cy="1685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4299"/>
              </a:lnSpc>
            </a:pPr>
            <a:r>
              <a:rPr lang="en-US" sz="2800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That’s why we provide point and click solutions.</a:t>
            </a:r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DBAD9EF1-7B61-8345-A8B0-29BB6E48338A}"/>
              </a:ext>
            </a:extLst>
          </p:cNvPr>
          <p:cNvSpPr txBox="1"/>
          <p:nvPr/>
        </p:nvSpPr>
        <p:spPr>
          <a:xfrm>
            <a:off x="14552555" y="6015365"/>
            <a:ext cx="3094126" cy="1685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4299"/>
              </a:lnSpc>
            </a:pPr>
            <a:r>
              <a:rPr lang="en-US" sz="2800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That’s why we provide point and click solutions.</a:t>
            </a: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1057D26E-C02C-A54C-8B27-9C00F88373CF}"/>
              </a:ext>
            </a:extLst>
          </p:cNvPr>
          <p:cNvSpPr txBox="1"/>
          <p:nvPr/>
        </p:nvSpPr>
        <p:spPr>
          <a:xfrm>
            <a:off x="3433441" y="8921851"/>
            <a:ext cx="3094126" cy="1685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4299"/>
              </a:lnSpc>
            </a:pPr>
            <a:r>
              <a:rPr lang="en-US" sz="2800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That’s why we provide point and click solutions.</a:t>
            </a:r>
          </a:p>
        </p:txBody>
      </p:sp>
      <p:sp>
        <p:nvSpPr>
          <p:cNvPr id="265" name="TextBox 264">
            <a:extLst>
              <a:ext uri="{FF2B5EF4-FFF2-40B4-BE49-F238E27FC236}">
                <a16:creationId xmlns:a16="http://schemas.microsoft.com/office/drawing/2014/main" id="{E6C3A974-665B-8A4E-9AF0-8E1D162FC24F}"/>
              </a:ext>
            </a:extLst>
          </p:cNvPr>
          <p:cNvSpPr txBox="1"/>
          <p:nvPr/>
        </p:nvSpPr>
        <p:spPr>
          <a:xfrm>
            <a:off x="8951918" y="8921851"/>
            <a:ext cx="3094126" cy="1685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4299"/>
              </a:lnSpc>
            </a:pPr>
            <a:r>
              <a:rPr lang="en-US" sz="2800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That’s why we provide point and click solutions.</a:t>
            </a: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91F0D0B2-029D-104E-BDA2-4B9A71607B5E}"/>
              </a:ext>
            </a:extLst>
          </p:cNvPr>
          <p:cNvSpPr txBox="1"/>
          <p:nvPr/>
        </p:nvSpPr>
        <p:spPr>
          <a:xfrm>
            <a:off x="14552555" y="8921851"/>
            <a:ext cx="3094126" cy="1685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4299"/>
              </a:lnSpc>
            </a:pPr>
            <a:r>
              <a:rPr lang="en-US" sz="2800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That’s why we provide point and click solutions.</a:t>
            </a:r>
          </a:p>
        </p:txBody>
      </p:sp>
      <p:grpSp>
        <p:nvGrpSpPr>
          <p:cNvPr id="32" name="Grupo 349">
            <a:extLst>
              <a:ext uri="{FF2B5EF4-FFF2-40B4-BE49-F238E27FC236}">
                <a16:creationId xmlns:a16="http://schemas.microsoft.com/office/drawing/2014/main" id="{4499DCBF-72CE-3641-B5CE-890A40DE2871}"/>
              </a:ext>
            </a:extLst>
          </p:cNvPr>
          <p:cNvGrpSpPr/>
          <p:nvPr/>
        </p:nvGrpSpPr>
        <p:grpSpPr>
          <a:xfrm>
            <a:off x="2668308" y="1022190"/>
            <a:ext cx="19041035" cy="2561450"/>
            <a:chOff x="2668308" y="861425"/>
            <a:chExt cx="19041035" cy="2561450"/>
          </a:xfrm>
        </p:grpSpPr>
        <p:sp>
          <p:nvSpPr>
            <p:cNvPr id="33" name="CuadroTexto 350">
              <a:extLst>
                <a:ext uri="{FF2B5EF4-FFF2-40B4-BE49-F238E27FC236}">
                  <a16:creationId xmlns:a16="http://schemas.microsoft.com/office/drawing/2014/main" id="{B588C144-26EB-D042-B685-01051F6F5D9F}"/>
                </a:ext>
              </a:extLst>
            </p:cNvPr>
            <p:cNvSpPr txBox="1"/>
            <p:nvPr/>
          </p:nvSpPr>
          <p:spPr>
            <a:xfrm>
              <a:off x="7939140" y="861425"/>
              <a:ext cx="8499443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0" b="1" dirty="0">
                  <a:latin typeface="Lato" panose="020F0502020204030203" pitchFamily="34" charset="0"/>
                  <a:ea typeface="Lato Heavy" charset="0"/>
                  <a:cs typeface="Lato Heavy" charset="0"/>
                </a:rPr>
                <a:t>Fishbone Diagram</a:t>
              </a:r>
            </a:p>
          </p:txBody>
        </p:sp>
        <p:sp>
          <p:nvSpPr>
            <p:cNvPr id="34" name="CuadroTexto 351">
              <a:extLst>
                <a:ext uri="{FF2B5EF4-FFF2-40B4-BE49-F238E27FC236}">
                  <a16:creationId xmlns:a16="http://schemas.microsoft.com/office/drawing/2014/main" id="{0A6DDE42-3AD7-E446-8DD4-A9E008EEBD9C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7823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115891</TotalTime>
  <Words>85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Montserrat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1811</cp:lastModifiedBy>
  <cp:revision>19268</cp:revision>
  <cp:lastPrinted>2022-02-28T05:05:31Z</cp:lastPrinted>
  <dcterms:created xsi:type="dcterms:W3CDTF">2014-11-12T21:47:38Z</dcterms:created>
  <dcterms:modified xsi:type="dcterms:W3CDTF">2022-05-26T05:00:16Z</dcterms:modified>
  <cp:category/>
</cp:coreProperties>
</file>