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8" r:id="rId1"/>
  </p:sldMasterIdLst>
  <p:notesMasterIdLst>
    <p:notesMasterId r:id="rId3"/>
  </p:notesMasterIdLst>
  <p:sldIdLst>
    <p:sldId id="4391" r:id="rId2"/>
  </p:sldIdLst>
  <p:sldSz cx="2437765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5" pos="14470" userDrawn="1">
          <p15:clr>
            <a:srgbClr val="A4A3A4"/>
          </p15:clr>
        </p15:guide>
        <p15:guide id="52" pos="7678" userDrawn="1">
          <p15:clr>
            <a:srgbClr val="A4A3A4"/>
          </p15:clr>
        </p15:guide>
        <p15:guide id="53" orient="horz" pos="4320" userDrawn="1">
          <p15:clr>
            <a:srgbClr val="A4A3A4"/>
          </p15:clr>
        </p15:guide>
        <p15:guide id="55" pos="12526" userDrawn="1">
          <p15:clr>
            <a:srgbClr val="A4A3A4"/>
          </p15:clr>
        </p15:guide>
        <p15:guide id="56" orient="horz" pos="69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DB90"/>
    <a:srgbClr val="9E0202"/>
    <a:srgbClr val="F1EEF4"/>
    <a:srgbClr val="5693D7"/>
    <a:srgbClr val="337EBF"/>
    <a:srgbClr val="FAE28A"/>
    <a:srgbClr val="8F5722"/>
    <a:srgbClr val="6C421D"/>
    <a:srgbClr val="FFC48E"/>
    <a:srgbClr val="FFBE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03" autoAdjust="0"/>
    <p:restoredTop sz="38338" autoAdjust="0"/>
  </p:normalViewPr>
  <p:slideViewPr>
    <p:cSldViewPr snapToGrid="0" snapToObjects="1">
      <p:cViewPr varScale="1">
        <p:scale>
          <a:sx n="36" d="100"/>
          <a:sy n="36" d="100"/>
        </p:scale>
        <p:origin x="522" y="90"/>
      </p:cViewPr>
      <p:guideLst>
        <p:guide pos="14470"/>
        <p:guide pos="7678"/>
        <p:guide orient="horz" pos="4320"/>
        <p:guide pos="12526"/>
        <p:guide orient="horz" pos="6984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5/26/2022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0672" y="3539081"/>
            <a:ext cx="18875151" cy="3657602"/>
          </a:xfrm>
        </p:spPr>
        <p:txBody>
          <a:bodyPr anchor="b">
            <a:normAutofit/>
          </a:bodyPr>
          <a:lstStyle>
            <a:lvl1pPr algn="ctr">
              <a:defRPr sz="1079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0672" y="7196679"/>
            <a:ext cx="18875151" cy="2099734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9141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8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2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6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0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5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39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3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45877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239" y="1095614"/>
            <a:ext cx="20278316" cy="7633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7136" y="9130510"/>
            <a:ext cx="20705259" cy="1086944"/>
          </a:xfrm>
        </p:spPr>
        <p:txBody>
          <a:bodyPr anchor="b">
            <a:normAutofit/>
          </a:bodyPr>
          <a:lstStyle>
            <a:lvl1pPr algn="ctr">
              <a:defRPr sz="55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38089" y="1390019"/>
            <a:ext cx="19685564" cy="705134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3999"/>
            </a:lvl1pPr>
            <a:lvl2pPr marL="914171" indent="0">
              <a:buNone/>
              <a:defRPr sz="3999"/>
            </a:lvl2pPr>
            <a:lvl3pPr marL="1828343" indent="0">
              <a:buNone/>
              <a:defRPr sz="3999"/>
            </a:lvl3pPr>
            <a:lvl4pPr marL="2742514" indent="0">
              <a:buNone/>
              <a:defRPr sz="3999"/>
            </a:lvl4pPr>
            <a:lvl5pPr marL="3656686" indent="0">
              <a:buNone/>
              <a:defRPr sz="3999"/>
            </a:lvl5pPr>
            <a:lvl6pPr marL="4570857" indent="0">
              <a:buNone/>
              <a:defRPr sz="3999"/>
            </a:lvl6pPr>
            <a:lvl7pPr marL="5485028" indent="0">
              <a:buNone/>
              <a:defRPr sz="3999"/>
            </a:lvl7pPr>
            <a:lvl8pPr marL="6399200" indent="0">
              <a:buNone/>
              <a:defRPr sz="3999"/>
            </a:lvl8pPr>
            <a:lvl9pPr marL="7313371" indent="0">
              <a:buNone/>
              <a:defRPr sz="39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7114" y="10217456"/>
            <a:ext cx="20702131" cy="1364944"/>
          </a:xfrm>
        </p:spPr>
        <p:txBody>
          <a:bodyPr anchor="t"/>
          <a:lstStyle>
            <a:lvl1pPr marL="0" indent="0" algn="ctr">
              <a:buNone/>
              <a:defRPr sz="3199"/>
            </a:lvl1pPr>
            <a:lvl2pPr marL="914171" indent="0">
              <a:buNone/>
              <a:defRPr sz="2799"/>
            </a:lvl2pPr>
            <a:lvl3pPr marL="1828343" indent="0">
              <a:buNone/>
              <a:defRPr sz="2399"/>
            </a:lvl3pPr>
            <a:lvl4pPr marL="2742514" indent="0">
              <a:buNone/>
              <a:defRPr sz="2000"/>
            </a:lvl4pPr>
            <a:lvl5pPr marL="3656686" indent="0">
              <a:buNone/>
              <a:defRPr sz="2000"/>
            </a:lvl5pPr>
            <a:lvl6pPr marL="4570857" indent="0">
              <a:buNone/>
              <a:defRPr sz="2000"/>
            </a:lvl6pPr>
            <a:lvl7pPr marL="5485028" indent="0">
              <a:buNone/>
              <a:defRPr sz="2000"/>
            </a:lvl7pPr>
            <a:lvl8pPr marL="6399200" indent="0">
              <a:buNone/>
              <a:defRPr sz="2000"/>
            </a:lvl8pPr>
            <a:lvl9pPr marL="7313371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18299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7114" y="1216874"/>
            <a:ext cx="20702131" cy="7068688"/>
          </a:xfrm>
        </p:spPr>
        <p:txBody>
          <a:bodyPr anchor="ctr"/>
          <a:lstStyle>
            <a:lvl1pPr>
              <a:defRPr sz="63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7113" y="8590360"/>
            <a:ext cx="20702133" cy="3003652"/>
          </a:xfrm>
        </p:spPr>
        <p:txBody>
          <a:bodyPr anchor="ctr"/>
          <a:lstStyle>
            <a:lvl1pPr marL="0" indent="0" algn="ctr">
              <a:buNone/>
              <a:defRPr sz="3199"/>
            </a:lvl1pPr>
            <a:lvl2pPr marL="914171" indent="0">
              <a:buNone/>
              <a:defRPr sz="2799"/>
            </a:lvl2pPr>
            <a:lvl3pPr marL="1828343" indent="0">
              <a:buNone/>
              <a:defRPr sz="2399"/>
            </a:lvl3pPr>
            <a:lvl4pPr marL="2742514" indent="0">
              <a:buNone/>
              <a:defRPr sz="2000"/>
            </a:lvl4pPr>
            <a:lvl5pPr marL="3656686" indent="0">
              <a:buNone/>
              <a:defRPr sz="2000"/>
            </a:lvl5pPr>
            <a:lvl6pPr marL="4570857" indent="0">
              <a:buNone/>
              <a:defRPr sz="2000"/>
            </a:lvl6pPr>
            <a:lvl7pPr marL="5485028" indent="0">
              <a:buNone/>
              <a:defRPr sz="2000"/>
            </a:lvl7pPr>
            <a:lvl8pPr marL="6399200" indent="0">
              <a:buNone/>
              <a:defRPr sz="2000"/>
            </a:lvl8pPr>
            <a:lvl9pPr marL="7313371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01983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1671" y="1219200"/>
            <a:ext cx="18600659" cy="5985808"/>
          </a:xfrm>
        </p:spPr>
        <p:txBody>
          <a:bodyPr anchor="ctr"/>
          <a:lstStyle>
            <a:lvl1pPr>
              <a:defRPr sz="63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3440393" y="7220065"/>
            <a:ext cx="17500040" cy="1065498"/>
          </a:xfrm>
        </p:spPr>
        <p:txBody>
          <a:bodyPr anchor="t">
            <a:normAutofit/>
          </a:bodyPr>
          <a:lstStyle>
            <a:lvl1pPr marL="0" indent="0" algn="r">
              <a:buNone/>
              <a:defRPr sz="2799"/>
            </a:lvl1pPr>
            <a:lvl2pPr marL="914171" indent="0">
              <a:buNone/>
              <a:defRPr sz="2799"/>
            </a:lvl2pPr>
            <a:lvl3pPr marL="1828343" indent="0">
              <a:buNone/>
              <a:defRPr sz="2399"/>
            </a:lvl3pPr>
            <a:lvl4pPr marL="2742514" indent="0">
              <a:buNone/>
              <a:defRPr sz="2000"/>
            </a:lvl4pPr>
            <a:lvl5pPr marL="3656686" indent="0">
              <a:buNone/>
              <a:defRPr sz="2000"/>
            </a:lvl5pPr>
            <a:lvl6pPr marL="4570857" indent="0">
              <a:buNone/>
              <a:defRPr sz="2000"/>
            </a:lvl6pPr>
            <a:lvl7pPr marL="5485028" indent="0">
              <a:buNone/>
              <a:defRPr sz="2000"/>
            </a:lvl7pPr>
            <a:lvl8pPr marL="6399200" indent="0">
              <a:buNone/>
              <a:defRPr sz="2000"/>
            </a:lvl8pPr>
            <a:lvl9pPr marL="7313371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7113" y="8608706"/>
            <a:ext cx="20702133" cy="2978992"/>
          </a:xfrm>
        </p:spPr>
        <p:txBody>
          <a:bodyPr anchor="ctr">
            <a:normAutofit/>
          </a:bodyPr>
          <a:lstStyle>
            <a:lvl1pPr marL="0" indent="0" algn="ctr">
              <a:buNone/>
              <a:defRPr sz="3199"/>
            </a:lvl1pPr>
            <a:lvl2pPr marL="914171" indent="0">
              <a:buNone/>
              <a:defRPr sz="2799"/>
            </a:lvl2pPr>
            <a:lvl3pPr marL="1828343" indent="0">
              <a:buNone/>
              <a:defRPr sz="2399"/>
            </a:lvl3pPr>
            <a:lvl4pPr marL="2742514" indent="0">
              <a:buNone/>
              <a:defRPr sz="2000"/>
            </a:lvl4pPr>
            <a:lvl5pPr marL="3656686" indent="0">
              <a:buNone/>
              <a:defRPr sz="2000"/>
            </a:lvl5pPr>
            <a:lvl6pPr marL="4570857" indent="0">
              <a:buNone/>
              <a:defRPr sz="2000"/>
            </a:lvl6pPr>
            <a:lvl7pPr marL="5485028" indent="0">
              <a:buNone/>
              <a:defRPr sz="2000"/>
            </a:lvl7pPr>
            <a:lvl8pPr marL="6399200" indent="0">
              <a:buNone/>
              <a:defRPr sz="2000"/>
            </a:lvl8pPr>
            <a:lvl9pPr marL="7313371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80684" y="1769592"/>
            <a:ext cx="1218883" cy="1169552"/>
          </a:xfrm>
          <a:prstGeom prst="rect">
            <a:avLst/>
          </a:prstGeom>
        </p:spPr>
        <p:txBody>
          <a:bodyPr vert="horz" lIns="182832" tIns="91416" rIns="182832" bIns="91416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15996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003961" y="5856516"/>
            <a:ext cx="1218883" cy="1169552"/>
          </a:xfrm>
          <a:prstGeom prst="rect">
            <a:avLst/>
          </a:prstGeom>
        </p:spPr>
        <p:txBody>
          <a:bodyPr vert="horz" lIns="182832" tIns="91416" rIns="182832" bIns="91416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15996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3375655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7113" y="4253885"/>
            <a:ext cx="20702133" cy="5023670"/>
          </a:xfrm>
        </p:spPr>
        <p:txBody>
          <a:bodyPr anchor="b"/>
          <a:lstStyle>
            <a:lvl1pPr>
              <a:defRPr sz="63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7093" y="9301112"/>
            <a:ext cx="20699006" cy="2281288"/>
          </a:xfrm>
        </p:spPr>
        <p:txBody>
          <a:bodyPr anchor="t"/>
          <a:lstStyle>
            <a:lvl1pPr marL="0" indent="0" algn="ctr">
              <a:buNone/>
              <a:defRPr sz="3199"/>
            </a:lvl1pPr>
            <a:lvl2pPr marL="914171" indent="0">
              <a:buNone/>
              <a:defRPr sz="2799"/>
            </a:lvl2pPr>
            <a:lvl3pPr marL="1828343" indent="0">
              <a:buNone/>
              <a:defRPr sz="2399"/>
            </a:lvl3pPr>
            <a:lvl4pPr marL="2742514" indent="0">
              <a:buNone/>
              <a:defRPr sz="2000"/>
            </a:lvl4pPr>
            <a:lvl5pPr marL="3656686" indent="0">
              <a:buNone/>
              <a:defRPr sz="2000"/>
            </a:lvl5pPr>
            <a:lvl6pPr marL="4570857" indent="0">
              <a:buNone/>
              <a:defRPr sz="2000"/>
            </a:lvl6pPr>
            <a:lvl7pPr marL="5485028" indent="0">
              <a:buNone/>
              <a:defRPr sz="2000"/>
            </a:lvl7pPr>
            <a:lvl8pPr marL="6399200" indent="0">
              <a:buNone/>
              <a:defRPr sz="2000"/>
            </a:lvl8pPr>
            <a:lvl9pPr marL="7313371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25429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827114" y="1219200"/>
            <a:ext cx="20702131" cy="19409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827114" y="3771900"/>
            <a:ext cx="6600249" cy="1152524"/>
          </a:xfrm>
        </p:spPr>
        <p:txBody>
          <a:bodyPr anchor="b">
            <a:noAutofit/>
          </a:bodyPr>
          <a:lstStyle>
            <a:lvl1pPr marL="0" indent="0" algn="ctr">
              <a:buNone/>
              <a:defRPr sz="4799" b="0">
                <a:solidFill>
                  <a:schemeClr val="tx1"/>
                </a:solidFill>
              </a:defRPr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827114" y="5143500"/>
            <a:ext cx="6600249" cy="6438900"/>
          </a:xfrm>
        </p:spPr>
        <p:txBody>
          <a:bodyPr anchor="t">
            <a:normAutofit/>
          </a:bodyPr>
          <a:lstStyle>
            <a:lvl1pPr marL="0" indent="0" algn="ctr">
              <a:buNone/>
              <a:defRPr sz="2799"/>
            </a:lvl1pPr>
            <a:lvl2pPr marL="914171" indent="0">
              <a:buNone/>
              <a:defRPr sz="2399"/>
            </a:lvl2pPr>
            <a:lvl3pPr marL="1828343" indent="0">
              <a:buNone/>
              <a:defRPr sz="2000"/>
            </a:lvl3pPr>
            <a:lvl4pPr marL="2742514" indent="0">
              <a:buNone/>
              <a:defRPr sz="1800"/>
            </a:lvl4pPr>
            <a:lvl5pPr marL="3656686" indent="0">
              <a:buNone/>
              <a:defRPr sz="1800"/>
            </a:lvl5pPr>
            <a:lvl6pPr marL="4570857" indent="0">
              <a:buNone/>
              <a:defRPr sz="1800"/>
            </a:lvl6pPr>
            <a:lvl7pPr marL="5485028" indent="0">
              <a:buNone/>
              <a:defRPr sz="1800"/>
            </a:lvl7pPr>
            <a:lvl8pPr marL="6399200" indent="0">
              <a:buNone/>
              <a:defRPr sz="1800"/>
            </a:lvl8pPr>
            <a:lvl9pPr marL="7313371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891106" y="3771900"/>
            <a:ext cx="6600249" cy="1152524"/>
          </a:xfrm>
        </p:spPr>
        <p:txBody>
          <a:bodyPr anchor="b">
            <a:noAutofit/>
          </a:bodyPr>
          <a:lstStyle>
            <a:lvl1pPr marL="0" indent="0" algn="ctr">
              <a:buNone/>
              <a:defRPr sz="4799" b="0">
                <a:solidFill>
                  <a:schemeClr val="tx1"/>
                </a:solidFill>
              </a:defRPr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8880557" y="5143500"/>
            <a:ext cx="6600249" cy="6438900"/>
          </a:xfrm>
        </p:spPr>
        <p:txBody>
          <a:bodyPr anchor="t">
            <a:normAutofit/>
          </a:bodyPr>
          <a:lstStyle>
            <a:lvl1pPr marL="0" indent="0" algn="ctr">
              <a:buNone/>
              <a:defRPr sz="2799"/>
            </a:lvl1pPr>
            <a:lvl2pPr marL="914171" indent="0">
              <a:buNone/>
              <a:defRPr sz="2399"/>
            </a:lvl2pPr>
            <a:lvl3pPr marL="1828343" indent="0">
              <a:buNone/>
              <a:defRPr sz="2000"/>
            </a:lvl3pPr>
            <a:lvl4pPr marL="2742514" indent="0">
              <a:buNone/>
              <a:defRPr sz="1800"/>
            </a:lvl4pPr>
            <a:lvl5pPr marL="3656686" indent="0">
              <a:buNone/>
              <a:defRPr sz="1800"/>
            </a:lvl5pPr>
            <a:lvl6pPr marL="4570857" indent="0">
              <a:buNone/>
              <a:defRPr sz="1800"/>
            </a:lvl6pPr>
            <a:lvl7pPr marL="5485028" indent="0">
              <a:buNone/>
              <a:defRPr sz="1800"/>
            </a:lvl7pPr>
            <a:lvl8pPr marL="6399200" indent="0">
              <a:buNone/>
              <a:defRPr sz="1800"/>
            </a:lvl8pPr>
            <a:lvl9pPr marL="7313371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5928995" y="3771900"/>
            <a:ext cx="6600249" cy="1152524"/>
          </a:xfrm>
        </p:spPr>
        <p:txBody>
          <a:bodyPr anchor="b">
            <a:noAutofit/>
          </a:bodyPr>
          <a:lstStyle>
            <a:lvl1pPr marL="0" indent="0" algn="ctr">
              <a:buNone/>
              <a:defRPr sz="4799" b="0">
                <a:solidFill>
                  <a:schemeClr val="tx1"/>
                </a:solidFill>
              </a:defRPr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15928995" y="5143500"/>
            <a:ext cx="6600249" cy="6438900"/>
          </a:xfrm>
        </p:spPr>
        <p:txBody>
          <a:bodyPr anchor="t">
            <a:normAutofit/>
          </a:bodyPr>
          <a:lstStyle>
            <a:lvl1pPr marL="0" indent="0" algn="ctr">
              <a:buNone/>
              <a:defRPr sz="2799"/>
            </a:lvl1pPr>
            <a:lvl2pPr marL="914171" indent="0">
              <a:buNone/>
              <a:defRPr sz="2399"/>
            </a:lvl2pPr>
            <a:lvl3pPr marL="1828343" indent="0">
              <a:buNone/>
              <a:defRPr sz="2000"/>
            </a:lvl3pPr>
            <a:lvl4pPr marL="2742514" indent="0">
              <a:buNone/>
              <a:defRPr sz="1800"/>
            </a:lvl4pPr>
            <a:lvl5pPr marL="3656686" indent="0">
              <a:buNone/>
              <a:defRPr sz="1800"/>
            </a:lvl5pPr>
            <a:lvl6pPr marL="4570857" indent="0">
              <a:buNone/>
              <a:defRPr sz="1800"/>
            </a:lvl6pPr>
            <a:lvl7pPr marL="5485028" indent="0">
              <a:buNone/>
              <a:defRPr sz="1800"/>
            </a:lvl7pPr>
            <a:lvl8pPr marL="6399200" indent="0">
              <a:buNone/>
              <a:defRPr sz="1800"/>
            </a:lvl8pPr>
            <a:lvl9pPr marL="7313371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099363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457" y="3636429"/>
            <a:ext cx="6678204" cy="3695702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5307" y="3636429"/>
            <a:ext cx="6678204" cy="3695702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7969" y="3636429"/>
            <a:ext cx="6678204" cy="3695702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827113" y="1219200"/>
            <a:ext cx="20702133" cy="19409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827114" y="7808212"/>
            <a:ext cx="6600249" cy="1152524"/>
          </a:xfrm>
        </p:spPr>
        <p:txBody>
          <a:bodyPr anchor="b">
            <a:noAutofit/>
          </a:bodyPr>
          <a:lstStyle>
            <a:lvl1pPr marL="0" indent="0" algn="ctr">
              <a:buNone/>
              <a:defRPr sz="3999" b="0">
                <a:solidFill>
                  <a:schemeClr val="tx1"/>
                </a:solidFill>
              </a:defRPr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2035674" y="3877836"/>
            <a:ext cx="6183125" cy="3205908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3199"/>
            </a:lvl1pPr>
            <a:lvl2pPr marL="914171" indent="0">
              <a:buNone/>
              <a:defRPr sz="3199"/>
            </a:lvl2pPr>
            <a:lvl3pPr marL="1828343" indent="0">
              <a:buNone/>
              <a:defRPr sz="3199"/>
            </a:lvl3pPr>
            <a:lvl4pPr marL="2742514" indent="0">
              <a:buNone/>
              <a:defRPr sz="3199"/>
            </a:lvl4pPr>
            <a:lvl5pPr marL="3656686" indent="0">
              <a:buNone/>
              <a:defRPr sz="3199"/>
            </a:lvl5pPr>
            <a:lvl6pPr marL="4570857" indent="0">
              <a:buNone/>
              <a:defRPr sz="3199"/>
            </a:lvl6pPr>
            <a:lvl7pPr marL="5485028" indent="0">
              <a:buNone/>
              <a:defRPr sz="3199"/>
            </a:lvl7pPr>
            <a:lvl8pPr marL="6399200" indent="0">
              <a:buNone/>
              <a:defRPr sz="3199"/>
            </a:lvl8pPr>
            <a:lvl9pPr marL="7313371" indent="0">
              <a:buNone/>
              <a:defRPr sz="31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827114" y="8960737"/>
            <a:ext cx="6600249" cy="2621666"/>
          </a:xfrm>
        </p:spPr>
        <p:txBody>
          <a:bodyPr anchor="t">
            <a:normAutofit/>
          </a:bodyPr>
          <a:lstStyle>
            <a:lvl1pPr marL="0" indent="0" algn="ctr">
              <a:buNone/>
              <a:defRPr sz="2799"/>
            </a:lvl1pPr>
            <a:lvl2pPr marL="914171" indent="0">
              <a:buNone/>
              <a:defRPr sz="2399"/>
            </a:lvl2pPr>
            <a:lvl3pPr marL="1828343" indent="0">
              <a:buNone/>
              <a:defRPr sz="2000"/>
            </a:lvl3pPr>
            <a:lvl4pPr marL="2742514" indent="0">
              <a:buNone/>
              <a:defRPr sz="1800"/>
            </a:lvl4pPr>
            <a:lvl5pPr marL="3656686" indent="0">
              <a:buNone/>
              <a:defRPr sz="1800"/>
            </a:lvl5pPr>
            <a:lvl6pPr marL="4570857" indent="0">
              <a:buNone/>
              <a:defRPr sz="1800"/>
            </a:lvl6pPr>
            <a:lvl7pPr marL="5485028" indent="0">
              <a:buNone/>
              <a:defRPr sz="1800"/>
            </a:lvl7pPr>
            <a:lvl8pPr marL="6399200" indent="0">
              <a:buNone/>
              <a:defRPr sz="1800"/>
            </a:lvl8pPr>
            <a:lvl9pPr marL="7313371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883262" y="7808212"/>
            <a:ext cx="6600249" cy="1152524"/>
          </a:xfrm>
        </p:spPr>
        <p:txBody>
          <a:bodyPr anchor="b">
            <a:noAutofit/>
          </a:bodyPr>
          <a:lstStyle>
            <a:lvl1pPr marL="0" indent="0" algn="ctr">
              <a:buNone/>
              <a:defRPr sz="3999" b="0">
                <a:solidFill>
                  <a:schemeClr val="tx1"/>
                </a:solidFill>
              </a:defRPr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9089119" y="3878188"/>
            <a:ext cx="6183125" cy="3216328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3199"/>
            </a:lvl1pPr>
            <a:lvl2pPr marL="914171" indent="0">
              <a:buNone/>
              <a:defRPr sz="3199"/>
            </a:lvl2pPr>
            <a:lvl3pPr marL="1828343" indent="0">
              <a:buNone/>
              <a:defRPr sz="3199"/>
            </a:lvl3pPr>
            <a:lvl4pPr marL="2742514" indent="0">
              <a:buNone/>
              <a:defRPr sz="3199"/>
            </a:lvl4pPr>
            <a:lvl5pPr marL="3656686" indent="0">
              <a:buNone/>
              <a:defRPr sz="3199"/>
            </a:lvl5pPr>
            <a:lvl6pPr marL="4570857" indent="0">
              <a:buNone/>
              <a:defRPr sz="3199"/>
            </a:lvl6pPr>
            <a:lvl7pPr marL="5485028" indent="0">
              <a:buNone/>
              <a:defRPr sz="3199"/>
            </a:lvl7pPr>
            <a:lvl8pPr marL="6399200" indent="0">
              <a:buNone/>
              <a:defRPr sz="3199"/>
            </a:lvl8pPr>
            <a:lvl9pPr marL="7313371" indent="0">
              <a:buNone/>
              <a:defRPr sz="31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8880557" y="8960735"/>
            <a:ext cx="6600249" cy="2621666"/>
          </a:xfrm>
        </p:spPr>
        <p:txBody>
          <a:bodyPr anchor="t">
            <a:normAutofit/>
          </a:bodyPr>
          <a:lstStyle>
            <a:lvl1pPr marL="0" indent="0" algn="ctr">
              <a:buNone/>
              <a:defRPr sz="2799"/>
            </a:lvl1pPr>
            <a:lvl2pPr marL="914171" indent="0">
              <a:buNone/>
              <a:defRPr sz="2399"/>
            </a:lvl2pPr>
            <a:lvl3pPr marL="1828343" indent="0">
              <a:buNone/>
              <a:defRPr sz="2000"/>
            </a:lvl3pPr>
            <a:lvl4pPr marL="2742514" indent="0">
              <a:buNone/>
              <a:defRPr sz="1800"/>
            </a:lvl4pPr>
            <a:lvl5pPr marL="3656686" indent="0">
              <a:buNone/>
              <a:defRPr sz="1800"/>
            </a:lvl5pPr>
            <a:lvl6pPr marL="4570857" indent="0">
              <a:buNone/>
              <a:defRPr sz="1800"/>
            </a:lvl6pPr>
            <a:lvl7pPr marL="5485028" indent="0">
              <a:buNone/>
              <a:defRPr sz="1800"/>
            </a:lvl7pPr>
            <a:lvl8pPr marL="6399200" indent="0">
              <a:buNone/>
              <a:defRPr sz="1800"/>
            </a:lvl8pPr>
            <a:lvl9pPr marL="7313371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5929245" y="7808212"/>
            <a:ext cx="6600249" cy="1152524"/>
          </a:xfrm>
        </p:spPr>
        <p:txBody>
          <a:bodyPr anchor="b">
            <a:noAutofit/>
          </a:bodyPr>
          <a:lstStyle>
            <a:lvl1pPr marL="0" indent="0" algn="ctr">
              <a:buNone/>
              <a:defRPr sz="3999" b="0">
                <a:solidFill>
                  <a:schemeClr val="tx1"/>
                </a:solidFill>
              </a:defRPr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16147190" y="3868864"/>
            <a:ext cx="6183125" cy="3214588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3199"/>
            </a:lvl1pPr>
            <a:lvl2pPr marL="914171" indent="0">
              <a:buNone/>
              <a:defRPr sz="3199"/>
            </a:lvl2pPr>
            <a:lvl3pPr marL="1828343" indent="0">
              <a:buNone/>
              <a:defRPr sz="3199"/>
            </a:lvl3pPr>
            <a:lvl4pPr marL="2742514" indent="0">
              <a:buNone/>
              <a:defRPr sz="3199"/>
            </a:lvl4pPr>
            <a:lvl5pPr marL="3656686" indent="0">
              <a:buNone/>
              <a:defRPr sz="3199"/>
            </a:lvl5pPr>
            <a:lvl6pPr marL="4570857" indent="0">
              <a:buNone/>
              <a:defRPr sz="3199"/>
            </a:lvl6pPr>
            <a:lvl7pPr marL="5485028" indent="0">
              <a:buNone/>
              <a:defRPr sz="3199"/>
            </a:lvl7pPr>
            <a:lvl8pPr marL="6399200" indent="0">
              <a:buNone/>
              <a:defRPr sz="3199"/>
            </a:lvl8pPr>
            <a:lvl9pPr marL="7313371" indent="0">
              <a:buNone/>
              <a:defRPr sz="31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15928995" y="8960731"/>
            <a:ext cx="6600249" cy="2621670"/>
          </a:xfrm>
        </p:spPr>
        <p:txBody>
          <a:bodyPr anchor="t">
            <a:normAutofit/>
          </a:bodyPr>
          <a:lstStyle>
            <a:lvl1pPr marL="0" indent="0" algn="ctr">
              <a:buNone/>
              <a:defRPr sz="2799"/>
            </a:lvl1pPr>
            <a:lvl2pPr marL="914171" indent="0">
              <a:buNone/>
              <a:defRPr sz="2399"/>
            </a:lvl2pPr>
            <a:lvl3pPr marL="1828343" indent="0">
              <a:buNone/>
              <a:defRPr sz="2000"/>
            </a:lvl3pPr>
            <a:lvl4pPr marL="2742514" indent="0">
              <a:buNone/>
              <a:defRPr sz="1800"/>
            </a:lvl4pPr>
            <a:lvl5pPr marL="3656686" indent="0">
              <a:buNone/>
              <a:defRPr sz="1800"/>
            </a:lvl5pPr>
            <a:lvl6pPr marL="4570857" indent="0">
              <a:buNone/>
              <a:defRPr sz="1800"/>
            </a:lvl6pPr>
            <a:lvl7pPr marL="5485028" indent="0">
              <a:buNone/>
              <a:defRPr sz="1800"/>
            </a:lvl7pPr>
            <a:lvl8pPr marL="6399200" indent="0">
              <a:buNone/>
              <a:defRPr sz="1800"/>
            </a:lvl8pPr>
            <a:lvl9pPr marL="7313371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734537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788628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961458" y="1219199"/>
            <a:ext cx="4567784" cy="10363202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7116" y="1219199"/>
            <a:ext cx="15829621" cy="1036320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56225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740549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127" y="3522135"/>
            <a:ext cx="19176105" cy="3657626"/>
          </a:xfrm>
        </p:spPr>
        <p:txBody>
          <a:bodyPr anchor="b"/>
          <a:lstStyle>
            <a:lvl1pPr algn="ctr">
              <a:defRPr sz="799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127" y="7179758"/>
            <a:ext cx="19176105" cy="3014108"/>
          </a:xfrm>
        </p:spPr>
        <p:txBody>
          <a:bodyPr anchor="t"/>
          <a:lstStyle>
            <a:lvl1pPr marL="0" indent="0" algn="ctr">
              <a:buNone/>
              <a:defRPr sz="3999">
                <a:solidFill>
                  <a:schemeClr val="tx1"/>
                </a:solidFill>
              </a:defRPr>
            </a:lvl1pPr>
            <a:lvl2pPr marL="914171" indent="0">
              <a:buNone/>
              <a:defRPr sz="3599">
                <a:solidFill>
                  <a:schemeClr val="tx1">
                    <a:tint val="75000"/>
                  </a:schemeClr>
                </a:solidFill>
              </a:defRPr>
            </a:lvl2pPr>
            <a:lvl3pPr marL="1828343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3pPr>
            <a:lvl4pPr marL="2742514" indent="0">
              <a:buNone/>
              <a:defRPr sz="2799">
                <a:solidFill>
                  <a:schemeClr val="tx1">
                    <a:tint val="75000"/>
                  </a:schemeClr>
                </a:solidFill>
              </a:defRPr>
            </a:lvl4pPr>
            <a:lvl5pPr marL="3656686" indent="0">
              <a:buNone/>
              <a:defRPr sz="2799">
                <a:solidFill>
                  <a:schemeClr val="tx1">
                    <a:tint val="75000"/>
                  </a:schemeClr>
                </a:solidFill>
              </a:defRPr>
            </a:lvl5pPr>
            <a:lvl6pPr marL="4570857" indent="0">
              <a:buNone/>
              <a:defRPr sz="2799">
                <a:solidFill>
                  <a:schemeClr val="tx1">
                    <a:tint val="75000"/>
                  </a:schemeClr>
                </a:solidFill>
              </a:defRPr>
            </a:lvl6pPr>
            <a:lvl7pPr marL="5485028" indent="0">
              <a:buNone/>
              <a:defRPr sz="2799">
                <a:solidFill>
                  <a:schemeClr val="tx1">
                    <a:tint val="75000"/>
                  </a:schemeClr>
                </a:solidFill>
              </a:defRPr>
            </a:lvl7pPr>
            <a:lvl8pPr marL="6399200" indent="0">
              <a:buNone/>
              <a:defRPr sz="2799">
                <a:solidFill>
                  <a:schemeClr val="tx1">
                    <a:tint val="75000"/>
                  </a:schemeClr>
                </a:solidFill>
              </a:defRPr>
            </a:lvl8pPr>
            <a:lvl9pPr marL="7313371" indent="0">
              <a:buNone/>
              <a:defRPr sz="27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216736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7115" y="3464898"/>
            <a:ext cx="10118358" cy="81175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402554" y="3464899"/>
            <a:ext cx="10126692" cy="8117502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704933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7114" y="3469013"/>
            <a:ext cx="10175493" cy="8297538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3752" y="3469013"/>
            <a:ext cx="10175493" cy="82975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220" y="3670508"/>
            <a:ext cx="9750148" cy="1089768"/>
          </a:xfrm>
        </p:spPr>
        <p:txBody>
          <a:bodyPr anchor="b">
            <a:noAutofit/>
          </a:bodyPr>
          <a:lstStyle>
            <a:lvl1pPr marL="0" indent="0" algn="ctr">
              <a:buNone/>
              <a:defRPr sz="4799" b="0"/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1220" y="4760275"/>
            <a:ext cx="9750148" cy="6822126"/>
          </a:xfrm>
        </p:spPr>
        <p:txBody>
          <a:bodyPr anchor="t">
            <a:normAutofit/>
          </a:bodyPr>
          <a:lstStyle>
            <a:lvl1pPr>
              <a:defRPr sz="3599"/>
            </a:lvl1pPr>
            <a:lvl2pPr>
              <a:defRPr sz="3199"/>
            </a:lvl2pPr>
            <a:lvl3pPr>
              <a:defRPr sz="2799"/>
            </a:lvl3pPr>
            <a:lvl4pPr>
              <a:defRPr sz="2399"/>
            </a:lvl4pPr>
            <a:lvl5pPr>
              <a:defRPr sz="2399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586656" y="3670509"/>
            <a:ext cx="9788110" cy="1089766"/>
          </a:xfrm>
        </p:spPr>
        <p:txBody>
          <a:bodyPr anchor="b">
            <a:noAutofit/>
          </a:bodyPr>
          <a:lstStyle>
            <a:lvl1pPr marL="0" indent="0" algn="ctr">
              <a:buNone/>
              <a:defRPr sz="4799" b="0"/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586656" y="4760275"/>
            <a:ext cx="9788110" cy="6822126"/>
          </a:xfrm>
        </p:spPr>
        <p:txBody>
          <a:bodyPr anchor="t">
            <a:normAutofit/>
          </a:bodyPr>
          <a:lstStyle>
            <a:lvl1pPr>
              <a:defRPr sz="3599"/>
            </a:lvl1pPr>
            <a:lvl2pPr>
              <a:defRPr sz="3199"/>
            </a:lvl2pPr>
            <a:lvl3pPr>
              <a:defRPr sz="2799"/>
            </a:lvl3pPr>
            <a:lvl4pPr>
              <a:defRPr sz="2399"/>
            </a:lvl4pPr>
            <a:lvl5pPr>
              <a:defRPr sz="2399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52127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997345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5/26/2022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274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7115" y="1219200"/>
            <a:ext cx="7411847" cy="3643836"/>
          </a:xfrm>
        </p:spPr>
        <p:txBody>
          <a:bodyPr anchor="b">
            <a:normAutofit/>
          </a:bodyPr>
          <a:lstStyle>
            <a:lvl1pPr algn="ctr">
              <a:defRPr sz="47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08737" y="1219200"/>
            <a:ext cx="12820508" cy="103632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7115" y="4863037"/>
            <a:ext cx="7411847" cy="6719362"/>
          </a:xfrm>
        </p:spPr>
        <p:txBody>
          <a:bodyPr anchor="t">
            <a:normAutofit/>
          </a:bodyPr>
          <a:lstStyle>
            <a:lvl1pPr marL="0" indent="0" algn="ctr">
              <a:buNone/>
              <a:defRPr sz="3199"/>
            </a:lvl1pPr>
            <a:lvl2pPr marL="914171" indent="0">
              <a:buNone/>
              <a:defRPr sz="2399"/>
            </a:lvl2pPr>
            <a:lvl3pPr marL="1828343" indent="0">
              <a:buNone/>
              <a:defRPr sz="2000"/>
            </a:lvl3pPr>
            <a:lvl4pPr marL="2742514" indent="0">
              <a:buNone/>
              <a:defRPr sz="1800"/>
            </a:lvl4pPr>
            <a:lvl5pPr marL="3656686" indent="0">
              <a:buNone/>
              <a:defRPr sz="1800"/>
            </a:lvl5pPr>
            <a:lvl6pPr marL="4570857" indent="0">
              <a:buNone/>
              <a:defRPr sz="1800"/>
            </a:lvl6pPr>
            <a:lvl7pPr marL="5485028" indent="0">
              <a:buNone/>
              <a:defRPr sz="1800"/>
            </a:lvl7pPr>
            <a:lvl8pPr marL="6399200" indent="0">
              <a:buNone/>
              <a:defRPr sz="1800"/>
            </a:lvl8pPr>
            <a:lvl9pPr marL="7313371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0065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3531" y="1219200"/>
            <a:ext cx="7166465" cy="104096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7115" y="1219846"/>
            <a:ext cx="11866807" cy="3658676"/>
          </a:xfrm>
        </p:spPr>
        <p:txBody>
          <a:bodyPr anchor="b">
            <a:noAutofit/>
          </a:bodyPr>
          <a:lstStyle>
            <a:lvl1pPr algn="ctr">
              <a:defRPr sz="6398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881227" y="1527404"/>
            <a:ext cx="6549796" cy="9825644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3199"/>
            </a:lvl1pPr>
            <a:lvl2pPr marL="914171" indent="0">
              <a:buNone/>
              <a:defRPr sz="3199"/>
            </a:lvl2pPr>
            <a:lvl3pPr marL="1828343" indent="0">
              <a:buNone/>
              <a:defRPr sz="3199"/>
            </a:lvl3pPr>
            <a:lvl4pPr marL="2742514" indent="0">
              <a:buNone/>
              <a:defRPr sz="3199"/>
            </a:lvl4pPr>
            <a:lvl5pPr marL="3656686" indent="0">
              <a:buNone/>
              <a:defRPr sz="3199"/>
            </a:lvl5pPr>
            <a:lvl6pPr marL="4570857" indent="0">
              <a:buNone/>
              <a:defRPr sz="3199"/>
            </a:lvl6pPr>
            <a:lvl7pPr marL="5485028" indent="0">
              <a:buNone/>
              <a:defRPr sz="3199"/>
            </a:lvl7pPr>
            <a:lvl8pPr marL="6399200" indent="0">
              <a:buNone/>
              <a:defRPr sz="3199"/>
            </a:lvl8pPr>
            <a:lvl9pPr marL="7313371" indent="0">
              <a:buNone/>
              <a:defRPr sz="31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7115" y="4878522"/>
            <a:ext cx="11866807" cy="6752268"/>
          </a:xfrm>
        </p:spPr>
        <p:txBody>
          <a:bodyPr anchor="t">
            <a:normAutofit/>
          </a:bodyPr>
          <a:lstStyle>
            <a:lvl1pPr marL="0" indent="0" algn="ctr">
              <a:buNone/>
              <a:defRPr sz="3199"/>
            </a:lvl1pPr>
            <a:lvl2pPr marL="914171" indent="0">
              <a:buNone/>
              <a:defRPr sz="2399"/>
            </a:lvl2pPr>
            <a:lvl3pPr marL="1828343" indent="0">
              <a:buNone/>
              <a:defRPr sz="2000"/>
            </a:lvl3pPr>
            <a:lvl4pPr marL="2742514" indent="0">
              <a:buNone/>
              <a:defRPr sz="1800"/>
            </a:lvl4pPr>
            <a:lvl5pPr marL="3656686" indent="0">
              <a:buNone/>
              <a:defRPr sz="1800"/>
            </a:lvl5pPr>
            <a:lvl6pPr marL="4570857" indent="0">
              <a:buNone/>
              <a:defRPr sz="1800"/>
            </a:lvl6pPr>
            <a:lvl7pPr marL="5485028" indent="0">
              <a:buNone/>
              <a:defRPr sz="1800"/>
            </a:lvl7pPr>
            <a:lvl8pPr marL="6399200" indent="0">
              <a:buNone/>
              <a:defRPr sz="1800"/>
            </a:lvl8pPr>
            <a:lvl9pPr marL="7313371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664718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7114" y="1219200"/>
            <a:ext cx="20702131" cy="194090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7114" y="3464899"/>
            <a:ext cx="20702131" cy="8117502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353473" y="1176655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7115" y="11766551"/>
            <a:ext cx="13342255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022547" y="11766551"/>
            <a:ext cx="1506698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7661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79" r:id="rId1"/>
    <p:sldLayoutId id="2147483980" r:id="rId2"/>
    <p:sldLayoutId id="2147483981" r:id="rId3"/>
    <p:sldLayoutId id="2147483982" r:id="rId4"/>
    <p:sldLayoutId id="2147483983" r:id="rId5"/>
    <p:sldLayoutId id="2147483984" r:id="rId6"/>
    <p:sldLayoutId id="2147483985" r:id="rId7"/>
    <p:sldLayoutId id="2147483986" r:id="rId8"/>
    <p:sldLayoutId id="2147483987" r:id="rId9"/>
    <p:sldLayoutId id="2147483988" r:id="rId10"/>
    <p:sldLayoutId id="2147483989" r:id="rId11"/>
    <p:sldLayoutId id="2147483990" r:id="rId12"/>
    <p:sldLayoutId id="2147483991" r:id="rId13"/>
    <p:sldLayoutId id="2147483992" r:id="rId14"/>
    <p:sldLayoutId id="2147483993" r:id="rId15"/>
    <p:sldLayoutId id="2147483994" r:id="rId16"/>
    <p:sldLayoutId id="2147483995" r:id="rId17"/>
    <p:sldLayoutId id="2147483977" r:id="rId18"/>
  </p:sldLayoutIdLst>
  <p:hf hdr="0" ftr="0" dt="0"/>
  <p:txStyles>
    <p:titleStyle>
      <a:lvl1pPr algn="ctr" defTabSz="914171" rtl="0" eaLnBrk="1" latinLnBrk="0" hangingPunct="1">
        <a:spcBef>
          <a:spcPct val="0"/>
        </a:spcBef>
        <a:buNone/>
        <a:defRPr sz="7998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685629" indent="-611847" algn="l" defTabSz="914171" rtl="0" eaLnBrk="1" latinLnBrk="0" hangingPunct="1">
        <a:spcBef>
          <a:spcPct val="20000"/>
        </a:spcBef>
        <a:spcAft>
          <a:spcPts val="1200"/>
        </a:spcAft>
        <a:buClr>
          <a:schemeClr val="tx2"/>
        </a:buClr>
        <a:buSzPct val="70000"/>
        <a:buFont typeface="Wingdings 2" charset="2"/>
        <a:buChar char=""/>
        <a:defRPr sz="3999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1439640" indent="-539865" algn="l" defTabSz="914171" rtl="0" eaLnBrk="1" latinLnBrk="0" hangingPunct="1">
        <a:spcBef>
          <a:spcPct val="20000"/>
        </a:spcBef>
        <a:spcAft>
          <a:spcPts val="1200"/>
        </a:spcAft>
        <a:buClr>
          <a:schemeClr val="tx2"/>
        </a:buClr>
        <a:buSzPct val="70000"/>
        <a:buFont typeface="Wingdings 2" charset="2"/>
        <a:buChar char=""/>
        <a:defRPr sz="3599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2051487" indent="-431892" algn="l" defTabSz="914171" rtl="0" eaLnBrk="1" latinLnBrk="0" hangingPunct="1">
        <a:spcBef>
          <a:spcPct val="20000"/>
        </a:spcBef>
        <a:spcAft>
          <a:spcPts val="1200"/>
        </a:spcAft>
        <a:buClr>
          <a:schemeClr val="tx2"/>
        </a:buClr>
        <a:buSzPct val="70000"/>
        <a:buFont typeface="Wingdings 2" charset="2"/>
        <a:buChar char=""/>
        <a:defRPr sz="3199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2771307" indent="-431892" algn="l" defTabSz="914171" rtl="0" eaLnBrk="1" latinLnBrk="0" hangingPunct="1">
        <a:spcBef>
          <a:spcPct val="20000"/>
        </a:spcBef>
        <a:spcAft>
          <a:spcPts val="1200"/>
        </a:spcAft>
        <a:buClr>
          <a:schemeClr val="tx2"/>
        </a:buClr>
        <a:buSzPct val="70000"/>
        <a:buFont typeface="Wingdings 2" charset="2"/>
        <a:buChar char=""/>
        <a:defRPr sz="2799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3347163" indent="-431892" algn="l" defTabSz="914171" rtl="0" eaLnBrk="1" latinLnBrk="0" hangingPunct="1">
        <a:spcBef>
          <a:spcPct val="20000"/>
        </a:spcBef>
        <a:spcAft>
          <a:spcPts val="1200"/>
        </a:spcAft>
        <a:buClr>
          <a:schemeClr val="tx2"/>
        </a:buClr>
        <a:buSzPct val="70000"/>
        <a:buFont typeface="Wingdings 2" charset="2"/>
        <a:buChar char=""/>
        <a:defRPr sz="2799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4028193" indent="-457086" algn="l" defTabSz="914171" rtl="0" eaLnBrk="1" latinLnBrk="0" hangingPunct="1">
        <a:spcBef>
          <a:spcPct val="20000"/>
        </a:spcBef>
        <a:spcAft>
          <a:spcPts val="1200"/>
        </a:spcAft>
        <a:buClr>
          <a:schemeClr val="tx2"/>
        </a:buClr>
        <a:buSzPct val="70000"/>
        <a:buFont typeface="Wingdings 2" charset="2"/>
        <a:buChar char=""/>
        <a:defRPr sz="2799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4802399" indent="-457086" algn="l" defTabSz="914171" rtl="0" eaLnBrk="1" latinLnBrk="0" hangingPunct="1">
        <a:spcBef>
          <a:spcPct val="20000"/>
        </a:spcBef>
        <a:spcAft>
          <a:spcPts val="1200"/>
        </a:spcAft>
        <a:buClr>
          <a:schemeClr val="tx2"/>
        </a:buClr>
        <a:buSzPct val="70000"/>
        <a:buFont typeface="Wingdings 2" charset="2"/>
        <a:buChar char=""/>
        <a:defRPr sz="2799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5576606" indent="-457086" algn="l" defTabSz="914171" rtl="0" eaLnBrk="1" latinLnBrk="0" hangingPunct="1">
        <a:spcBef>
          <a:spcPct val="20000"/>
        </a:spcBef>
        <a:spcAft>
          <a:spcPts val="1200"/>
        </a:spcAft>
        <a:buClr>
          <a:schemeClr val="tx2"/>
        </a:buClr>
        <a:buSzPct val="70000"/>
        <a:buFont typeface="Wingdings 2" charset="2"/>
        <a:buChar char=""/>
        <a:defRPr sz="2799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6210847" indent="-457086" algn="l" defTabSz="914171" rtl="0" eaLnBrk="1" latinLnBrk="0" hangingPunct="1">
        <a:spcBef>
          <a:spcPct val="20000"/>
        </a:spcBef>
        <a:spcAft>
          <a:spcPts val="1200"/>
        </a:spcAft>
        <a:buClr>
          <a:schemeClr val="tx2"/>
        </a:buClr>
        <a:buSzPct val="70000"/>
        <a:buFont typeface="Wingdings 2" charset="2"/>
        <a:buChar char=""/>
        <a:defRPr sz="2799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71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914171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914171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914171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914171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914171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914171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914171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914171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Line 195">
            <a:extLst>
              <a:ext uri="{FF2B5EF4-FFF2-40B4-BE49-F238E27FC236}">
                <a16:creationId xmlns:a16="http://schemas.microsoft.com/office/drawing/2014/main" id="{89523208-37F6-6E40-A9E1-ED781378C89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68142" y="8347535"/>
            <a:ext cx="13253914" cy="0"/>
          </a:xfrm>
          <a:prstGeom prst="line">
            <a:avLst/>
          </a:prstGeom>
          <a:noFill/>
          <a:ln w="50800">
            <a:solidFill>
              <a:schemeClr val="bg1">
                <a:lumMod val="50000"/>
                <a:alpha val="2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57" name="Line 283">
            <a:extLst>
              <a:ext uri="{FF2B5EF4-FFF2-40B4-BE49-F238E27FC236}">
                <a16:creationId xmlns:a16="http://schemas.microsoft.com/office/drawing/2014/main" id="{BEB535BC-382C-8E42-AC30-419E484687C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10918" y="8746644"/>
            <a:ext cx="4753" cy="3867560"/>
          </a:xfrm>
          <a:prstGeom prst="line">
            <a:avLst/>
          </a:prstGeom>
          <a:noFill/>
          <a:ln w="12960">
            <a:solidFill>
              <a:srgbClr val="E8E8E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58" name="Line 285">
            <a:extLst>
              <a:ext uri="{FF2B5EF4-FFF2-40B4-BE49-F238E27FC236}">
                <a16:creationId xmlns:a16="http://schemas.microsoft.com/office/drawing/2014/main" id="{07C2980E-4759-5046-8B72-5E99A969F8CA}"/>
              </a:ext>
            </a:extLst>
          </p:cNvPr>
          <p:cNvSpPr>
            <a:spLocks noChangeShapeType="1"/>
          </p:cNvSpPr>
          <p:nvPr/>
        </p:nvSpPr>
        <p:spPr bwMode="auto">
          <a:xfrm>
            <a:off x="11820418" y="8746644"/>
            <a:ext cx="4750" cy="3867560"/>
          </a:xfrm>
          <a:prstGeom prst="line">
            <a:avLst/>
          </a:prstGeom>
          <a:noFill/>
          <a:ln w="12960">
            <a:solidFill>
              <a:srgbClr val="E8E8E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0AC3630-C7CF-1145-B76C-05CEAAC7E423}"/>
              </a:ext>
            </a:extLst>
          </p:cNvPr>
          <p:cNvGrpSpPr/>
          <p:nvPr/>
        </p:nvGrpSpPr>
        <p:grpSpPr>
          <a:xfrm>
            <a:off x="11820418" y="8746644"/>
            <a:ext cx="6395253" cy="3734524"/>
            <a:chOff x="11435745" y="8604105"/>
            <a:chExt cx="6395253" cy="3877063"/>
          </a:xfrm>
        </p:grpSpPr>
        <p:sp>
          <p:nvSpPr>
            <p:cNvPr id="59" name="Line 287">
              <a:extLst>
                <a:ext uri="{FF2B5EF4-FFF2-40B4-BE49-F238E27FC236}">
                  <a16:creationId xmlns:a16="http://schemas.microsoft.com/office/drawing/2014/main" id="{05899717-0B55-D648-988D-B3A32E1BFD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826245" y="8604105"/>
              <a:ext cx="4753" cy="3877063"/>
            </a:xfrm>
            <a:prstGeom prst="line">
              <a:avLst/>
            </a:prstGeom>
            <a:noFill/>
            <a:ln w="50800">
              <a:solidFill>
                <a:schemeClr val="bg1">
                  <a:lumMod val="50000"/>
                  <a:alpha val="2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61" name="Line 289">
              <a:extLst>
                <a:ext uri="{FF2B5EF4-FFF2-40B4-BE49-F238E27FC236}">
                  <a16:creationId xmlns:a16="http://schemas.microsoft.com/office/drawing/2014/main" id="{59003D2A-1FD0-C74B-8632-EA558EB146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435745" y="8604105"/>
              <a:ext cx="4750" cy="3877063"/>
            </a:xfrm>
            <a:prstGeom prst="line">
              <a:avLst/>
            </a:prstGeom>
            <a:noFill/>
            <a:ln w="50800">
              <a:solidFill>
                <a:schemeClr val="bg1">
                  <a:lumMod val="50000"/>
                  <a:alpha val="2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</p:grpSp>
      <p:sp>
        <p:nvSpPr>
          <p:cNvPr id="63" name="Line 291">
            <a:extLst>
              <a:ext uri="{FF2B5EF4-FFF2-40B4-BE49-F238E27FC236}">
                <a16:creationId xmlns:a16="http://schemas.microsoft.com/office/drawing/2014/main" id="{1BF1D9D8-BBEF-3848-82FC-F90D6610B0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611957" y="4180641"/>
            <a:ext cx="4750" cy="3877063"/>
          </a:xfrm>
          <a:prstGeom prst="line">
            <a:avLst/>
          </a:prstGeom>
          <a:noFill/>
          <a:ln w="50800">
            <a:solidFill>
              <a:schemeClr val="bg1">
                <a:lumMod val="50000"/>
                <a:alpha val="2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64" name="Line 293">
            <a:extLst>
              <a:ext uri="{FF2B5EF4-FFF2-40B4-BE49-F238E27FC236}">
                <a16:creationId xmlns:a16="http://schemas.microsoft.com/office/drawing/2014/main" id="{02654DB0-62E2-0544-B10B-047F3E4A23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230957" y="4180641"/>
            <a:ext cx="4753" cy="3877063"/>
          </a:xfrm>
          <a:prstGeom prst="line">
            <a:avLst/>
          </a:prstGeom>
          <a:noFill/>
          <a:ln w="50800">
            <a:solidFill>
              <a:schemeClr val="bg1">
                <a:lumMod val="50000"/>
                <a:alpha val="2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65" name="Freeform 330">
            <a:extLst>
              <a:ext uri="{FF2B5EF4-FFF2-40B4-BE49-F238E27FC236}">
                <a16:creationId xmlns:a16="http://schemas.microsoft.com/office/drawing/2014/main" id="{4FA85293-EC6B-7949-AA43-ADDAC2F331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2673" y="6397632"/>
            <a:ext cx="232812" cy="232812"/>
          </a:xfrm>
          <a:custGeom>
            <a:avLst/>
            <a:gdLst>
              <a:gd name="T0" fmla="*/ 27628658 w 218"/>
              <a:gd name="T1" fmla="*/ 13750815 h 218"/>
              <a:gd name="T2" fmla="*/ 27628658 w 218"/>
              <a:gd name="T3" fmla="*/ 13750815 h 218"/>
              <a:gd name="T4" fmla="*/ 13878200 w 218"/>
              <a:gd name="T5" fmla="*/ 27628658 h 218"/>
              <a:gd name="T6" fmla="*/ 0 w 218"/>
              <a:gd name="T7" fmla="*/ 13750815 h 218"/>
              <a:gd name="T8" fmla="*/ 13878200 w 218"/>
              <a:gd name="T9" fmla="*/ 0 h 218"/>
              <a:gd name="T10" fmla="*/ 27628658 w 218"/>
              <a:gd name="T11" fmla="*/ 13750815 h 2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8" h="218">
                <a:moveTo>
                  <a:pt x="217" y="108"/>
                </a:moveTo>
                <a:lnTo>
                  <a:pt x="217" y="108"/>
                </a:lnTo>
                <a:cubicBezTo>
                  <a:pt x="217" y="171"/>
                  <a:pt x="163" y="217"/>
                  <a:pt x="109" y="217"/>
                </a:cubicBezTo>
                <a:cubicBezTo>
                  <a:pt x="45" y="217"/>
                  <a:pt x="0" y="171"/>
                  <a:pt x="0" y="108"/>
                </a:cubicBezTo>
                <a:cubicBezTo>
                  <a:pt x="0" y="54"/>
                  <a:pt x="45" y="0"/>
                  <a:pt x="109" y="0"/>
                </a:cubicBezTo>
                <a:cubicBezTo>
                  <a:pt x="163" y="0"/>
                  <a:pt x="217" y="54"/>
                  <a:pt x="217" y="10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69" name="Freeform 376">
            <a:extLst>
              <a:ext uri="{FF2B5EF4-FFF2-40B4-BE49-F238E27FC236}">
                <a16:creationId xmlns:a16="http://schemas.microsoft.com/office/drawing/2014/main" id="{99D49A58-4F27-DD42-907C-42F038AF5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93173" y="6397632"/>
            <a:ext cx="232815" cy="232812"/>
          </a:xfrm>
          <a:custGeom>
            <a:avLst/>
            <a:gdLst>
              <a:gd name="T0" fmla="*/ 27629370 w 218"/>
              <a:gd name="T1" fmla="*/ 13750815 h 218"/>
              <a:gd name="T2" fmla="*/ 27629370 w 218"/>
              <a:gd name="T3" fmla="*/ 13750815 h 218"/>
              <a:gd name="T4" fmla="*/ 13878378 w 218"/>
              <a:gd name="T5" fmla="*/ 27628658 h 218"/>
              <a:gd name="T6" fmla="*/ 0 w 218"/>
              <a:gd name="T7" fmla="*/ 13750815 h 218"/>
              <a:gd name="T8" fmla="*/ 13878378 w 218"/>
              <a:gd name="T9" fmla="*/ 0 h 218"/>
              <a:gd name="T10" fmla="*/ 27629370 w 218"/>
              <a:gd name="T11" fmla="*/ 13750815 h 2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8" h="218">
                <a:moveTo>
                  <a:pt x="217" y="108"/>
                </a:moveTo>
                <a:lnTo>
                  <a:pt x="217" y="108"/>
                </a:lnTo>
                <a:cubicBezTo>
                  <a:pt x="217" y="171"/>
                  <a:pt x="172" y="217"/>
                  <a:pt x="109" y="217"/>
                </a:cubicBezTo>
                <a:cubicBezTo>
                  <a:pt x="55" y="217"/>
                  <a:pt x="0" y="171"/>
                  <a:pt x="0" y="108"/>
                </a:cubicBezTo>
                <a:cubicBezTo>
                  <a:pt x="0" y="54"/>
                  <a:pt x="55" y="0"/>
                  <a:pt x="109" y="0"/>
                </a:cubicBezTo>
                <a:cubicBezTo>
                  <a:pt x="172" y="0"/>
                  <a:pt x="217" y="54"/>
                  <a:pt x="217" y="108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72" name="Freeform 421">
            <a:extLst>
              <a:ext uri="{FF2B5EF4-FFF2-40B4-BE49-F238E27FC236}">
                <a16:creationId xmlns:a16="http://schemas.microsoft.com/office/drawing/2014/main" id="{BC0351C7-4497-6A4C-B6A9-6732B50F7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15889" y="9995357"/>
            <a:ext cx="223310" cy="232815"/>
          </a:xfrm>
          <a:custGeom>
            <a:avLst/>
            <a:gdLst>
              <a:gd name="T0" fmla="*/ 26508680 w 209"/>
              <a:gd name="T1" fmla="*/ 13878378 h 218"/>
              <a:gd name="T2" fmla="*/ 26508680 w 209"/>
              <a:gd name="T3" fmla="*/ 13878378 h 218"/>
              <a:gd name="T4" fmla="*/ 12617282 w 209"/>
              <a:gd name="T5" fmla="*/ 0 h 218"/>
              <a:gd name="T6" fmla="*/ 0 w 209"/>
              <a:gd name="T7" fmla="*/ 13878378 h 218"/>
              <a:gd name="T8" fmla="*/ 12617282 w 209"/>
              <a:gd name="T9" fmla="*/ 27629370 h 218"/>
              <a:gd name="T10" fmla="*/ 26508680 w 209"/>
              <a:gd name="T11" fmla="*/ 13878378 h 2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09" h="218">
                <a:moveTo>
                  <a:pt x="208" y="109"/>
                </a:moveTo>
                <a:lnTo>
                  <a:pt x="208" y="109"/>
                </a:lnTo>
                <a:cubicBezTo>
                  <a:pt x="208" y="54"/>
                  <a:pt x="162" y="0"/>
                  <a:pt x="99" y="0"/>
                </a:cubicBezTo>
                <a:cubicBezTo>
                  <a:pt x="45" y="0"/>
                  <a:pt x="0" y="54"/>
                  <a:pt x="0" y="109"/>
                </a:cubicBezTo>
                <a:cubicBezTo>
                  <a:pt x="0" y="172"/>
                  <a:pt x="45" y="217"/>
                  <a:pt x="99" y="217"/>
                </a:cubicBezTo>
                <a:cubicBezTo>
                  <a:pt x="162" y="217"/>
                  <a:pt x="208" y="172"/>
                  <a:pt x="208" y="10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76" name="Freeform 495">
            <a:extLst>
              <a:ext uri="{FF2B5EF4-FFF2-40B4-BE49-F238E27FC236}">
                <a16:creationId xmlns:a16="http://schemas.microsoft.com/office/drawing/2014/main" id="{7F84F390-CECA-F341-B373-5429A61A9F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92137" y="9995357"/>
            <a:ext cx="232812" cy="232815"/>
          </a:xfrm>
          <a:custGeom>
            <a:avLst/>
            <a:gdLst>
              <a:gd name="T0" fmla="*/ 27628658 w 218"/>
              <a:gd name="T1" fmla="*/ 13878378 h 218"/>
              <a:gd name="T2" fmla="*/ 27628658 w 218"/>
              <a:gd name="T3" fmla="*/ 13878378 h 218"/>
              <a:gd name="T4" fmla="*/ 13878200 w 218"/>
              <a:gd name="T5" fmla="*/ 0 h 218"/>
              <a:gd name="T6" fmla="*/ 0 w 218"/>
              <a:gd name="T7" fmla="*/ 13878378 h 218"/>
              <a:gd name="T8" fmla="*/ 13878200 w 218"/>
              <a:gd name="T9" fmla="*/ 27629370 h 218"/>
              <a:gd name="T10" fmla="*/ 27628658 w 218"/>
              <a:gd name="T11" fmla="*/ 13878378 h 2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8" h="218">
                <a:moveTo>
                  <a:pt x="217" y="109"/>
                </a:moveTo>
                <a:lnTo>
                  <a:pt x="217" y="109"/>
                </a:lnTo>
                <a:cubicBezTo>
                  <a:pt x="217" y="54"/>
                  <a:pt x="172" y="0"/>
                  <a:pt x="109" y="0"/>
                </a:cubicBezTo>
                <a:cubicBezTo>
                  <a:pt x="45" y="0"/>
                  <a:pt x="0" y="54"/>
                  <a:pt x="0" y="109"/>
                </a:cubicBezTo>
                <a:cubicBezTo>
                  <a:pt x="0" y="172"/>
                  <a:pt x="45" y="217"/>
                  <a:pt x="109" y="217"/>
                </a:cubicBezTo>
                <a:cubicBezTo>
                  <a:pt x="172" y="217"/>
                  <a:pt x="217" y="172"/>
                  <a:pt x="217" y="10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114" name="CuadroTexto 700">
            <a:extLst>
              <a:ext uri="{FF2B5EF4-FFF2-40B4-BE49-F238E27FC236}">
                <a16:creationId xmlns:a16="http://schemas.microsoft.com/office/drawing/2014/main" id="{F270C84C-DA10-AF44-9E6E-EDECC3D8FED2}"/>
              </a:ext>
            </a:extLst>
          </p:cNvPr>
          <p:cNvSpPr txBox="1"/>
          <p:nvPr/>
        </p:nvSpPr>
        <p:spPr>
          <a:xfrm>
            <a:off x="6516598" y="4388699"/>
            <a:ext cx="1990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solidFill>
                  <a:schemeClr val="bg1"/>
                </a:solidFill>
                <a:latin typeface="Lato" panose="020F0502020204030203" pitchFamily="34" charset="0"/>
                <a:ea typeface="Lato" charset="0"/>
                <a:cs typeface="Lato" charset="0"/>
              </a:rPr>
              <a:t>Develop</a:t>
            </a:r>
          </a:p>
        </p:txBody>
      </p:sp>
      <p:sp>
        <p:nvSpPr>
          <p:cNvPr id="115" name="CuadroTexto 701">
            <a:extLst>
              <a:ext uri="{FF2B5EF4-FFF2-40B4-BE49-F238E27FC236}">
                <a16:creationId xmlns:a16="http://schemas.microsoft.com/office/drawing/2014/main" id="{11659644-DFF6-3447-AF95-0F828CE63F7B}"/>
              </a:ext>
            </a:extLst>
          </p:cNvPr>
          <p:cNvSpPr txBox="1"/>
          <p:nvPr/>
        </p:nvSpPr>
        <p:spPr>
          <a:xfrm>
            <a:off x="12946559" y="4405463"/>
            <a:ext cx="1990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solidFill>
                  <a:schemeClr val="bg1"/>
                </a:solidFill>
                <a:latin typeface="Lato" panose="020F0502020204030203" pitchFamily="34" charset="0"/>
                <a:ea typeface="Lato" charset="0"/>
                <a:cs typeface="Lato" charset="0"/>
              </a:rPr>
              <a:t>Identify</a:t>
            </a:r>
          </a:p>
        </p:txBody>
      </p:sp>
      <p:sp>
        <p:nvSpPr>
          <p:cNvPr id="116" name="CuadroTexto 702">
            <a:extLst>
              <a:ext uri="{FF2B5EF4-FFF2-40B4-BE49-F238E27FC236}">
                <a16:creationId xmlns:a16="http://schemas.microsoft.com/office/drawing/2014/main" id="{43FAE4C1-4E90-134C-B00D-8DF95DDE1D55}"/>
              </a:ext>
            </a:extLst>
          </p:cNvPr>
          <p:cNvSpPr txBox="1"/>
          <p:nvPr/>
        </p:nvSpPr>
        <p:spPr>
          <a:xfrm>
            <a:off x="9090877" y="11787189"/>
            <a:ext cx="1990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solidFill>
                  <a:schemeClr val="bg1"/>
                </a:solidFill>
                <a:latin typeface="Lato" panose="020F0502020204030203" pitchFamily="34" charset="0"/>
                <a:ea typeface="Lato" charset="0"/>
                <a:cs typeface="Lato" charset="0"/>
              </a:rPr>
              <a:t>Authorize</a:t>
            </a:r>
          </a:p>
        </p:txBody>
      </p:sp>
      <p:sp>
        <p:nvSpPr>
          <p:cNvPr id="117" name="CuadroTexto 703">
            <a:extLst>
              <a:ext uri="{FF2B5EF4-FFF2-40B4-BE49-F238E27FC236}">
                <a16:creationId xmlns:a16="http://schemas.microsoft.com/office/drawing/2014/main" id="{3BC5DCA6-7DED-E741-ABE8-94C6EA3660A7}"/>
              </a:ext>
            </a:extLst>
          </p:cNvPr>
          <p:cNvSpPr txBox="1"/>
          <p:nvPr/>
        </p:nvSpPr>
        <p:spPr>
          <a:xfrm>
            <a:off x="15463451" y="11770863"/>
            <a:ext cx="1990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solidFill>
                  <a:schemeClr val="bg1"/>
                </a:solidFill>
                <a:latin typeface="Lato" panose="020F0502020204030203" pitchFamily="34" charset="0"/>
                <a:ea typeface="Lato" charset="0"/>
                <a:cs typeface="Lato" charset="0"/>
              </a:rPr>
              <a:t>Present</a:t>
            </a:r>
          </a:p>
        </p:txBody>
      </p:sp>
      <p:sp>
        <p:nvSpPr>
          <p:cNvPr id="118" name="Freeform 284">
            <a:extLst>
              <a:ext uri="{FF2B5EF4-FFF2-40B4-BE49-F238E27FC236}">
                <a16:creationId xmlns:a16="http://schemas.microsoft.com/office/drawing/2014/main" id="{04BECD16-1C95-8D4D-8B08-5C7940714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48149" y="8608855"/>
            <a:ext cx="156794" cy="194805"/>
          </a:xfrm>
          <a:custGeom>
            <a:avLst/>
            <a:gdLst>
              <a:gd name="T0" fmla="*/ 9398981 w 146"/>
              <a:gd name="T1" fmla="*/ 0 h 182"/>
              <a:gd name="T2" fmla="*/ 0 w 146"/>
              <a:gd name="T3" fmla="*/ 23149155 h 182"/>
              <a:gd name="T4" fmla="*/ 9398981 w 146"/>
              <a:gd name="T5" fmla="*/ 17393874 h 182"/>
              <a:gd name="T6" fmla="*/ 18669146 w 146"/>
              <a:gd name="T7" fmla="*/ 23149155 h 182"/>
              <a:gd name="T8" fmla="*/ 9398981 w 146"/>
              <a:gd name="T9" fmla="*/ 0 h 1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6" h="182">
                <a:moveTo>
                  <a:pt x="73" y="0"/>
                </a:moveTo>
                <a:lnTo>
                  <a:pt x="0" y="181"/>
                </a:lnTo>
                <a:lnTo>
                  <a:pt x="73" y="136"/>
                </a:lnTo>
                <a:lnTo>
                  <a:pt x="145" y="181"/>
                </a:lnTo>
                <a:lnTo>
                  <a:pt x="73" y="0"/>
                </a:lnTo>
              </a:path>
            </a:pathLst>
          </a:cu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119" name="Freeform 286">
            <a:extLst>
              <a:ext uri="{FF2B5EF4-FFF2-40B4-BE49-F238E27FC236}">
                <a16:creationId xmlns:a16="http://schemas.microsoft.com/office/drawing/2014/main" id="{B1F12D56-0C63-D249-872C-FED192F6B1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57649" y="8608855"/>
            <a:ext cx="166294" cy="194805"/>
          </a:xfrm>
          <a:custGeom>
            <a:avLst/>
            <a:gdLst>
              <a:gd name="T0" fmla="*/ 9251611 w 155"/>
              <a:gd name="T1" fmla="*/ 0 h 182"/>
              <a:gd name="T2" fmla="*/ 0 w 155"/>
              <a:gd name="T3" fmla="*/ 23149155 h 182"/>
              <a:gd name="T4" fmla="*/ 9251611 w 155"/>
              <a:gd name="T5" fmla="*/ 17393874 h 182"/>
              <a:gd name="T6" fmla="*/ 19788675 w 155"/>
              <a:gd name="T7" fmla="*/ 23149155 h 182"/>
              <a:gd name="T8" fmla="*/ 9251611 w 155"/>
              <a:gd name="T9" fmla="*/ 0 h 1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5" h="182">
                <a:moveTo>
                  <a:pt x="72" y="0"/>
                </a:moveTo>
                <a:lnTo>
                  <a:pt x="0" y="181"/>
                </a:lnTo>
                <a:lnTo>
                  <a:pt x="72" y="136"/>
                </a:lnTo>
                <a:lnTo>
                  <a:pt x="154" y="181"/>
                </a:lnTo>
                <a:lnTo>
                  <a:pt x="72" y="0"/>
                </a:lnTo>
              </a:path>
            </a:pathLst>
          </a:cu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120" name="Freeform 292">
            <a:extLst>
              <a:ext uri="{FF2B5EF4-FFF2-40B4-BE49-F238E27FC236}">
                <a16:creationId xmlns:a16="http://schemas.microsoft.com/office/drawing/2014/main" id="{2A9627CF-A715-5D4B-9061-5355B6209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31183" y="8005441"/>
            <a:ext cx="156794" cy="185299"/>
          </a:xfrm>
          <a:custGeom>
            <a:avLst/>
            <a:gdLst>
              <a:gd name="T0" fmla="*/ 9398407 w 145"/>
              <a:gd name="T1" fmla="*/ 22028504 h 173"/>
              <a:gd name="T2" fmla="*/ 18797176 w 145"/>
              <a:gd name="T3" fmla="*/ 0 h 173"/>
              <a:gd name="T4" fmla="*/ 9398407 w 145"/>
              <a:gd name="T5" fmla="*/ 4610476 h 173"/>
              <a:gd name="T6" fmla="*/ 0 w 145"/>
              <a:gd name="T7" fmla="*/ 0 h 173"/>
              <a:gd name="T8" fmla="*/ 9398407 w 145"/>
              <a:gd name="T9" fmla="*/ 22028504 h 1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5" h="173">
                <a:moveTo>
                  <a:pt x="72" y="172"/>
                </a:moveTo>
                <a:lnTo>
                  <a:pt x="144" y="0"/>
                </a:lnTo>
                <a:lnTo>
                  <a:pt x="72" y="36"/>
                </a:lnTo>
                <a:lnTo>
                  <a:pt x="0" y="0"/>
                </a:lnTo>
                <a:lnTo>
                  <a:pt x="72" y="172"/>
                </a:lnTo>
              </a:path>
            </a:pathLst>
          </a:cu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121" name="Freeform 294">
            <a:extLst>
              <a:ext uri="{FF2B5EF4-FFF2-40B4-BE49-F238E27FC236}">
                <a16:creationId xmlns:a16="http://schemas.microsoft.com/office/drawing/2014/main" id="{BEDDB41C-AA33-AE46-A7A4-3753F16FB0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54936" y="8005441"/>
            <a:ext cx="156794" cy="185299"/>
          </a:xfrm>
          <a:custGeom>
            <a:avLst/>
            <a:gdLst>
              <a:gd name="T0" fmla="*/ 9398981 w 146"/>
              <a:gd name="T1" fmla="*/ 22028504 h 173"/>
              <a:gd name="T2" fmla="*/ 18669146 w 146"/>
              <a:gd name="T3" fmla="*/ 0 h 173"/>
              <a:gd name="T4" fmla="*/ 9398981 w 146"/>
              <a:gd name="T5" fmla="*/ 4610476 h 173"/>
              <a:gd name="T6" fmla="*/ 0 w 146"/>
              <a:gd name="T7" fmla="*/ 0 h 173"/>
              <a:gd name="T8" fmla="*/ 9398981 w 146"/>
              <a:gd name="T9" fmla="*/ 22028504 h 1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6" h="173">
                <a:moveTo>
                  <a:pt x="73" y="172"/>
                </a:moveTo>
                <a:lnTo>
                  <a:pt x="145" y="0"/>
                </a:lnTo>
                <a:lnTo>
                  <a:pt x="73" y="36"/>
                </a:lnTo>
                <a:lnTo>
                  <a:pt x="0" y="0"/>
                </a:lnTo>
                <a:lnTo>
                  <a:pt x="73" y="172"/>
                </a:lnTo>
              </a:path>
            </a:pathLst>
          </a:cu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123" name="Rectangle 51">
            <a:extLst>
              <a:ext uri="{FF2B5EF4-FFF2-40B4-BE49-F238E27FC236}">
                <a16:creationId xmlns:a16="http://schemas.microsoft.com/office/drawing/2014/main" id="{E6C0790E-3B69-3249-8871-99BA0272A518}"/>
              </a:ext>
            </a:extLst>
          </p:cNvPr>
          <p:cNvSpPr/>
          <p:nvPr/>
        </p:nvSpPr>
        <p:spPr>
          <a:xfrm>
            <a:off x="5353893" y="6094403"/>
            <a:ext cx="35254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solidFill>
                  <a:schemeClr val="bg1"/>
                </a:solidFill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</a:t>
            </a:r>
          </a:p>
          <a:p>
            <a:pPr algn="r"/>
            <a:r>
              <a:rPr lang="en-US" sz="2400" dirty="0">
                <a:solidFill>
                  <a:schemeClr val="bg1"/>
                </a:solidFill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well as the marketing.</a:t>
            </a:r>
          </a:p>
        </p:txBody>
      </p:sp>
      <p:sp>
        <p:nvSpPr>
          <p:cNvPr id="124" name="Rectangle 51">
            <a:extLst>
              <a:ext uri="{FF2B5EF4-FFF2-40B4-BE49-F238E27FC236}">
                <a16:creationId xmlns:a16="http://schemas.microsoft.com/office/drawing/2014/main" id="{65551553-033A-BB4D-9747-235D19C27AAC}"/>
              </a:ext>
            </a:extLst>
          </p:cNvPr>
          <p:cNvSpPr/>
          <p:nvPr/>
        </p:nvSpPr>
        <p:spPr>
          <a:xfrm>
            <a:off x="7954523" y="9727626"/>
            <a:ext cx="35254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solidFill>
                  <a:schemeClr val="bg1"/>
                </a:solidFill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</a:t>
            </a:r>
          </a:p>
          <a:p>
            <a:pPr algn="r"/>
            <a:r>
              <a:rPr lang="en-US" sz="2400" dirty="0">
                <a:solidFill>
                  <a:schemeClr val="bg1"/>
                </a:solidFill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well as the marketing.</a:t>
            </a:r>
          </a:p>
        </p:txBody>
      </p:sp>
      <p:sp>
        <p:nvSpPr>
          <p:cNvPr id="127" name="Rectangle 51">
            <a:extLst>
              <a:ext uri="{FF2B5EF4-FFF2-40B4-BE49-F238E27FC236}">
                <a16:creationId xmlns:a16="http://schemas.microsoft.com/office/drawing/2014/main" id="{40D2B6B7-C00D-7D4C-9CC4-97B6BC61B2E6}"/>
              </a:ext>
            </a:extLst>
          </p:cNvPr>
          <p:cNvSpPr/>
          <p:nvPr/>
        </p:nvSpPr>
        <p:spPr>
          <a:xfrm>
            <a:off x="11673125" y="6089398"/>
            <a:ext cx="35254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solidFill>
                  <a:schemeClr val="bg1"/>
                </a:solidFill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</a:t>
            </a:r>
          </a:p>
          <a:p>
            <a:pPr algn="r"/>
            <a:r>
              <a:rPr lang="en-US" sz="2400" dirty="0">
                <a:solidFill>
                  <a:schemeClr val="bg1"/>
                </a:solidFill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well as the marketing.</a:t>
            </a:r>
          </a:p>
        </p:txBody>
      </p:sp>
      <p:sp>
        <p:nvSpPr>
          <p:cNvPr id="128" name="Rectangle 51">
            <a:extLst>
              <a:ext uri="{FF2B5EF4-FFF2-40B4-BE49-F238E27FC236}">
                <a16:creationId xmlns:a16="http://schemas.microsoft.com/office/drawing/2014/main" id="{1C810118-A3CB-F146-B98F-8C10ED48B122}"/>
              </a:ext>
            </a:extLst>
          </p:cNvPr>
          <p:cNvSpPr/>
          <p:nvPr/>
        </p:nvSpPr>
        <p:spPr>
          <a:xfrm>
            <a:off x="14334738" y="9727626"/>
            <a:ext cx="35254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solidFill>
                  <a:schemeClr val="bg1"/>
                </a:solidFill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</a:t>
            </a:r>
          </a:p>
          <a:p>
            <a:pPr algn="r"/>
            <a:r>
              <a:rPr lang="en-US" sz="2400" dirty="0">
                <a:solidFill>
                  <a:schemeClr val="bg1"/>
                </a:solidFill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well as the marketing.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F9C0883-E4D6-3C4B-85D7-3D9804F9A66A}"/>
              </a:ext>
            </a:extLst>
          </p:cNvPr>
          <p:cNvGrpSpPr/>
          <p:nvPr/>
        </p:nvGrpSpPr>
        <p:grpSpPr>
          <a:xfrm>
            <a:off x="8645895" y="4074194"/>
            <a:ext cx="1170124" cy="1170127"/>
            <a:chOff x="8120130" y="3498122"/>
            <a:chExt cx="1548560" cy="1548564"/>
          </a:xfrm>
        </p:grpSpPr>
        <p:sp>
          <p:nvSpPr>
            <p:cNvPr id="130" name="Freeform 255">
              <a:extLst>
                <a:ext uri="{FF2B5EF4-FFF2-40B4-BE49-F238E27FC236}">
                  <a16:creationId xmlns:a16="http://schemas.microsoft.com/office/drawing/2014/main" id="{52BAD0E9-FF02-FC48-9F61-FDB744AA42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20130" y="3498122"/>
              <a:ext cx="1548560" cy="1548564"/>
            </a:xfrm>
            <a:custGeom>
              <a:avLst/>
              <a:gdLst>
                <a:gd name="T0" fmla="*/ 153631422 w 1186"/>
                <a:gd name="T1" fmla="*/ 76231508 h 1185"/>
                <a:gd name="T2" fmla="*/ 153631422 w 1186"/>
                <a:gd name="T3" fmla="*/ 76231508 h 1185"/>
                <a:gd name="T4" fmla="*/ 77399196 w 1186"/>
                <a:gd name="T5" fmla="*/ 153761789 h 1185"/>
                <a:gd name="T6" fmla="*/ 0 w 1186"/>
                <a:gd name="T7" fmla="*/ 76231508 h 1185"/>
                <a:gd name="T8" fmla="*/ 77399196 w 1186"/>
                <a:gd name="T9" fmla="*/ 0 h 1185"/>
                <a:gd name="T10" fmla="*/ 153631422 w 1186"/>
                <a:gd name="T11" fmla="*/ 76231508 h 118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86" h="1185">
                  <a:moveTo>
                    <a:pt x="1185" y="587"/>
                  </a:moveTo>
                  <a:lnTo>
                    <a:pt x="1185" y="587"/>
                  </a:lnTo>
                  <a:cubicBezTo>
                    <a:pt x="1185" y="922"/>
                    <a:pt x="922" y="1184"/>
                    <a:pt x="597" y="1184"/>
                  </a:cubicBezTo>
                  <a:cubicBezTo>
                    <a:pt x="262" y="1184"/>
                    <a:pt x="0" y="922"/>
                    <a:pt x="0" y="587"/>
                  </a:cubicBezTo>
                  <a:cubicBezTo>
                    <a:pt x="0" y="262"/>
                    <a:pt x="262" y="0"/>
                    <a:pt x="597" y="0"/>
                  </a:cubicBezTo>
                  <a:cubicBezTo>
                    <a:pt x="922" y="0"/>
                    <a:pt x="1185" y="262"/>
                    <a:pt x="1185" y="587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880D06CB-57D4-BE4B-95DA-99FA0782F422}"/>
                </a:ext>
              </a:extLst>
            </p:cNvPr>
            <p:cNvGrpSpPr/>
            <p:nvPr/>
          </p:nvGrpSpPr>
          <p:grpSpPr>
            <a:xfrm>
              <a:off x="8494687" y="3825521"/>
              <a:ext cx="767618" cy="767615"/>
              <a:chOff x="4319588" y="2492375"/>
              <a:chExt cx="287338" cy="287338"/>
            </a:xfrm>
            <a:solidFill>
              <a:schemeClr val="bg1"/>
            </a:solidFill>
          </p:grpSpPr>
          <p:sp>
            <p:nvSpPr>
              <p:cNvPr id="135" name="Freeform 372">
                <a:extLst>
                  <a:ext uri="{FF2B5EF4-FFF2-40B4-BE49-F238E27FC236}">
                    <a16:creationId xmlns:a16="http://schemas.microsoft.com/office/drawing/2014/main" id="{DC6C9785-FB4B-2140-8892-4CED1C2627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9588" y="2587625"/>
                <a:ext cx="287338" cy="192088"/>
              </a:xfrm>
              <a:custGeom>
                <a:avLst/>
                <a:gdLst>
                  <a:gd name="T0" fmla="*/ 843 w 904"/>
                  <a:gd name="T1" fmla="*/ 572 h 602"/>
                  <a:gd name="T2" fmla="*/ 843 w 904"/>
                  <a:gd name="T3" fmla="*/ 12 h 602"/>
                  <a:gd name="T4" fmla="*/ 841 w 904"/>
                  <a:gd name="T5" fmla="*/ 7 h 602"/>
                  <a:gd name="T6" fmla="*/ 836 w 904"/>
                  <a:gd name="T7" fmla="*/ 3 h 602"/>
                  <a:gd name="T8" fmla="*/ 831 w 904"/>
                  <a:gd name="T9" fmla="*/ 1 h 602"/>
                  <a:gd name="T10" fmla="*/ 708 w 904"/>
                  <a:gd name="T11" fmla="*/ 0 h 602"/>
                  <a:gd name="T12" fmla="*/ 702 w 904"/>
                  <a:gd name="T13" fmla="*/ 2 h 602"/>
                  <a:gd name="T14" fmla="*/ 697 w 904"/>
                  <a:gd name="T15" fmla="*/ 5 h 602"/>
                  <a:gd name="T16" fmla="*/ 694 w 904"/>
                  <a:gd name="T17" fmla="*/ 9 h 602"/>
                  <a:gd name="T18" fmla="*/ 693 w 904"/>
                  <a:gd name="T19" fmla="*/ 16 h 602"/>
                  <a:gd name="T20" fmla="*/ 632 w 904"/>
                  <a:gd name="T21" fmla="*/ 572 h 602"/>
                  <a:gd name="T22" fmla="*/ 632 w 904"/>
                  <a:gd name="T23" fmla="*/ 283 h 602"/>
                  <a:gd name="T24" fmla="*/ 630 w 904"/>
                  <a:gd name="T25" fmla="*/ 277 h 602"/>
                  <a:gd name="T26" fmla="*/ 626 w 904"/>
                  <a:gd name="T27" fmla="*/ 274 h 602"/>
                  <a:gd name="T28" fmla="*/ 621 w 904"/>
                  <a:gd name="T29" fmla="*/ 271 h 602"/>
                  <a:gd name="T30" fmla="*/ 497 w 904"/>
                  <a:gd name="T31" fmla="*/ 271 h 602"/>
                  <a:gd name="T32" fmla="*/ 491 w 904"/>
                  <a:gd name="T33" fmla="*/ 272 h 602"/>
                  <a:gd name="T34" fmla="*/ 487 w 904"/>
                  <a:gd name="T35" fmla="*/ 275 h 602"/>
                  <a:gd name="T36" fmla="*/ 483 w 904"/>
                  <a:gd name="T37" fmla="*/ 281 h 602"/>
                  <a:gd name="T38" fmla="*/ 482 w 904"/>
                  <a:gd name="T39" fmla="*/ 286 h 602"/>
                  <a:gd name="T40" fmla="*/ 421 w 904"/>
                  <a:gd name="T41" fmla="*/ 572 h 602"/>
                  <a:gd name="T42" fmla="*/ 421 w 904"/>
                  <a:gd name="T43" fmla="*/ 193 h 602"/>
                  <a:gd name="T44" fmla="*/ 419 w 904"/>
                  <a:gd name="T45" fmla="*/ 187 h 602"/>
                  <a:gd name="T46" fmla="*/ 415 w 904"/>
                  <a:gd name="T47" fmla="*/ 183 h 602"/>
                  <a:gd name="T48" fmla="*/ 409 w 904"/>
                  <a:gd name="T49" fmla="*/ 181 h 602"/>
                  <a:gd name="T50" fmla="*/ 286 w 904"/>
                  <a:gd name="T51" fmla="*/ 181 h 602"/>
                  <a:gd name="T52" fmla="*/ 281 w 904"/>
                  <a:gd name="T53" fmla="*/ 182 h 602"/>
                  <a:gd name="T54" fmla="*/ 275 w 904"/>
                  <a:gd name="T55" fmla="*/ 185 h 602"/>
                  <a:gd name="T56" fmla="*/ 272 w 904"/>
                  <a:gd name="T57" fmla="*/ 190 h 602"/>
                  <a:gd name="T58" fmla="*/ 271 w 904"/>
                  <a:gd name="T59" fmla="*/ 196 h 602"/>
                  <a:gd name="T60" fmla="*/ 211 w 904"/>
                  <a:gd name="T61" fmla="*/ 572 h 602"/>
                  <a:gd name="T62" fmla="*/ 211 w 904"/>
                  <a:gd name="T63" fmla="*/ 404 h 602"/>
                  <a:gd name="T64" fmla="*/ 209 w 904"/>
                  <a:gd name="T65" fmla="*/ 399 h 602"/>
                  <a:gd name="T66" fmla="*/ 205 w 904"/>
                  <a:gd name="T67" fmla="*/ 394 h 602"/>
                  <a:gd name="T68" fmla="*/ 199 w 904"/>
                  <a:gd name="T69" fmla="*/ 392 h 602"/>
                  <a:gd name="T70" fmla="*/ 76 w 904"/>
                  <a:gd name="T71" fmla="*/ 391 h 602"/>
                  <a:gd name="T72" fmla="*/ 69 w 904"/>
                  <a:gd name="T73" fmla="*/ 392 h 602"/>
                  <a:gd name="T74" fmla="*/ 65 w 904"/>
                  <a:gd name="T75" fmla="*/ 396 h 602"/>
                  <a:gd name="T76" fmla="*/ 62 w 904"/>
                  <a:gd name="T77" fmla="*/ 401 h 602"/>
                  <a:gd name="T78" fmla="*/ 61 w 904"/>
                  <a:gd name="T79" fmla="*/ 406 h 602"/>
                  <a:gd name="T80" fmla="*/ 15 w 904"/>
                  <a:gd name="T81" fmla="*/ 572 h 602"/>
                  <a:gd name="T82" fmla="*/ 9 w 904"/>
                  <a:gd name="T83" fmla="*/ 573 h 602"/>
                  <a:gd name="T84" fmla="*/ 5 w 904"/>
                  <a:gd name="T85" fmla="*/ 577 h 602"/>
                  <a:gd name="T86" fmla="*/ 2 w 904"/>
                  <a:gd name="T87" fmla="*/ 581 h 602"/>
                  <a:gd name="T88" fmla="*/ 0 w 904"/>
                  <a:gd name="T89" fmla="*/ 587 h 602"/>
                  <a:gd name="T90" fmla="*/ 2 w 904"/>
                  <a:gd name="T91" fmla="*/ 593 h 602"/>
                  <a:gd name="T92" fmla="*/ 5 w 904"/>
                  <a:gd name="T93" fmla="*/ 598 h 602"/>
                  <a:gd name="T94" fmla="*/ 9 w 904"/>
                  <a:gd name="T95" fmla="*/ 601 h 602"/>
                  <a:gd name="T96" fmla="*/ 15 w 904"/>
                  <a:gd name="T97" fmla="*/ 602 h 602"/>
                  <a:gd name="T98" fmla="*/ 196 w 904"/>
                  <a:gd name="T99" fmla="*/ 602 h 602"/>
                  <a:gd name="T100" fmla="*/ 406 w 904"/>
                  <a:gd name="T101" fmla="*/ 602 h 602"/>
                  <a:gd name="T102" fmla="*/ 617 w 904"/>
                  <a:gd name="T103" fmla="*/ 602 h 602"/>
                  <a:gd name="T104" fmla="*/ 828 w 904"/>
                  <a:gd name="T105" fmla="*/ 602 h 602"/>
                  <a:gd name="T106" fmla="*/ 891 w 904"/>
                  <a:gd name="T107" fmla="*/ 602 h 602"/>
                  <a:gd name="T108" fmla="*/ 896 w 904"/>
                  <a:gd name="T109" fmla="*/ 600 h 602"/>
                  <a:gd name="T110" fmla="*/ 901 w 904"/>
                  <a:gd name="T111" fmla="*/ 596 h 602"/>
                  <a:gd name="T112" fmla="*/ 903 w 904"/>
                  <a:gd name="T113" fmla="*/ 591 h 602"/>
                  <a:gd name="T114" fmla="*/ 903 w 904"/>
                  <a:gd name="T115" fmla="*/ 584 h 602"/>
                  <a:gd name="T116" fmla="*/ 901 w 904"/>
                  <a:gd name="T117" fmla="*/ 579 h 602"/>
                  <a:gd name="T118" fmla="*/ 896 w 904"/>
                  <a:gd name="T119" fmla="*/ 575 h 602"/>
                  <a:gd name="T120" fmla="*/ 891 w 904"/>
                  <a:gd name="T121" fmla="*/ 572 h 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904" h="602">
                    <a:moveTo>
                      <a:pt x="889" y="572"/>
                    </a:moveTo>
                    <a:lnTo>
                      <a:pt x="843" y="572"/>
                    </a:lnTo>
                    <a:lnTo>
                      <a:pt x="843" y="16"/>
                    </a:lnTo>
                    <a:lnTo>
                      <a:pt x="843" y="12"/>
                    </a:lnTo>
                    <a:lnTo>
                      <a:pt x="842" y="9"/>
                    </a:lnTo>
                    <a:lnTo>
                      <a:pt x="841" y="7"/>
                    </a:lnTo>
                    <a:lnTo>
                      <a:pt x="838" y="5"/>
                    </a:lnTo>
                    <a:lnTo>
                      <a:pt x="836" y="3"/>
                    </a:lnTo>
                    <a:lnTo>
                      <a:pt x="834" y="2"/>
                    </a:lnTo>
                    <a:lnTo>
                      <a:pt x="831" y="1"/>
                    </a:lnTo>
                    <a:lnTo>
                      <a:pt x="828" y="1"/>
                    </a:lnTo>
                    <a:lnTo>
                      <a:pt x="708" y="0"/>
                    </a:lnTo>
                    <a:lnTo>
                      <a:pt x="704" y="1"/>
                    </a:lnTo>
                    <a:lnTo>
                      <a:pt x="702" y="2"/>
                    </a:lnTo>
                    <a:lnTo>
                      <a:pt x="699" y="3"/>
                    </a:lnTo>
                    <a:lnTo>
                      <a:pt x="697" y="5"/>
                    </a:lnTo>
                    <a:lnTo>
                      <a:pt x="695" y="7"/>
                    </a:lnTo>
                    <a:lnTo>
                      <a:pt x="694" y="9"/>
                    </a:lnTo>
                    <a:lnTo>
                      <a:pt x="693" y="12"/>
                    </a:lnTo>
                    <a:lnTo>
                      <a:pt x="693" y="16"/>
                    </a:lnTo>
                    <a:lnTo>
                      <a:pt x="693" y="572"/>
                    </a:lnTo>
                    <a:lnTo>
                      <a:pt x="632" y="572"/>
                    </a:lnTo>
                    <a:lnTo>
                      <a:pt x="632" y="286"/>
                    </a:lnTo>
                    <a:lnTo>
                      <a:pt x="632" y="283"/>
                    </a:lnTo>
                    <a:lnTo>
                      <a:pt x="631" y="281"/>
                    </a:lnTo>
                    <a:lnTo>
                      <a:pt x="630" y="277"/>
                    </a:lnTo>
                    <a:lnTo>
                      <a:pt x="628" y="275"/>
                    </a:lnTo>
                    <a:lnTo>
                      <a:pt x="626" y="274"/>
                    </a:lnTo>
                    <a:lnTo>
                      <a:pt x="623" y="272"/>
                    </a:lnTo>
                    <a:lnTo>
                      <a:pt x="621" y="271"/>
                    </a:lnTo>
                    <a:lnTo>
                      <a:pt x="617" y="271"/>
                    </a:lnTo>
                    <a:lnTo>
                      <a:pt x="497" y="271"/>
                    </a:lnTo>
                    <a:lnTo>
                      <a:pt x="494" y="271"/>
                    </a:lnTo>
                    <a:lnTo>
                      <a:pt x="491" y="272"/>
                    </a:lnTo>
                    <a:lnTo>
                      <a:pt x="489" y="274"/>
                    </a:lnTo>
                    <a:lnTo>
                      <a:pt x="487" y="275"/>
                    </a:lnTo>
                    <a:lnTo>
                      <a:pt x="484" y="277"/>
                    </a:lnTo>
                    <a:lnTo>
                      <a:pt x="483" y="281"/>
                    </a:lnTo>
                    <a:lnTo>
                      <a:pt x="482" y="283"/>
                    </a:lnTo>
                    <a:lnTo>
                      <a:pt x="482" y="286"/>
                    </a:lnTo>
                    <a:lnTo>
                      <a:pt x="482" y="572"/>
                    </a:lnTo>
                    <a:lnTo>
                      <a:pt x="421" y="572"/>
                    </a:lnTo>
                    <a:lnTo>
                      <a:pt x="421" y="196"/>
                    </a:lnTo>
                    <a:lnTo>
                      <a:pt x="421" y="193"/>
                    </a:lnTo>
                    <a:lnTo>
                      <a:pt x="420" y="190"/>
                    </a:lnTo>
                    <a:lnTo>
                      <a:pt x="419" y="187"/>
                    </a:lnTo>
                    <a:lnTo>
                      <a:pt x="417" y="185"/>
                    </a:lnTo>
                    <a:lnTo>
                      <a:pt x="415" y="183"/>
                    </a:lnTo>
                    <a:lnTo>
                      <a:pt x="413" y="182"/>
                    </a:lnTo>
                    <a:lnTo>
                      <a:pt x="409" y="181"/>
                    </a:lnTo>
                    <a:lnTo>
                      <a:pt x="406" y="181"/>
                    </a:lnTo>
                    <a:lnTo>
                      <a:pt x="286" y="181"/>
                    </a:lnTo>
                    <a:lnTo>
                      <a:pt x="283" y="181"/>
                    </a:lnTo>
                    <a:lnTo>
                      <a:pt x="281" y="182"/>
                    </a:lnTo>
                    <a:lnTo>
                      <a:pt x="277" y="183"/>
                    </a:lnTo>
                    <a:lnTo>
                      <a:pt x="275" y="185"/>
                    </a:lnTo>
                    <a:lnTo>
                      <a:pt x="273" y="187"/>
                    </a:lnTo>
                    <a:lnTo>
                      <a:pt x="272" y="190"/>
                    </a:lnTo>
                    <a:lnTo>
                      <a:pt x="271" y="193"/>
                    </a:lnTo>
                    <a:lnTo>
                      <a:pt x="271" y="196"/>
                    </a:lnTo>
                    <a:lnTo>
                      <a:pt x="271" y="572"/>
                    </a:lnTo>
                    <a:lnTo>
                      <a:pt x="211" y="572"/>
                    </a:lnTo>
                    <a:lnTo>
                      <a:pt x="211" y="406"/>
                    </a:lnTo>
                    <a:lnTo>
                      <a:pt x="211" y="404"/>
                    </a:lnTo>
                    <a:lnTo>
                      <a:pt x="210" y="401"/>
                    </a:lnTo>
                    <a:lnTo>
                      <a:pt x="209" y="399"/>
                    </a:lnTo>
                    <a:lnTo>
                      <a:pt x="207" y="396"/>
                    </a:lnTo>
                    <a:lnTo>
                      <a:pt x="205" y="394"/>
                    </a:lnTo>
                    <a:lnTo>
                      <a:pt x="201" y="393"/>
                    </a:lnTo>
                    <a:lnTo>
                      <a:pt x="199" y="392"/>
                    </a:lnTo>
                    <a:lnTo>
                      <a:pt x="196" y="391"/>
                    </a:lnTo>
                    <a:lnTo>
                      <a:pt x="76" y="391"/>
                    </a:lnTo>
                    <a:lnTo>
                      <a:pt x="73" y="392"/>
                    </a:lnTo>
                    <a:lnTo>
                      <a:pt x="69" y="392"/>
                    </a:lnTo>
                    <a:lnTo>
                      <a:pt x="67" y="394"/>
                    </a:lnTo>
                    <a:lnTo>
                      <a:pt x="65" y="396"/>
                    </a:lnTo>
                    <a:lnTo>
                      <a:pt x="63" y="399"/>
                    </a:lnTo>
                    <a:lnTo>
                      <a:pt x="62" y="401"/>
                    </a:lnTo>
                    <a:lnTo>
                      <a:pt x="61" y="404"/>
                    </a:lnTo>
                    <a:lnTo>
                      <a:pt x="61" y="406"/>
                    </a:lnTo>
                    <a:lnTo>
                      <a:pt x="61" y="572"/>
                    </a:lnTo>
                    <a:lnTo>
                      <a:pt x="15" y="572"/>
                    </a:lnTo>
                    <a:lnTo>
                      <a:pt x="13" y="572"/>
                    </a:lnTo>
                    <a:lnTo>
                      <a:pt x="9" y="573"/>
                    </a:lnTo>
                    <a:lnTo>
                      <a:pt x="7" y="575"/>
                    </a:lnTo>
                    <a:lnTo>
                      <a:pt x="5" y="577"/>
                    </a:lnTo>
                    <a:lnTo>
                      <a:pt x="3" y="579"/>
                    </a:lnTo>
                    <a:lnTo>
                      <a:pt x="2" y="581"/>
                    </a:lnTo>
                    <a:lnTo>
                      <a:pt x="1" y="584"/>
                    </a:lnTo>
                    <a:lnTo>
                      <a:pt x="0" y="587"/>
                    </a:lnTo>
                    <a:lnTo>
                      <a:pt x="1" y="591"/>
                    </a:lnTo>
                    <a:lnTo>
                      <a:pt x="2" y="593"/>
                    </a:lnTo>
                    <a:lnTo>
                      <a:pt x="3" y="596"/>
                    </a:lnTo>
                    <a:lnTo>
                      <a:pt x="5" y="598"/>
                    </a:lnTo>
                    <a:lnTo>
                      <a:pt x="7" y="600"/>
                    </a:lnTo>
                    <a:lnTo>
                      <a:pt x="9" y="601"/>
                    </a:lnTo>
                    <a:lnTo>
                      <a:pt x="13" y="602"/>
                    </a:lnTo>
                    <a:lnTo>
                      <a:pt x="15" y="602"/>
                    </a:lnTo>
                    <a:lnTo>
                      <a:pt x="76" y="602"/>
                    </a:lnTo>
                    <a:lnTo>
                      <a:pt x="196" y="602"/>
                    </a:lnTo>
                    <a:lnTo>
                      <a:pt x="286" y="602"/>
                    </a:lnTo>
                    <a:lnTo>
                      <a:pt x="406" y="602"/>
                    </a:lnTo>
                    <a:lnTo>
                      <a:pt x="497" y="602"/>
                    </a:lnTo>
                    <a:lnTo>
                      <a:pt x="617" y="602"/>
                    </a:lnTo>
                    <a:lnTo>
                      <a:pt x="708" y="602"/>
                    </a:lnTo>
                    <a:lnTo>
                      <a:pt x="828" y="602"/>
                    </a:lnTo>
                    <a:lnTo>
                      <a:pt x="889" y="602"/>
                    </a:lnTo>
                    <a:lnTo>
                      <a:pt x="891" y="602"/>
                    </a:lnTo>
                    <a:lnTo>
                      <a:pt x="894" y="601"/>
                    </a:lnTo>
                    <a:lnTo>
                      <a:pt x="896" y="600"/>
                    </a:lnTo>
                    <a:lnTo>
                      <a:pt x="898" y="598"/>
                    </a:lnTo>
                    <a:lnTo>
                      <a:pt x="901" y="596"/>
                    </a:lnTo>
                    <a:lnTo>
                      <a:pt x="902" y="593"/>
                    </a:lnTo>
                    <a:lnTo>
                      <a:pt x="903" y="591"/>
                    </a:lnTo>
                    <a:lnTo>
                      <a:pt x="904" y="587"/>
                    </a:lnTo>
                    <a:lnTo>
                      <a:pt x="903" y="584"/>
                    </a:lnTo>
                    <a:lnTo>
                      <a:pt x="902" y="581"/>
                    </a:lnTo>
                    <a:lnTo>
                      <a:pt x="901" y="579"/>
                    </a:lnTo>
                    <a:lnTo>
                      <a:pt x="898" y="577"/>
                    </a:lnTo>
                    <a:lnTo>
                      <a:pt x="896" y="575"/>
                    </a:lnTo>
                    <a:lnTo>
                      <a:pt x="894" y="573"/>
                    </a:lnTo>
                    <a:lnTo>
                      <a:pt x="891" y="572"/>
                    </a:lnTo>
                    <a:lnTo>
                      <a:pt x="889" y="5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  <a:latin typeface="Lato" panose="020F0502020204030203" pitchFamily="34" charset="0"/>
                </a:endParaRPr>
              </a:p>
            </p:txBody>
          </p:sp>
          <p:sp>
            <p:nvSpPr>
              <p:cNvPr id="136" name="Freeform 373">
                <a:extLst>
                  <a:ext uri="{FF2B5EF4-FFF2-40B4-BE49-F238E27FC236}">
                    <a16:creationId xmlns:a16="http://schemas.microsoft.com/office/drawing/2014/main" id="{B7D2B51C-DF55-0541-BCFF-846D582327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8638" y="2492375"/>
                <a:ext cx="252413" cy="157163"/>
              </a:xfrm>
              <a:custGeom>
                <a:avLst/>
                <a:gdLst>
                  <a:gd name="T0" fmla="*/ 77 w 797"/>
                  <a:gd name="T1" fmla="*/ 494 h 497"/>
                  <a:gd name="T2" fmla="*/ 97 w 797"/>
                  <a:gd name="T3" fmla="*/ 483 h 497"/>
                  <a:gd name="T4" fmla="*/ 112 w 797"/>
                  <a:gd name="T5" fmla="*/ 466 h 497"/>
                  <a:gd name="T6" fmla="*/ 120 w 797"/>
                  <a:gd name="T7" fmla="*/ 443 h 497"/>
                  <a:gd name="T8" fmla="*/ 116 w 797"/>
                  <a:gd name="T9" fmla="*/ 416 h 497"/>
                  <a:gd name="T10" fmla="*/ 267 w 797"/>
                  <a:gd name="T11" fmla="*/ 298 h 497"/>
                  <a:gd name="T12" fmla="*/ 300 w 797"/>
                  <a:gd name="T13" fmla="*/ 299 h 497"/>
                  <a:gd name="T14" fmla="*/ 325 w 797"/>
                  <a:gd name="T15" fmla="*/ 287 h 497"/>
                  <a:gd name="T16" fmla="*/ 451 w 797"/>
                  <a:gd name="T17" fmla="*/ 327 h 497"/>
                  <a:gd name="T18" fmla="*/ 454 w 797"/>
                  <a:gd name="T19" fmla="*/ 349 h 497"/>
                  <a:gd name="T20" fmla="*/ 464 w 797"/>
                  <a:gd name="T21" fmla="*/ 369 h 497"/>
                  <a:gd name="T22" fmla="*/ 482 w 797"/>
                  <a:gd name="T23" fmla="*/ 384 h 497"/>
                  <a:gd name="T24" fmla="*/ 505 w 797"/>
                  <a:gd name="T25" fmla="*/ 391 h 497"/>
                  <a:gd name="T26" fmla="*/ 529 w 797"/>
                  <a:gd name="T27" fmla="*/ 389 h 497"/>
                  <a:gd name="T28" fmla="*/ 550 w 797"/>
                  <a:gd name="T29" fmla="*/ 378 h 497"/>
                  <a:gd name="T30" fmla="*/ 564 w 797"/>
                  <a:gd name="T31" fmla="*/ 360 h 497"/>
                  <a:gd name="T32" fmla="*/ 571 w 797"/>
                  <a:gd name="T33" fmla="*/ 337 h 497"/>
                  <a:gd name="T34" fmla="*/ 565 w 797"/>
                  <a:gd name="T35" fmla="*/ 304 h 497"/>
                  <a:gd name="T36" fmla="*/ 724 w 797"/>
                  <a:gd name="T37" fmla="*/ 119 h 497"/>
                  <a:gd name="T38" fmla="*/ 750 w 797"/>
                  <a:gd name="T39" fmla="*/ 119 h 497"/>
                  <a:gd name="T40" fmla="*/ 771 w 797"/>
                  <a:gd name="T41" fmla="*/ 110 h 497"/>
                  <a:gd name="T42" fmla="*/ 787 w 797"/>
                  <a:gd name="T43" fmla="*/ 94 h 497"/>
                  <a:gd name="T44" fmla="*/ 796 w 797"/>
                  <a:gd name="T45" fmla="*/ 72 h 497"/>
                  <a:gd name="T46" fmla="*/ 796 w 797"/>
                  <a:gd name="T47" fmla="*/ 48 h 497"/>
                  <a:gd name="T48" fmla="*/ 787 w 797"/>
                  <a:gd name="T49" fmla="*/ 27 h 497"/>
                  <a:gd name="T50" fmla="*/ 771 w 797"/>
                  <a:gd name="T51" fmla="*/ 10 h 497"/>
                  <a:gd name="T52" fmla="*/ 750 w 797"/>
                  <a:gd name="T53" fmla="*/ 1 h 497"/>
                  <a:gd name="T54" fmla="*/ 725 w 797"/>
                  <a:gd name="T55" fmla="*/ 1 h 497"/>
                  <a:gd name="T56" fmla="*/ 703 w 797"/>
                  <a:gd name="T57" fmla="*/ 10 h 497"/>
                  <a:gd name="T58" fmla="*/ 687 w 797"/>
                  <a:gd name="T59" fmla="*/ 27 h 497"/>
                  <a:gd name="T60" fmla="*/ 678 w 797"/>
                  <a:gd name="T61" fmla="*/ 48 h 497"/>
                  <a:gd name="T62" fmla="*/ 680 w 797"/>
                  <a:gd name="T63" fmla="*/ 79 h 497"/>
                  <a:gd name="T64" fmla="*/ 531 w 797"/>
                  <a:gd name="T65" fmla="*/ 275 h 497"/>
                  <a:gd name="T66" fmla="*/ 504 w 797"/>
                  <a:gd name="T67" fmla="*/ 272 h 497"/>
                  <a:gd name="T68" fmla="*/ 478 w 797"/>
                  <a:gd name="T69" fmla="*/ 281 h 497"/>
                  <a:gd name="T70" fmla="*/ 345 w 797"/>
                  <a:gd name="T71" fmla="*/ 248 h 497"/>
                  <a:gd name="T72" fmla="*/ 344 w 797"/>
                  <a:gd name="T73" fmla="*/ 229 h 497"/>
                  <a:gd name="T74" fmla="*/ 336 w 797"/>
                  <a:gd name="T75" fmla="*/ 207 h 497"/>
                  <a:gd name="T76" fmla="*/ 319 w 797"/>
                  <a:gd name="T77" fmla="*/ 191 h 497"/>
                  <a:gd name="T78" fmla="*/ 298 w 797"/>
                  <a:gd name="T79" fmla="*/ 181 h 497"/>
                  <a:gd name="T80" fmla="*/ 273 w 797"/>
                  <a:gd name="T81" fmla="*/ 181 h 497"/>
                  <a:gd name="T82" fmla="*/ 252 w 797"/>
                  <a:gd name="T83" fmla="*/ 191 h 497"/>
                  <a:gd name="T84" fmla="*/ 236 w 797"/>
                  <a:gd name="T85" fmla="*/ 207 h 497"/>
                  <a:gd name="T86" fmla="*/ 226 w 797"/>
                  <a:gd name="T87" fmla="*/ 229 h 497"/>
                  <a:gd name="T88" fmla="*/ 227 w 797"/>
                  <a:gd name="T89" fmla="*/ 254 h 497"/>
                  <a:gd name="T90" fmla="*/ 86 w 797"/>
                  <a:gd name="T91" fmla="*/ 382 h 497"/>
                  <a:gd name="T92" fmla="*/ 53 w 797"/>
                  <a:gd name="T93" fmla="*/ 377 h 497"/>
                  <a:gd name="T94" fmla="*/ 31 w 797"/>
                  <a:gd name="T95" fmla="*/ 383 h 497"/>
                  <a:gd name="T96" fmla="*/ 13 w 797"/>
                  <a:gd name="T97" fmla="*/ 398 h 497"/>
                  <a:gd name="T98" fmla="*/ 2 w 797"/>
                  <a:gd name="T99" fmla="*/ 419 h 497"/>
                  <a:gd name="T100" fmla="*/ 0 w 797"/>
                  <a:gd name="T101" fmla="*/ 443 h 497"/>
                  <a:gd name="T102" fmla="*/ 6 w 797"/>
                  <a:gd name="T103" fmla="*/ 466 h 497"/>
                  <a:gd name="T104" fmla="*/ 21 w 797"/>
                  <a:gd name="T105" fmla="*/ 483 h 497"/>
                  <a:gd name="T106" fmla="*/ 42 w 797"/>
                  <a:gd name="T107" fmla="*/ 494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797" h="497">
                    <a:moveTo>
                      <a:pt x="60" y="497"/>
                    </a:moveTo>
                    <a:lnTo>
                      <a:pt x="65" y="497"/>
                    </a:lnTo>
                    <a:lnTo>
                      <a:pt x="72" y="496"/>
                    </a:lnTo>
                    <a:lnTo>
                      <a:pt x="77" y="494"/>
                    </a:lnTo>
                    <a:lnTo>
                      <a:pt x="83" y="493"/>
                    </a:lnTo>
                    <a:lnTo>
                      <a:pt x="89" y="489"/>
                    </a:lnTo>
                    <a:lnTo>
                      <a:pt x="93" y="486"/>
                    </a:lnTo>
                    <a:lnTo>
                      <a:pt x="97" y="483"/>
                    </a:lnTo>
                    <a:lnTo>
                      <a:pt x="102" y="480"/>
                    </a:lnTo>
                    <a:lnTo>
                      <a:pt x="106" y="475"/>
                    </a:lnTo>
                    <a:lnTo>
                      <a:pt x="109" y="470"/>
                    </a:lnTo>
                    <a:lnTo>
                      <a:pt x="112" y="466"/>
                    </a:lnTo>
                    <a:lnTo>
                      <a:pt x="115" y="460"/>
                    </a:lnTo>
                    <a:lnTo>
                      <a:pt x="117" y="455"/>
                    </a:lnTo>
                    <a:lnTo>
                      <a:pt x="119" y="449"/>
                    </a:lnTo>
                    <a:lnTo>
                      <a:pt x="120" y="443"/>
                    </a:lnTo>
                    <a:lnTo>
                      <a:pt x="120" y="437"/>
                    </a:lnTo>
                    <a:lnTo>
                      <a:pt x="119" y="429"/>
                    </a:lnTo>
                    <a:lnTo>
                      <a:pt x="118" y="423"/>
                    </a:lnTo>
                    <a:lnTo>
                      <a:pt x="116" y="416"/>
                    </a:lnTo>
                    <a:lnTo>
                      <a:pt x="114" y="410"/>
                    </a:lnTo>
                    <a:lnTo>
                      <a:pt x="251" y="290"/>
                    </a:lnTo>
                    <a:lnTo>
                      <a:pt x="259" y="295"/>
                    </a:lnTo>
                    <a:lnTo>
                      <a:pt x="267" y="298"/>
                    </a:lnTo>
                    <a:lnTo>
                      <a:pt x="277" y="301"/>
                    </a:lnTo>
                    <a:lnTo>
                      <a:pt x="285" y="302"/>
                    </a:lnTo>
                    <a:lnTo>
                      <a:pt x="293" y="301"/>
                    </a:lnTo>
                    <a:lnTo>
                      <a:pt x="300" y="299"/>
                    </a:lnTo>
                    <a:lnTo>
                      <a:pt x="307" y="297"/>
                    </a:lnTo>
                    <a:lnTo>
                      <a:pt x="313" y="294"/>
                    </a:lnTo>
                    <a:lnTo>
                      <a:pt x="318" y="291"/>
                    </a:lnTo>
                    <a:lnTo>
                      <a:pt x="325" y="287"/>
                    </a:lnTo>
                    <a:lnTo>
                      <a:pt x="329" y="282"/>
                    </a:lnTo>
                    <a:lnTo>
                      <a:pt x="333" y="277"/>
                    </a:lnTo>
                    <a:lnTo>
                      <a:pt x="451" y="324"/>
                    </a:lnTo>
                    <a:lnTo>
                      <a:pt x="451" y="327"/>
                    </a:lnTo>
                    <a:lnTo>
                      <a:pt x="451" y="332"/>
                    </a:lnTo>
                    <a:lnTo>
                      <a:pt x="451" y="337"/>
                    </a:lnTo>
                    <a:lnTo>
                      <a:pt x="452" y="343"/>
                    </a:lnTo>
                    <a:lnTo>
                      <a:pt x="454" y="349"/>
                    </a:lnTo>
                    <a:lnTo>
                      <a:pt x="456" y="354"/>
                    </a:lnTo>
                    <a:lnTo>
                      <a:pt x="458" y="360"/>
                    </a:lnTo>
                    <a:lnTo>
                      <a:pt x="461" y="365"/>
                    </a:lnTo>
                    <a:lnTo>
                      <a:pt x="464" y="369"/>
                    </a:lnTo>
                    <a:lnTo>
                      <a:pt x="469" y="374"/>
                    </a:lnTo>
                    <a:lnTo>
                      <a:pt x="473" y="378"/>
                    </a:lnTo>
                    <a:lnTo>
                      <a:pt x="477" y="381"/>
                    </a:lnTo>
                    <a:lnTo>
                      <a:pt x="482" y="384"/>
                    </a:lnTo>
                    <a:lnTo>
                      <a:pt x="488" y="386"/>
                    </a:lnTo>
                    <a:lnTo>
                      <a:pt x="493" y="389"/>
                    </a:lnTo>
                    <a:lnTo>
                      <a:pt x="499" y="391"/>
                    </a:lnTo>
                    <a:lnTo>
                      <a:pt x="505" y="391"/>
                    </a:lnTo>
                    <a:lnTo>
                      <a:pt x="511" y="392"/>
                    </a:lnTo>
                    <a:lnTo>
                      <a:pt x="518" y="391"/>
                    </a:lnTo>
                    <a:lnTo>
                      <a:pt x="523" y="391"/>
                    </a:lnTo>
                    <a:lnTo>
                      <a:pt x="529" y="389"/>
                    </a:lnTo>
                    <a:lnTo>
                      <a:pt x="535" y="386"/>
                    </a:lnTo>
                    <a:lnTo>
                      <a:pt x="540" y="384"/>
                    </a:lnTo>
                    <a:lnTo>
                      <a:pt x="545" y="381"/>
                    </a:lnTo>
                    <a:lnTo>
                      <a:pt x="550" y="378"/>
                    </a:lnTo>
                    <a:lnTo>
                      <a:pt x="553" y="374"/>
                    </a:lnTo>
                    <a:lnTo>
                      <a:pt x="558" y="369"/>
                    </a:lnTo>
                    <a:lnTo>
                      <a:pt x="561" y="365"/>
                    </a:lnTo>
                    <a:lnTo>
                      <a:pt x="564" y="360"/>
                    </a:lnTo>
                    <a:lnTo>
                      <a:pt x="567" y="354"/>
                    </a:lnTo>
                    <a:lnTo>
                      <a:pt x="568" y="349"/>
                    </a:lnTo>
                    <a:lnTo>
                      <a:pt x="570" y="343"/>
                    </a:lnTo>
                    <a:lnTo>
                      <a:pt x="571" y="337"/>
                    </a:lnTo>
                    <a:lnTo>
                      <a:pt x="571" y="332"/>
                    </a:lnTo>
                    <a:lnTo>
                      <a:pt x="570" y="322"/>
                    </a:lnTo>
                    <a:lnTo>
                      <a:pt x="568" y="312"/>
                    </a:lnTo>
                    <a:lnTo>
                      <a:pt x="565" y="304"/>
                    </a:lnTo>
                    <a:lnTo>
                      <a:pt x="560" y="296"/>
                    </a:lnTo>
                    <a:lnTo>
                      <a:pt x="711" y="114"/>
                    </a:lnTo>
                    <a:lnTo>
                      <a:pt x="717" y="117"/>
                    </a:lnTo>
                    <a:lnTo>
                      <a:pt x="724" y="119"/>
                    </a:lnTo>
                    <a:lnTo>
                      <a:pt x="730" y="120"/>
                    </a:lnTo>
                    <a:lnTo>
                      <a:pt x="737" y="120"/>
                    </a:lnTo>
                    <a:lnTo>
                      <a:pt x="743" y="120"/>
                    </a:lnTo>
                    <a:lnTo>
                      <a:pt x="750" y="119"/>
                    </a:lnTo>
                    <a:lnTo>
                      <a:pt x="755" y="118"/>
                    </a:lnTo>
                    <a:lnTo>
                      <a:pt x="760" y="116"/>
                    </a:lnTo>
                    <a:lnTo>
                      <a:pt x="766" y="113"/>
                    </a:lnTo>
                    <a:lnTo>
                      <a:pt x="771" y="110"/>
                    </a:lnTo>
                    <a:lnTo>
                      <a:pt x="775" y="106"/>
                    </a:lnTo>
                    <a:lnTo>
                      <a:pt x="780" y="103"/>
                    </a:lnTo>
                    <a:lnTo>
                      <a:pt x="784" y="99"/>
                    </a:lnTo>
                    <a:lnTo>
                      <a:pt x="787" y="94"/>
                    </a:lnTo>
                    <a:lnTo>
                      <a:pt x="790" y="89"/>
                    </a:lnTo>
                    <a:lnTo>
                      <a:pt x="792" y="84"/>
                    </a:lnTo>
                    <a:lnTo>
                      <a:pt x="795" y="79"/>
                    </a:lnTo>
                    <a:lnTo>
                      <a:pt x="796" y="72"/>
                    </a:lnTo>
                    <a:lnTo>
                      <a:pt x="797" y="67"/>
                    </a:lnTo>
                    <a:lnTo>
                      <a:pt x="797" y="60"/>
                    </a:lnTo>
                    <a:lnTo>
                      <a:pt x="797" y="54"/>
                    </a:lnTo>
                    <a:lnTo>
                      <a:pt x="796" y="48"/>
                    </a:lnTo>
                    <a:lnTo>
                      <a:pt x="795" y="42"/>
                    </a:lnTo>
                    <a:lnTo>
                      <a:pt x="792" y="37"/>
                    </a:lnTo>
                    <a:lnTo>
                      <a:pt x="790" y="31"/>
                    </a:lnTo>
                    <a:lnTo>
                      <a:pt x="787" y="27"/>
                    </a:lnTo>
                    <a:lnTo>
                      <a:pt x="784" y="22"/>
                    </a:lnTo>
                    <a:lnTo>
                      <a:pt x="780" y="17"/>
                    </a:lnTo>
                    <a:lnTo>
                      <a:pt x="775" y="14"/>
                    </a:lnTo>
                    <a:lnTo>
                      <a:pt x="771" y="10"/>
                    </a:lnTo>
                    <a:lnTo>
                      <a:pt x="766" y="8"/>
                    </a:lnTo>
                    <a:lnTo>
                      <a:pt x="760" y="5"/>
                    </a:lnTo>
                    <a:lnTo>
                      <a:pt x="755" y="2"/>
                    </a:lnTo>
                    <a:lnTo>
                      <a:pt x="750" y="1"/>
                    </a:lnTo>
                    <a:lnTo>
                      <a:pt x="743" y="0"/>
                    </a:lnTo>
                    <a:lnTo>
                      <a:pt x="737" y="0"/>
                    </a:lnTo>
                    <a:lnTo>
                      <a:pt x="731" y="0"/>
                    </a:lnTo>
                    <a:lnTo>
                      <a:pt x="725" y="1"/>
                    </a:lnTo>
                    <a:lnTo>
                      <a:pt x="719" y="2"/>
                    </a:lnTo>
                    <a:lnTo>
                      <a:pt x="713" y="5"/>
                    </a:lnTo>
                    <a:lnTo>
                      <a:pt x="709" y="8"/>
                    </a:lnTo>
                    <a:lnTo>
                      <a:pt x="703" y="10"/>
                    </a:lnTo>
                    <a:lnTo>
                      <a:pt x="699" y="14"/>
                    </a:lnTo>
                    <a:lnTo>
                      <a:pt x="695" y="17"/>
                    </a:lnTo>
                    <a:lnTo>
                      <a:pt x="691" y="22"/>
                    </a:lnTo>
                    <a:lnTo>
                      <a:pt x="687" y="27"/>
                    </a:lnTo>
                    <a:lnTo>
                      <a:pt x="684" y="31"/>
                    </a:lnTo>
                    <a:lnTo>
                      <a:pt x="682" y="37"/>
                    </a:lnTo>
                    <a:lnTo>
                      <a:pt x="680" y="42"/>
                    </a:lnTo>
                    <a:lnTo>
                      <a:pt x="678" y="48"/>
                    </a:lnTo>
                    <a:lnTo>
                      <a:pt x="677" y="54"/>
                    </a:lnTo>
                    <a:lnTo>
                      <a:pt x="677" y="60"/>
                    </a:lnTo>
                    <a:lnTo>
                      <a:pt x="678" y="70"/>
                    </a:lnTo>
                    <a:lnTo>
                      <a:pt x="680" y="79"/>
                    </a:lnTo>
                    <a:lnTo>
                      <a:pt x="683" y="87"/>
                    </a:lnTo>
                    <a:lnTo>
                      <a:pt x="688" y="96"/>
                    </a:lnTo>
                    <a:lnTo>
                      <a:pt x="537" y="277"/>
                    </a:lnTo>
                    <a:lnTo>
                      <a:pt x="531" y="275"/>
                    </a:lnTo>
                    <a:lnTo>
                      <a:pt x="524" y="273"/>
                    </a:lnTo>
                    <a:lnTo>
                      <a:pt x="518" y="272"/>
                    </a:lnTo>
                    <a:lnTo>
                      <a:pt x="511" y="271"/>
                    </a:lnTo>
                    <a:lnTo>
                      <a:pt x="504" y="272"/>
                    </a:lnTo>
                    <a:lnTo>
                      <a:pt x="496" y="273"/>
                    </a:lnTo>
                    <a:lnTo>
                      <a:pt x="490" y="275"/>
                    </a:lnTo>
                    <a:lnTo>
                      <a:pt x="484" y="278"/>
                    </a:lnTo>
                    <a:lnTo>
                      <a:pt x="478" y="281"/>
                    </a:lnTo>
                    <a:lnTo>
                      <a:pt x="472" y="286"/>
                    </a:lnTo>
                    <a:lnTo>
                      <a:pt x="467" y="291"/>
                    </a:lnTo>
                    <a:lnTo>
                      <a:pt x="463" y="295"/>
                    </a:lnTo>
                    <a:lnTo>
                      <a:pt x="345" y="248"/>
                    </a:lnTo>
                    <a:lnTo>
                      <a:pt x="345" y="245"/>
                    </a:lnTo>
                    <a:lnTo>
                      <a:pt x="345" y="240"/>
                    </a:lnTo>
                    <a:lnTo>
                      <a:pt x="345" y="235"/>
                    </a:lnTo>
                    <a:lnTo>
                      <a:pt x="344" y="229"/>
                    </a:lnTo>
                    <a:lnTo>
                      <a:pt x="343" y="223"/>
                    </a:lnTo>
                    <a:lnTo>
                      <a:pt x="341" y="218"/>
                    </a:lnTo>
                    <a:lnTo>
                      <a:pt x="339" y="213"/>
                    </a:lnTo>
                    <a:lnTo>
                      <a:pt x="336" y="207"/>
                    </a:lnTo>
                    <a:lnTo>
                      <a:pt x="332" y="203"/>
                    </a:lnTo>
                    <a:lnTo>
                      <a:pt x="328" y="199"/>
                    </a:lnTo>
                    <a:lnTo>
                      <a:pt x="324" y="194"/>
                    </a:lnTo>
                    <a:lnTo>
                      <a:pt x="319" y="191"/>
                    </a:lnTo>
                    <a:lnTo>
                      <a:pt x="314" y="188"/>
                    </a:lnTo>
                    <a:lnTo>
                      <a:pt x="309" y="186"/>
                    </a:lnTo>
                    <a:lnTo>
                      <a:pt x="303" y="184"/>
                    </a:lnTo>
                    <a:lnTo>
                      <a:pt x="298" y="181"/>
                    </a:lnTo>
                    <a:lnTo>
                      <a:pt x="292" y="181"/>
                    </a:lnTo>
                    <a:lnTo>
                      <a:pt x="285" y="180"/>
                    </a:lnTo>
                    <a:lnTo>
                      <a:pt x="280" y="181"/>
                    </a:lnTo>
                    <a:lnTo>
                      <a:pt x="273" y="181"/>
                    </a:lnTo>
                    <a:lnTo>
                      <a:pt x="268" y="184"/>
                    </a:lnTo>
                    <a:lnTo>
                      <a:pt x="262" y="186"/>
                    </a:lnTo>
                    <a:lnTo>
                      <a:pt x="257" y="188"/>
                    </a:lnTo>
                    <a:lnTo>
                      <a:pt x="252" y="191"/>
                    </a:lnTo>
                    <a:lnTo>
                      <a:pt x="248" y="194"/>
                    </a:lnTo>
                    <a:lnTo>
                      <a:pt x="243" y="199"/>
                    </a:lnTo>
                    <a:lnTo>
                      <a:pt x="239" y="203"/>
                    </a:lnTo>
                    <a:lnTo>
                      <a:pt x="236" y="207"/>
                    </a:lnTo>
                    <a:lnTo>
                      <a:pt x="233" y="213"/>
                    </a:lnTo>
                    <a:lnTo>
                      <a:pt x="230" y="218"/>
                    </a:lnTo>
                    <a:lnTo>
                      <a:pt x="228" y="223"/>
                    </a:lnTo>
                    <a:lnTo>
                      <a:pt x="226" y="229"/>
                    </a:lnTo>
                    <a:lnTo>
                      <a:pt x="225" y="235"/>
                    </a:lnTo>
                    <a:lnTo>
                      <a:pt x="225" y="240"/>
                    </a:lnTo>
                    <a:lnTo>
                      <a:pt x="226" y="248"/>
                    </a:lnTo>
                    <a:lnTo>
                      <a:pt x="227" y="254"/>
                    </a:lnTo>
                    <a:lnTo>
                      <a:pt x="229" y="261"/>
                    </a:lnTo>
                    <a:lnTo>
                      <a:pt x="231" y="267"/>
                    </a:lnTo>
                    <a:lnTo>
                      <a:pt x="94" y="387"/>
                    </a:lnTo>
                    <a:lnTo>
                      <a:pt x="86" y="382"/>
                    </a:lnTo>
                    <a:lnTo>
                      <a:pt x="78" y="379"/>
                    </a:lnTo>
                    <a:lnTo>
                      <a:pt x="68" y="377"/>
                    </a:lnTo>
                    <a:lnTo>
                      <a:pt x="60" y="377"/>
                    </a:lnTo>
                    <a:lnTo>
                      <a:pt x="53" y="377"/>
                    </a:lnTo>
                    <a:lnTo>
                      <a:pt x="47" y="378"/>
                    </a:lnTo>
                    <a:lnTo>
                      <a:pt x="42" y="379"/>
                    </a:lnTo>
                    <a:lnTo>
                      <a:pt x="36" y="381"/>
                    </a:lnTo>
                    <a:lnTo>
                      <a:pt x="31" y="383"/>
                    </a:lnTo>
                    <a:lnTo>
                      <a:pt x="26" y="386"/>
                    </a:lnTo>
                    <a:lnTo>
                      <a:pt x="21" y="391"/>
                    </a:lnTo>
                    <a:lnTo>
                      <a:pt x="17" y="394"/>
                    </a:lnTo>
                    <a:lnTo>
                      <a:pt x="13" y="398"/>
                    </a:lnTo>
                    <a:lnTo>
                      <a:pt x="9" y="402"/>
                    </a:lnTo>
                    <a:lnTo>
                      <a:pt x="6" y="408"/>
                    </a:lnTo>
                    <a:lnTo>
                      <a:pt x="4" y="413"/>
                    </a:lnTo>
                    <a:lnTo>
                      <a:pt x="2" y="419"/>
                    </a:lnTo>
                    <a:lnTo>
                      <a:pt x="1" y="425"/>
                    </a:lnTo>
                    <a:lnTo>
                      <a:pt x="0" y="430"/>
                    </a:lnTo>
                    <a:lnTo>
                      <a:pt x="0" y="437"/>
                    </a:lnTo>
                    <a:lnTo>
                      <a:pt x="0" y="443"/>
                    </a:lnTo>
                    <a:lnTo>
                      <a:pt x="1" y="449"/>
                    </a:lnTo>
                    <a:lnTo>
                      <a:pt x="2" y="455"/>
                    </a:lnTo>
                    <a:lnTo>
                      <a:pt x="4" y="460"/>
                    </a:lnTo>
                    <a:lnTo>
                      <a:pt x="6" y="466"/>
                    </a:lnTo>
                    <a:lnTo>
                      <a:pt x="9" y="470"/>
                    </a:lnTo>
                    <a:lnTo>
                      <a:pt x="13" y="475"/>
                    </a:lnTo>
                    <a:lnTo>
                      <a:pt x="17" y="480"/>
                    </a:lnTo>
                    <a:lnTo>
                      <a:pt x="21" y="483"/>
                    </a:lnTo>
                    <a:lnTo>
                      <a:pt x="26" y="486"/>
                    </a:lnTo>
                    <a:lnTo>
                      <a:pt x="31" y="489"/>
                    </a:lnTo>
                    <a:lnTo>
                      <a:pt x="36" y="493"/>
                    </a:lnTo>
                    <a:lnTo>
                      <a:pt x="42" y="494"/>
                    </a:lnTo>
                    <a:lnTo>
                      <a:pt x="47" y="496"/>
                    </a:lnTo>
                    <a:lnTo>
                      <a:pt x="53" y="497"/>
                    </a:lnTo>
                    <a:lnTo>
                      <a:pt x="60" y="49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  <a:latin typeface="Lato" panose="020F0502020204030203" pitchFamily="34" charset="0"/>
                </a:endParaRPr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1EA94CC-F7F5-A746-A973-E4932D95C54A}"/>
              </a:ext>
            </a:extLst>
          </p:cNvPr>
          <p:cNvGrpSpPr/>
          <p:nvPr/>
        </p:nvGrpSpPr>
        <p:grpSpPr>
          <a:xfrm>
            <a:off x="15062669" y="4074194"/>
            <a:ext cx="1178824" cy="1170127"/>
            <a:chOff x="13616951" y="3498122"/>
            <a:chExt cx="1560074" cy="1548564"/>
          </a:xfrm>
        </p:grpSpPr>
        <p:sp>
          <p:nvSpPr>
            <p:cNvPr id="131" name="Freeform 524">
              <a:extLst>
                <a:ext uri="{FF2B5EF4-FFF2-40B4-BE49-F238E27FC236}">
                  <a16:creationId xmlns:a16="http://schemas.microsoft.com/office/drawing/2014/main" id="{7462804E-AB48-BB49-BF12-978FC63E08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16951" y="3498122"/>
              <a:ext cx="1560074" cy="1548564"/>
            </a:xfrm>
            <a:custGeom>
              <a:avLst/>
              <a:gdLst>
                <a:gd name="T0" fmla="*/ 154880644 w 1194"/>
                <a:gd name="T1" fmla="*/ 76231508 h 1185"/>
                <a:gd name="T2" fmla="*/ 154880644 w 1194"/>
                <a:gd name="T3" fmla="*/ 76231508 h 1185"/>
                <a:gd name="T4" fmla="*/ 77375466 w 1194"/>
                <a:gd name="T5" fmla="*/ 153761789 h 1185"/>
                <a:gd name="T6" fmla="*/ 0 w 1194"/>
                <a:gd name="T7" fmla="*/ 76231508 h 1185"/>
                <a:gd name="T8" fmla="*/ 77375466 w 1194"/>
                <a:gd name="T9" fmla="*/ 0 h 1185"/>
                <a:gd name="T10" fmla="*/ 154880644 w 1194"/>
                <a:gd name="T11" fmla="*/ 76231508 h 118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94" h="1185">
                  <a:moveTo>
                    <a:pt x="1193" y="587"/>
                  </a:moveTo>
                  <a:lnTo>
                    <a:pt x="1193" y="587"/>
                  </a:lnTo>
                  <a:cubicBezTo>
                    <a:pt x="1193" y="922"/>
                    <a:pt x="922" y="1184"/>
                    <a:pt x="596" y="1184"/>
                  </a:cubicBezTo>
                  <a:cubicBezTo>
                    <a:pt x="271" y="1184"/>
                    <a:pt x="0" y="922"/>
                    <a:pt x="0" y="587"/>
                  </a:cubicBezTo>
                  <a:cubicBezTo>
                    <a:pt x="0" y="262"/>
                    <a:pt x="271" y="0"/>
                    <a:pt x="596" y="0"/>
                  </a:cubicBezTo>
                  <a:cubicBezTo>
                    <a:pt x="922" y="0"/>
                    <a:pt x="1193" y="262"/>
                    <a:pt x="1193" y="587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  <p:grpSp>
          <p:nvGrpSpPr>
            <p:cNvPr id="137" name="Group 136">
              <a:extLst>
                <a:ext uri="{FF2B5EF4-FFF2-40B4-BE49-F238E27FC236}">
                  <a16:creationId xmlns:a16="http://schemas.microsoft.com/office/drawing/2014/main" id="{78EEC852-3275-974F-9C38-2D3D1C08E9E4}"/>
                </a:ext>
              </a:extLst>
            </p:cNvPr>
            <p:cNvGrpSpPr/>
            <p:nvPr/>
          </p:nvGrpSpPr>
          <p:grpSpPr>
            <a:xfrm>
              <a:off x="14030424" y="3915598"/>
              <a:ext cx="735439" cy="738663"/>
              <a:chOff x="9161458" y="1803401"/>
              <a:chExt cx="360368" cy="361949"/>
            </a:xfrm>
            <a:solidFill>
              <a:schemeClr val="bg1"/>
            </a:solidFill>
          </p:grpSpPr>
          <p:sp>
            <p:nvSpPr>
              <p:cNvPr id="138" name="Freeform 101">
                <a:extLst>
                  <a:ext uri="{FF2B5EF4-FFF2-40B4-BE49-F238E27FC236}">
                    <a16:creationId xmlns:a16="http://schemas.microsoft.com/office/drawing/2014/main" id="{D6642B37-1075-DB44-AFCE-87A317F042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61468" y="1965326"/>
                <a:ext cx="168275" cy="93663"/>
              </a:xfrm>
              <a:custGeom>
                <a:avLst/>
                <a:gdLst>
                  <a:gd name="T0" fmla="*/ 40 w 45"/>
                  <a:gd name="T1" fmla="*/ 25 h 25"/>
                  <a:gd name="T2" fmla="*/ 40 w 45"/>
                  <a:gd name="T3" fmla="*/ 25 h 25"/>
                  <a:gd name="T4" fmla="*/ 45 w 45"/>
                  <a:gd name="T5" fmla="*/ 11 h 25"/>
                  <a:gd name="T6" fmla="*/ 40 w 45"/>
                  <a:gd name="T7" fmla="*/ 11 h 25"/>
                  <a:gd name="T8" fmla="*/ 0 w 45"/>
                  <a:gd name="T9" fmla="*/ 0 h 25"/>
                  <a:gd name="T10" fmla="*/ 0 w 45"/>
                  <a:gd name="T11" fmla="*/ 11 h 25"/>
                  <a:gd name="T12" fmla="*/ 40 w 45"/>
                  <a:gd name="T13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" h="25">
                    <a:moveTo>
                      <a:pt x="40" y="25"/>
                    </a:moveTo>
                    <a:cubicBezTo>
                      <a:pt x="40" y="25"/>
                      <a:pt x="40" y="25"/>
                      <a:pt x="40" y="25"/>
                    </a:cubicBezTo>
                    <a:cubicBezTo>
                      <a:pt x="40" y="20"/>
                      <a:pt x="42" y="15"/>
                      <a:pt x="45" y="11"/>
                    </a:cubicBezTo>
                    <a:cubicBezTo>
                      <a:pt x="43" y="11"/>
                      <a:pt x="42" y="11"/>
                      <a:pt x="40" y="11"/>
                    </a:cubicBezTo>
                    <a:cubicBezTo>
                      <a:pt x="24" y="11"/>
                      <a:pt x="7" y="7"/>
                      <a:pt x="0" y="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7"/>
                      <a:pt x="18" y="25"/>
                      <a:pt x="40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bg1"/>
                  </a:solidFill>
                  <a:latin typeface="Lato" panose="020F0502020204030203" pitchFamily="34" charset="0"/>
                </a:endParaRPr>
              </a:p>
            </p:txBody>
          </p:sp>
          <p:sp>
            <p:nvSpPr>
              <p:cNvPr id="139" name="Freeform 102">
                <a:extLst>
                  <a:ext uri="{FF2B5EF4-FFF2-40B4-BE49-F238E27FC236}">
                    <a16:creationId xmlns:a16="http://schemas.microsoft.com/office/drawing/2014/main" id="{DE81F163-DA8B-294E-A4BB-1F52EC2EA2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61468" y="1897063"/>
                <a:ext cx="300039" cy="95250"/>
              </a:xfrm>
              <a:custGeom>
                <a:avLst/>
                <a:gdLst>
                  <a:gd name="T0" fmla="*/ 40 w 80"/>
                  <a:gd name="T1" fmla="*/ 25 h 25"/>
                  <a:gd name="T2" fmla="*/ 48 w 80"/>
                  <a:gd name="T3" fmla="*/ 25 h 25"/>
                  <a:gd name="T4" fmla="*/ 70 w 80"/>
                  <a:gd name="T5" fmla="*/ 15 h 25"/>
                  <a:gd name="T6" fmla="*/ 78 w 80"/>
                  <a:gd name="T7" fmla="*/ 16 h 25"/>
                  <a:gd name="T8" fmla="*/ 80 w 80"/>
                  <a:gd name="T9" fmla="*/ 15 h 25"/>
                  <a:gd name="T10" fmla="*/ 80 w 80"/>
                  <a:gd name="T11" fmla="*/ 2 h 25"/>
                  <a:gd name="T12" fmla="*/ 40 w 80"/>
                  <a:gd name="T13" fmla="*/ 11 h 25"/>
                  <a:gd name="T14" fmla="*/ 0 w 80"/>
                  <a:gd name="T15" fmla="*/ 0 h 25"/>
                  <a:gd name="T16" fmla="*/ 0 w 80"/>
                  <a:gd name="T17" fmla="*/ 11 h 25"/>
                  <a:gd name="T18" fmla="*/ 40 w 80"/>
                  <a:gd name="T1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0" h="25">
                    <a:moveTo>
                      <a:pt x="40" y="25"/>
                    </a:moveTo>
                    <a:cubicBezTo>
                      <a:pt x="43" y="25"/>
                      <a:pt x="45" y="25"/>
                      <a:pt x="48" y="25"/>
                    </a:cubicBezTo>
                    <a:cubicBezTo>
                      <a:pt x="53" y="19"/>
                      <a:pt x="61" y="15"/>
                      <a:pt x="70" y="15"/>
                    </a:cubicBezTo>
                    <a:cubicBezTo>
                      <a:pt x="73" y="15"/>
                      <a:pt x="76" y="15"/>
                      <a:pt x="78" y="16"/>
                    </a:cubicBezTo>
                    <a:cubicBezTo>
                      <a:pt x="79" y="16"/>
                      <a:pt x="79" y="15"/>
                      <a:pt x="80" y="15"/>
                    </a:cubicBezTo>
                    <a:cubicBezTo>
                      <a:pt x="80" y="2"/>
                      <a:pt x="80" y="2"/>
                      <a:pt x="80" y="2"/>
                    </a:cubicBezTo>
                    <a:cubicBezTo>
                      <a:pt x="71" y="7"/>
                      <a:pt x="55" y="11"/>
                      <a:pt x="40" y="11"/>
                    </a:cubicBezTo>
                    <a:cubicBezTo>
                      <a:pt x="24" y="11"/>
                      <a:pt x="7" y="7"/>
                      <a:pt x="0" y="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7"/>
                      <a:pt x="18" y="25"/>
                      <a:pt x="40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bg1"/>
                  </a:solidFill>
                  <a:latin typeface="Lato" panose="020F0502020204030203" pitchFamily="34" charset="0"/>
                </a:endParaRPr>
              </a:p>
            </p:txBody>
          </p:sp>
          <p:sp>
            <p:nvSpPr>
              <p:cNvPr id="140" name="Freeform 103">
                <a:extLst>
                  <a:ext uri="{FF2B5EF4-FFF2-40B4-BE49-F238E27FC236}">
                    <a16:creationId xmlns:a16="http://schemas.microsoft.com/office/drawing/2014/main" id="{AFFD53BB-4319-B142-BB87-ADD6FD6916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61458" y="1803401"/>
                <a:ext cx="300039" cy="120650"/>
              </a:xfrm>
              <a:custGeom>
                <a:avLst/>
                <a:gdLst>
                  <a:gd name="T0" fmla="*/ 40 w 80"/>
                  <a:gd name="T1" fmla="*/ 32 h 32"/>
                  <a:gd name="T2" fmla="*/ 80 w 80"/>
                  <a:gd name="T3" fmla="*/ 22 h 32"/>
                  <a:gd name="T4" fmla="*/ 80 w 80"/>
                  <a:gd name="T5" fmla="*/ 18 h 32"/>
                  <a:gd name="T6" fmla="*/ 40 w 80"/>
                  <a:gd name="T7" fmla="*/ 0 h 32"/>
                  <a:gd name="T8" fmla="*/ 0 w 80"/>
                  <a:gd name="T9" fmla="*/ 18 h 32"/>
                  <a:gd name="T10" fmla="*/ 40 w 80"/>
                  <a:gd name="T11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0" h="32">
                    <a:moveTo>
                      <a:pt x="40" y="32"/>
                    </a:moveTo>
                    <a:cubicBezTo>
                      <a:pt x="58" y="32"/>
                      <a:pt x="74" y="27"/>
                      <a:pt x="80" y="22"/>
                    </a:cubicBezTo>
                    <a:cubicBezTo>
                      <a:pt x="80" y="18"/>
                      <a:pt x="80" y="18"/>
                      <a:pt x="80" y="18"/>
                    </a:cubicBezTo>
                    <a:cubicBezTo>
                      <a:pt x="80" y="8"/>
                      <a:pt x="62" y="0"/>
                      <a:pt x="40" y="0"/>
                    </a:cubicBezTo>
                    <a:cubicBezTo>
                      <a:pt x="18" y="0"/>
                      <a:pt x="0" y="8"/>
                      <a:pt x="0" y="18"/>
                    </a:cubicBezTo>
                    <a:cubicBezTo>
                      <a:pt x="0" y="24"/>
                      <a:pt x="18" y="32"/>
                      <a:pt x="40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bg1"/>
                  </a:solidFill>
                  <a:latin typeface="Lato" panose="020F0502020204030203" pitchFamily="34" charset="0"/>
                </a:endParaRPr>
              </a:p>
            </p:txBody>
          </p:sp>
          <p:sp>
            <p:nvSpPr>
              <p:cNvPr id="141" name="Freeform 104">
                <a:extLst>
                  <a:ext uri="{FF2B5EF4-FFF2-40B4-BE49-F238E27FC236}">
                    <a16:creationId xmlns:a16="http://schemas.microsoft.com/office/drawing/2014/main" id="{9FC1E308-D2E7-9D47-91B5-A928BFC0FA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61468" y="2033588"/>
                <a:ext cx="173038" cy="101600"/>
              </a:xfrm>
              <a:custGeom>
                <a:avLst/>
                <a:gdLst>
                  <a:gd name="T0" fmla="*/ 40 w 46"/>
                  <a:gd name="T1" fmla="*/ 11 h 27"/>
                  <a:gd name="T2" fmla="*/ 0 w 46"/>
                  <a:gd name="T3" fmla="*/ 0 h 27"/>
                  <a:gd name="T4" fmla="*/ 0 w 46"/>
                  <a:gd name="T5" fmla="*/ 9 h 27"/>
                  <a:gd name="T6" fmla="*/ 40 w 46"/>
                  <a:gd name="T7" fmla="*/ 27 h 27"/>
                  <a:gd name="T8" fmla="*/ 46 w 46"/>
                  <a:gd name="T9" fmla="*/ 27 h 27"/>
                  <a:gd name="T10" fmla="*/ 40 w 46"/>
                  <a:gd name="T11" fmla="*/ 11 h 27"/>
                  <a:gd name="T12" fmla="*/ 40 w 46"/>
                  <a:gd name="T13" fmla="*/ 1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6" h="27">
                    <a:moveTo>
                      <a:pt x="40" y="11"/>
                    </a:moveTo>
                    <a:cubicBezTo>
                      <a:pt x="24" y="11"/>
                      <a:pt x="7" y="7"/>
                      <a:pt x="0" y="0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19"/>
                      <a:pt x="18" y="27"/>
                      <a:pt x="40" y="27"/>
                    </a:cubicBezTo>
                    <a:cubicBezTo>
                      <a:pt x="42" y="27"/>
                      <a:pt x="44" y="27"/>
                      <a:pt x="46" y="27"/>
                    </a:cubicBezTo>
                    <a:cubicBezTo>
                      <a:pt x="43" y="22"/>
                      <a:pt x="40" y="17"/>
                      <a:pt x="40" y="11"/>
                    </a:cubicBezTo>
                    <a:cubicBezTo>
                      <a:pt x="40" y="11"/>
                      <a:pt x="40" y="11"/>
                      <a:pt x="4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bg1"/>
                  </a:solidFill>
                  <a:latin typeface="Lato" panose="020F0502020204030203" pitchFamily="34" charset="0"/>
                </a:endParaRPr>
              </a:p>
            </p:txBody>
          </p:sp>
          <p:sp>
            <p:nvSpPr>
              <p:cNvPr id="142" name="Freeform 105">
                <a:extLst>
                  <a:ext uri="{FF2B5EF4-FFF2-40B4-BE49-F238E27FC236}">
                    <a16:creationId xmlns:a16="http://schemas.microsoft.com/office/drawing/2014/main" id="{ED14C01F-126E-7345-AB07-381ACB339FC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326563" y="1968500"/>
                <a:ext cx="195263" cy="196850"/>
              </a:xfrm>
              <a:custGeom>
                <a:avLst/>
                <a:gdLst>
                  <a:gd name="T0" fmla="*/ 26 w 52"/>
                  <a:gd name="T1" fmla="*/ 0 h 52"/>
                  <a:gd name="T2" fmla="*/ 0 w 52"/>
                  <a:gd name="T3" fmla="*/ 26 h 52"/>
                  <a:gd name="T4" fmla="*/ 26 w 52"/>
                  <a:gd name="T5" fmla="*/ 52 h 52"/>
                  <a:gd name="T6" fmla="*/ 52 w 52"/>
                  <a:gd name="T7" fmla="*/ 26 h 52"/>
                  <a:gd name="T8" fmla="*/ 26 w 52"/>
                  <a:gd name="T9" fmla="*/ 0 h 52"/>
                  <a:gd name="T10" fmla="*/ 32 w 52"/>
                  <a:gd name="T11" fmla="*/ 30 h 52"/>
                  <a:gd name="T12" fmla="*/ 22 w 52"/>
                  <a:gd name="T13" fmla="*/ 30 h 52"/>
                  <a:gd name="T14" fmla="*/ 22 w 52"/>
                  <a:gd name="T15" fmla="*/ 13 h 52"/>
                  <a:gd name="T16" fmla="*/ 24 w 52"/>
                  <a:gd name="T17" fmla="*/ 11 h 52"/>
                  <a:gd name="T18" fmla="*/ 26 w 52"/>
                  <a:gd name="T19" fmla="*/ 13 h 52"/>
                  <a:gd name="T20" fmla="*/ 26 w 52"/>
                  <a:gd name="T21" fmla="*/ 26 h 52"/>
                  <a:gd name="T22" fmla="*/ 32 w 52"/>
                  <a:gd name="T23" fmla="*/ 26 h 52"/>
                  <a:gd name="T24" fmla="*/ 35 w 52"/>
                  <a:gd name="T25" fmla="*/ 28 h 52"/>
                  <a:gd name="T26" fmla="*/ 32 w 52"/>
                  <a:gd name="T27" fmla="*/ 3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2" h="52">
                    <a:moveTo>
                      <a:pt x="26" y="0"/>
                    </a:moveTo>
                    <a:cubicBezTo>
                      <a:pt x="12" y="0"/>
                      <a:pt x="0" y="12"/>
                      <a:pt x="0" y="26"/>
                    </a:cubicBezTo>
                    <a:cubicBezTo>
                      <a:pt x="0" y="40"/>
                      <a:pt x="12" y="52"/>
                      <a:pt x="26" y="52"/>
                    </a:cubicBezTo>
                    <a:cubicBezTo>
                      <a:pt x="40" y="52"/>
                      <a:pt x="52" y="40"/>
                      <a:pt x="52" y="26"/>
                    </a:cubicBezTo>
                    <a:cubicBezTo>
                      <a:pt x="52" y="12"/>
                      <a:pt x="40" y="0"/>
                      <a:pt x="26" y="0"/>
                    </a:cubicBezTo>
                    <a:close/>
                    <a:moveTo>
                      <a:pt x="32" y="30"/>
                    </a:moveTo>
                    <a:cubicBezTo>
                      <a:pt x="22" y="30"/>
                      <a:pt x="22" y="30"/>
                      <a:pt x="22" y="3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2"/>
                      <a:pt x="23" y="11"/>
                      <a:pt x="24" y="11"/>
                    </a:cubicBezTo>
                    <a:cubicBezTo>
                      <a:pt x="25" y="11"/>
                      <a:pt x="26" y="12"/>
                      <a:pt x="26" y="13"/>
                    </a:cubicBezTo>
                    <a:cubicBezTo>
                      <a:pt x="26" y="26"/>
                      <a:pt x="26" y="26"/>
                      <a:pt x="26" y="26"/>
                    </a:cubicBezTo>
                    <a:cubicBezTo>
                      <a:pt x="32" y="26"/>
                      <a:pt x="32" y="26"/>
                      <a:pt x="32" y="26"/>
                    </a:cubicBezTo>
                    <a:cubicBezTo>
                      <a:pt x="34" y="26"/>
                      <a:pt x="35" y="27"/>
                      <a:pt x="35" y="28"/>
                    </a:cubicBezTo>
                    <a:cubicBezTo>
                      <a:pt x="35" y="29"/>
                      <a:pt x="34" y="30"/>
                      <a:pt x="32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bg1"/>
                  </a:solidFill>
                  <a:latin typeface="Lato" panose="020F0502020204030203" pitchFamily="34" charset="0"/>
                </a:endParaRPr>
              </a:p>
            </p:txBody>
          </p:sp>
        </p:grp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FF132D25-DF1B-8542-8624-FC72D24E77B8}"/>
              </a:ext>
            </a:extLst>
          </p:cNvPr>
          <p:cNvGrpSpPr/>
          <p:nvPr/>
        </p:nvGrpSpPr>
        <p:grpSpPr>
          <a:xfrm>
            <a:off x="11231004" y="11422755"/>
            <a:ext cx="1178827" cy="1170127"/>
            <a:chOff x="18352126" y="3498122"/>
            <a:chExt cx="1560078" cy="1548564"/>
          </a:xfrm>
        </p:grpSpPr>
        <p:sp>
          <p:nvSpPr>
            <p:cNvPr id="132" name="Freeform 525">
              <a:extLst>
                <a:ext uri="{FF2B5EF4-FFF2-40B4-BE49-F238E27FC236}">
                  <a16:creationId xmlns:a16="http://schemas.microsoft.com/office/drawing/2014/main" id="{B219EFC7-415F-7849-BC85-270F83CD99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52126" y="3498122"/>
              <a:ext cx="1560078" cy="1548564"/>
            </a:xfrm>
            <a:custGeom>
              <a:avLst/>
              <a:gdLst>
                <a:gd name="T0" fmla="*/ 154881364 w 1194"/>
                <a:gd name="T1" fmla="*/ 76231508 h 1185"/>
                <a:gd name="T2" fmla="*/ 154881364 w 1194"/>
                <a:gd name="T3" fmla="*/ 76231508 h 1185"/>
                <a:gd name="T4" fmla="*/ 77375646 w 1194"/>
                <a:gd name="T5" fmla="*/ 153761789 h 1185"/>
                <a:gd name="T6" fmla="*/ 0 w 1194"/>
                <a:gd name="T7" fmla="*/ 76231508 h 1185"/>
                <a:gd name="T8" fmla="*/ 77375646 w 1194"/>
                <a:gd name="T9" fmla="*/ 0 h 1185"/>
                <a:gd name="T10" fmla="*/ 154881364 w 1194"/>
                <a:gd name="T11" fmla="*/ 76231508 h 118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94" h="1185">
                  <a:moveTo>
                    <a:pt x="1193" y="587"/>
                  </a:moveTo>
                  <a:lnTo>
                    <a:pt x="1193" y="587"/>
                  </a:lnTo>
                  <a:cubicBezTo>
                    <a:pt x="1193" y="922"/>
                    <a:pt x="922" y="1184"/>
                    <a:pt x="596" y="1184"/>
                  </a:cubicBezTo>
                  <a:cubicBezTo>
                    <a:pt x="271" y="1184"/>
                    <a:pt x="0" y="922"/>
                    <a:pt x="0" y="587"/>
                  </a:cubicBezTo>
                  <a:cubicBezTo>
                    <a:pt x="0" y="262"/>
                    <a:pt x="271" y="0"/>
                    <a:pt x="596" y="0"/>
                  </a:cubicBezTo>
                  <a:cubicBezTo>
                    <a:pt x="922" y="0"/>
                    <a:pt x="1193" y="262"/>
                    <a:pt x="1193" y="587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  <p:grpSp>
          <p:nvGrpSpPr>
            <p:cNvPr id="143" name="Group 142">
              <a:extLst>
                <a:ext uri="{FF2B5EF4-FFF2-40B4-BE49-F238E27FC236}">
                  <a16:creationId xmlns:a16="http://schemas.microsoft.com/office/drawing/2014/main" id="{EC9EBF22-9FC8-2F4A-9786-5801E109B064}"/>
                </a:ext>
              </a:extLst>
            </p:cNvPr>
            <p:cNvGrpSpPr/>
            <p:nvPr/>
          </p:nvGrpSpPr>
          <p:grpSpPr>
            <a:xfrm>
              <a:off x="18684503" y="3818422"/>
              <a:ext cx="876632" cy="838015"/>
              <a:chOff x="4833935" y="3983047"/>
              <a:chExt cx="360361" cy="344489"/>
            </a:xfrm>
            <a:solidFill>
              <a:schemeClr val="bg1"/>
            </a:solidFill>
          </p:grpSpPr>
          <p:sp>
            <p:nvSpPr>
              <p:cNvPr id="144" name="Freeform 143">
                <a:extLst>
                  <a:ext uri="{FF2B5EF4-FFF2-40B4-BE49-F238E27FC236}">
                    <a16:creationId xmlns:a16="http://schemas.microsoft.com/office/drawing/2014/main" id="{F3AF923F-E9E3-4444-A00C-5FC0622220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3935" y="4179900"/>
                <a:ext cx="74613" cy="128588"/>
              </a:xfrm>
              <a:custGeom>
                <a:avLst/>
                <a:gdLst>
                  <a:gd name="T0" fmla="*/ 18 w 20"/>
                  <a:gd name="T1" fmla="*/ 0 h 34"/>
                  <a:gd name="T2" fmla="*/ 2 w 20"/>
                  <a:gd name="T3" fmla="*/ 0 h 34"/>
                  <a:gd name="T4" fmla="*/ 0 w 20"/>
                  <a:gd name="T5" fmla="*/ 2 h 34"/>
                  <a:gd name="T6" fmla="*/ 0 w 20"/>
                  <a:gd name="T7" fmla="*/ 32 h 34"/>
                  <a:gd name="T8" fmla="*/ 2 w 20"/>
                  <a:gd name="T9" fmla="*/ 34 h 34"/>
                  <a:gd name="T10" fmla="*/ 18 w 20"/>
                  <a:gd name="T11" fmla="*/ 34 h 34"/>
                  <a:gd name="T12" fmla="*/ 20 w 20"/>
                  <a:gd name="T13" fmla="*/ 32 h 34"/>
                  <a:gd name="T14" fmla="*/ 20 w 20"/>
                  <a:gd name="T15" fmla="*/ 2 h 34"/>
                  <a:gd name="T16" fmla="*/ 18 w 20"/>
                  <a:gd name="T17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34">
                    <a:moveTo>
                      <a:pt x="18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3"/>
                      <a:pt x="1" y="34"/>
                      <a:pt x="2" y="34"/>
                    </a:cubicBezTo>
                    <a:cubicBezTo>
                      <a:pt x="18" y="34"/>
                      <a:pt x="18" y="34"/>
                      <a:pt x="18" y="34"/>
                    </a:cubicBezTo>
                    <a:cubicBezTo>
                      <a:pt x="19" y="34"/>
                      <a:pt x="20" y="33"/>
                      <a:pt x="20" y="3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19" y="0"/>
                      <a:pt x="1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bg1"/>
                  </a:solidFill>
                  <a:latin typeface="Lato" panose="020F0502020204030203" pitchFamily="34" charset="0"/>
                </a:endParaRPr>
              </a:p>
            </p:txBody>
          </p:sp>
          <p:sp>
            <p:nvSpPr>
              <p:cNvPr id="145" name="Freeform 144">
                <a:extLst>
                  <a:ext uri="{FF2B5EF4-FFF2-40B4-BE49-F238E27FC236}">
                    <a16:creationId xmlns:a16="http://schemas.microsoft.com/office/drawing/2014/main" id="{56A4C1D9-420F-1C42-BA7B-C10E316851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6483" y="4194186"/>
                <a:ext cx="277813" cy="133350"/>
              </a:xfrm>
              <a:custGeom>
                <a:avLst/>
                <a:gdLst>
                  <a:gd name="T0" fmla="*/ 73 w 74"/>
                  <a:gd name="T1" fmla="*/ 13 h 35"/>
                  <a:gd name="T2" fmla="*/ 59 w 74"/>
                  <a:gd name="T3" fmla="*/ 8 h 35"/>
                  <a:gd name="T4" fmla="*/ 47 w 74"/>
                  <a:gd name="T5" fmla="*/ 12 h 35"/>
                  <a:gd name="T6" fmla="*/ 47 w 74"/>
                  <a:gd name="T7" fmla="*/ 14 h 35"/>
                  <a:gd name="T8" fmla="*/ 45 w 74"/>
                  <a:gd name="T9" fmla="*/ 21 h 35"/>
                  <a:gd name="T10" fmla="*/ 38 w 74"/>
                  <a:gd name="T11" fmla="*/ 24 h 35"/>
                  <a:gd name="T12" fmla="*/ 18 w 74"/>
                  <a:gd name="T13" fmla="*/ 24 h 35"/>
                  <a:gd name="T14" fmla="*/ 16 w 74"/>
                  <a:gd name="T15" fmla="*/ 22 h 35"/>
                  <a:gd name="T16" fmla="*/ 18 w 74"/>
                  <a:gd name="T17" fmla="*/ 20 h 35"/>
                  <a:gd name="T18" fmla="*/ 38 w 74"/>
                  <a:gd name="T19" fmla="*/ 20 h 35"/>
                  <a:gd name="T20" fmla="*/ 42 w 74"/>
                  <a:gd name="T21" fmla="*/ 18 h 35"/>
                  <a:gd name="T22" fmla="*/ 43 w 74"/>
                  <a:gd name="T23" fmla="*/ 14 h 35"/>
                  <a:gd name="T24" fmla="*/ 38 w 74"/>
                  <a:gd name="T25" fmla="*/ 8 h 35"/>
                  <a:gd name="T26" fmla="*/ 27 w 74"/>
                  <a:gd name="T27" fmla="*/ 8 h 35"/>
                  <a:gd name="T28" fmla="*/ 26 w 74"/>
                  <a:gd name="T29" fmla="*/ 8 h 35"/>
                  <a:gd name="T30" fmla="*/ 25 w 74"/>
                  <a:gd name="T31" fmla="*/ 7 h 35"/>
                  <a:gd name="T32" fmla="*/ 8 w 74"/>
                  <a:gd name="T33" fmla="*/ 0 h 35"/>
                  <a:gd name="T34" fmla="*/ 2 w 74"/>
                  <a:gd name="T35" fmla="*/ 0 h 35"/>
                  <a:gd name="T36" fmla="*/ 0 w 74"/>
                  <a:gd name="T37" fmla="*/ 2 h 35"/>
                  <a:gd name="T38" fmla="*/ 0 w 74"/>
                  <a:gd name="T39" fmla="*/ 24 h 35"/>
                  <a:gd name="T40" fmla="*/ 1 w 74"/>
                  <a:gd name="T41" fmla="*/ 26 h 35"/>
                  <a:gd name="T42" fmla="*/ 16 w 74"/>
                  <a:gd name="T43" fmla="*/ 31 h 35"/>
                  <a:gd name="T44" fmla="*/ 32 w 74"/>
                  <a:gd name="T45" fmla="*/ 35 h 35"/>
                  <a:gd name="T46" fmla="*/ 49 w 74"/>
                  <a:gd name="T47" fmla="*/ 29 h 35"/>
                  <a:gd name="T48" fmla="*/ 73 w 74"/>
                  <a:gd name="T49" fmla="*/ 16 h 35"/>
                  <a:gd name="T50" fmla="*/ 74 w 74"/>
                  <a:gd name="T51" fmla="*/ 14 h 35"/>
                  <a:gd name="T52" fmla="*/ 73 w 74"/>
                  <a:gd name="T53" fmla="*/ 13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74" h="35">
                    <a:moveTo>
                      <a:pt x="73" y="13"/>
                    </a:moveTo>
                    <a:cubicBezTo>
                      <a:pt x="69" y="8"/>
                      <a:pt x="65" y="7"/>
                      <a:pt x="59" y="8"/>
                    </a:cubicBezTo>
                    <a:cubicBezTo>
                      <a:pt x="47" y="12"/>
                      <a:pt x="47" y="12"/>
                      <a:pt x="47" y="12"/>
                    </a:cubicBezTo>
                    <a:cubicBezTo>
                      <a:pt x="47" y="13"/>
                      <a:pt x="47" y="13"/>
                      <a:pt x="47" y="14"/>
                    </a:cubicBezTo>
                    <a:cubicBezTo>
                      <a:pt x="47" y="17"/>
                      <a:pt x="47" y="19"/>
                      <a:pt x="45" y="21"/>
                    </a:cubicBezTo>
                    <a:cubicBezTo>
                      <a:pt x="43" y="23"/>
                      <a:pt x="41" y="24"/>
                      <a:pt x="38" y="24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7" y="24"/>
                      <a:pt x="16" y="23"/>
                      <a:pt x="16" y="22"/>
                    </a:cubicBezTo>
                    <a:cubicBezTo>
                      <a:pt x="16" y="21"/>
                      <a:pt x="17" y="20"/>
                      <a:pt x="18" y="20"/>
                    </a:cubicBezTo>
                    <a:cubicBezTo>
                      <a:pt x="38" y="20"/>
                      <a:pt x="38" y="20"/>
                      <a:pt x="38" y="20"/>
                    </a:cubicBezTo>
                    <a:cubicBezTo>
                      <a:pt x="40" y="20"/>
                      <a:pt x="41" y="19"/>
                      <a:pt x="42" y="18"/>
                    </a:cubicBezTo>
                    <a:cubicBezTo>
                      <a:pt x="43" y="17"/>
                      <a:pt x="43" y="16"/>
                      <a:pt x="43" y="14"/>
                    </a:cubicBezTo>
                    <a:cubicBezTo>
                      <a:pt x="43" y="12"/>
                      <a:pt x="42" y="8"/>
                      <a:pt x="38" y="8"/>
                    </a:cubicBezTo>
                    <a:cubicBezTo>
                      <a:pt x="27" y="8"/>
                      <a:pt x="27" y="8"/>
                      <a:pt x="27" y="8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5" y="8"/>
                      <a:pt x="25" y="8"/>
                      <a:pt x="25" y="7"/>
                    </a:cubicBezTo>
                    <a:cubicBezTo>
                      <a:pt x="23" y="6"/>
                      <a:pt x="17" y="0"/>
                      <a:pt x="8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25"/>
                      <a:pt x="1" y="26"/>
                      <a:pt x="1" y="26"/>
                    </a:cubicBezTo>
                    <a:cubicBezTo>
                      <a:pt x="8" y="28"/>
                      <a:pt x="12" y="30"/>
                      <a:pt x="16" y="31"/>
                    </a:cubicBezTo>
                    <a:cubicBezTo>
                      <a:pt x="24" y="34"/>
                      <a:pt x="28" y="35"/>
                      <a:pt x="32" y="35"/>
                    </a:cubicBezTo>
                    <a:cubicBezTo>
                      <a:pt x="37" y="35"/>
                      <a:pt x="41" y="33"/>
                      <a:pt x="49" y="29"/>
                    </a:cubicBezTo>
                    <a:cubicBezTo>
                      <a:pt x="54" y="26"/>
                      <a:pt x="62" y="21"/>
                      <a:pt x="73" y="16"/>
                    </a:cubicBezTo>
                    <a:cubicBezTo>
                      <a:pt x="73" y="15"/>
                      <a:pt x="74" y="15"/>
                      <a:pt x="74" y="14"/>
                    </a:cubicBezTo>
                    <a:cubicBezTo>
                      <a:pt x="74" y="14"/>
                      <a:pt x="74" y="13"/>
                      <a:pt x="73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bg1"/>
                  </a:solidFill>
                  <a:latin typeface="Lato" panose="020F0502020204030203" pitchFamily="34" charset="0"/>
                </a:endParaRPr>
              </a:p>
            </p:txBody>
          </p:sp>
          <p:sp>
            <p:nvSpPr>
              <p:cNvPr id="146" name="Freeform 145">
                <a:extLst>
                  <a:ext uri="{FF2B5EF4-FFF2-40B4-BE49-F238E27FC236}">
                    <a16:creationId xmlns:a16="http://schemas.microsoft.com/office/drawing/2014/main" id="{2FE414AE-5B5C-6B44-A97B-59B472448C5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037140" y="3983047"/>
                <a:ext cx="104775" cy="106363"/>
              </a:xfrm>
              <a:custGeom>
                <a:avLst/>
                <a:gdLst>
                  <a:gd name="T0" fmla="*/ 14 w 28"/>
                  <a:gd name="T1" fmla="*/ 28 h 28"/>
                  <a:gd name="T2" fmla="*/ 28 w 28"/>
                  <a:gd name="T3" fmla="*/ 14 h 28"/>
                  <a:gd name="T4" fmla="*/ 14 w 28"/>
                  <a:gd name="T5" fmla="*/ 0 h 28"/>
                  <a:gd name="T6" fmla="*/ 0 w 28"/>
                  <a:gd name="T7" fmla="*/ 14 h 28"/>
                  <a:gd name="T8" fmla="*/ 14 w 28"/>
                  <a:gd name="T9" fmla="*/ 28 h 28"/>
                  <a:gd name="T10" fmla="*/ 12 w 28"/>
                  <a:gd name="T11" fmla="*/ 10 h 28"/>
                  <a:gd name="T12" fmla="*/ 14 w 28"/>
                  <a:gd name="T13" fmla="*/ 8 h 28"/>
                  <a:gd name="T14" fmla="*/ 16 w 28"/>
                  <a:gd name="T15" fmla="*/ 10 h 28"/>
                  <a:gd name="T16" fmla="*/ 16 w 28"/>
                  <a:gd name="T17" fmla="*/ 18 h 28"/>
                  <a:gd name="T18" fmla="*/ 14 w 28"/>
                  <a:gd name="T19" fmla="*/ 20 h 28"/>
                  <a:gd name="T20" fmla="*/ 12 w 28"/>
                  <a:gd name="T21" fmla="*/ 18 h 28"/>
                  <a:gd name="T22" fmla="*/ 12 w 28"/>
                  <a:gd name="T23" fmla="*/ 1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28">
                    <a:moveTo>
                      <a:pt x="14" y="28"/>
                    </a:moveTo>
                    <a:cubicBezTo>
                      <a:pt x="22" y="28"/>
                      <a:pt x="28" y="22"/>
                      <a:pt x="28" y="14"/>
                    </a:cubicBezTo>
                    <a:cubicBezTo>
                      <a:pt x="28" y="6"/>
                      <a:pt x="22" y="0"/>
                      <a:pt x="14" y="0"/>
                    </a:cubicBezTo>
                    <a:cubicBezTo>
                      <a:pt x="6" y="0"/>
                      <a:pt x="0" y="6"/>
                      <a:pt x="0" y="14"/>
                    </a:cubicBezTo>
                    <a:cubicBezTo>
                      <a:pt x="0" y="22"/>
                      <a:pt x="6" y="28"/>
                      <a:pt x="14" y="28"/>
                    </a:cubicBezTo>
                    <a:close/>
                    <a:moveTo>
                      <a:pt x="12" y="10"/>
                    </a:moveTo>
                    <a:cubicBezTo>
                      <a:pt x="12" y="9"/>
                      <a:pt x="13" y="8"/>
                      <a:pt x="14" y="8"/>
                    </a:cubicBezTo>
                    <a:cubicBezTo>
                      <a:pt x="15" y="8"/>
                      <a:pt x="16" y="9"/>
                      <a:pt x="16" y="10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6" y="19"/>
                      <a:pt x="15" y="20"/>
                      <a:pt x="14" y="20"/>
                    </a:cubicBezTo>
                    <a:cubicBezTo>
                      <a:pt x="13" y="20"/>
                      <a:pt x="12" y="19"/>
                      <a:pt x="12" y="18"/>
                    </a:cubicBezTo>
                    <a:lnTo>
                      <a:pt x="12" y="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bg1"/>
                  </a:solidFill>
                  <a:latin typeface="Lato" panose="020F0502020204030203" pitchFamily="34" charset="0"/>
                </a:endParaRPr>
              </a:p>
            </p:txBody>
          </p:sp>
          <p:sp>
            <p:nvSpPr>
              <p:cNvPr id="147" name="Freeform 146">
                <a:extLst>
                  <a:ext uri="{FF2B5EF4-FFF2-40B4-BE49-F238E27FC236}">
                    <a16:creationId xmlns:a16="http://schemas.microsoft.com/office/drawing/2014/main" id="{0B4CCCA1-9C9A-DF4F-B17A-DC3BC5686FF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968875" y="4089401"/>
                <a:ext cx="104775" cy="104775"/>
              </a:xfrm>
              <a:custGeom>
                <a:avLst/>
                <a:gdLst>
                  <a:gd name="T0" fmla="*/ 14 w 28"/>
                  <a:gd name="T1" fmla="*/ 28 h 28"/>
                  <a:gd name="T2" fmla="*/ 28 w 28"/>
                  <a:gd name="T3" fmla="*/ 14 h 28"/>
                  <a:gd name="T4" fmla="*/ 14 w 28"/>
                  <a:gd name="T5" fmla="*/ 0 h 28"/>
                  <a:gd name="T6" fmla="*/ 0 w 28"/>
                  <a:gd name="T7" fmla="*/ 14 h 28"/>
                  <a:gd name="T8" fmla="*/ 14 w 28"/>
                  <a:gd name="T9" fmla="*/ 28 h 28"/>
                  <a:gd name="T10" fmla="*/ 12 w 28"/>
                  <a:gd name="T11" fmla="*/ 10 h 28"/>
                  <a:gd name="T12" fmla="*/ 14 w 28"/>
                  <a:gd name="T13" fmla="*/ 8 h 28"/>
                  <a:gd name="T14" fmla="*/ 16 w 28"/>
                  <a:gd name="T15" fmla="*/ 10 h 28"/>
                  <a:gd name="T16" fmla="*/ 16 w 28"/>
                  <a:gd name="T17" fmla="*/ 18 h 28"/>
                  <a:gd name="T18" fmla="*/ 14 w 28"/>
                  <a:gd name="T19" fmla="*/ 20 h 28"/>
                  <a:gd name="T20" fmla="*/ 12 w 28"/>
                  <a:gd name="T21" fmla="*/ 18 h 28"/>
                  <a:gd name="T22" fmla="*/ 12 w 28"/>
                  <a:gd name="T23" fmla="*/ 1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28">
                    <a:moveTo>
                      <a:pt x="14" y="28"/>
                    </a:moveTo>
                    <a:cubicBezTo>
                      <a:pt x="22" y="28"/>
                      <a:pt x="28" y="22"/>
                      <a:pt x="28" y="14"/>
                    </a:cubicBezTo>
                    <a:cubicBezTo>
                      <a:pt x="28" y="6"/>
                      <a:pt x="22" y="0"/>
                      <a:pt x="14" y="0"/>
                    </a:cubicBezTo>
                    <a:cubicBezTo>
                      <a:pt x="6" y="0"/>
                      <a:pt x="0" y="6"/>
                      <a:pt x="0" y="14"/>
                    </a:cubicBezTo>
                    <a:cubicBezTo>
                      <a:pt x="0" y="22"/>
                      <a:pt x="6" y="28"/>
                      <a:pt x="14" y="28"/>
                    </a:cubicBezTo>
                    <a:close/>
                    <a:moveTo>
                      <a:pt x="12" y="10"/>
                    </a:moveTo>
                    <a:cubicBezTo>
                      <a:pt x="12" y="9"/>
                      <a:pt x="13" y="8"/>
                      <a:pt x="14" y="8"/>
                    </a:cubicBezTo>
                    <a:cubicBezTo>
                      <a:pt x="15" y="8"/>
                      <a:pt x="16" y="9"/>
                      <a:pt x="16" y="10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6" y="19"/>
                      <a:pt x="15" y="20"/>
                      <a:pt x="14" y="20"/>
                    </a:cubicBezTo>
                    <a:cubicBezTo>
                      <a:pt x="13" y="20"/>
                      <a:pt x="12" y="19"/>
                      <a:pt x="12" y="18"/>
                    </a:cubicBezTo>
                    <a:lnTo>
                      <a:pt x="12" y="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bg1"/>
                  </a:solidFill>
                  <a:latin typeface="Lato" panose="020F0502020204030203" pitchFamily="34" charset="0"/>
                </a:endParaRPr>
              </a:p>
            </p:txBody>
          </p:sp>
        </p:grp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8754911-6114-AB41-8802-B2DDEBEEDD1C}"/>
              </a:ext>
            </a:extLst>
          </p:cNvPr>
          <p:cNvGrpSpPr/>
          <p:nvPr/>
        </p:nvGrpSpPr>
        <p:grpSpPr>
          <a:xfrm>
            <a:off x="17630607" y="11387061"/>
            <a:ext cx="1170127" cy="1170127"/>
            <a:chOff x="23323666" y="3498122"/>
            <a:chExt cx="1548564" cy="1548564"/>
          </a:xfrm>
        </p:grpSpPr>
        <p:sp>
          <p:nvSpPr>
            <p:cNvPr id="133" name="Freeform 526">
              <a:extLst>
                <a:ext uri="{FF2B5EF4-FFF2-40B4-BE49-F238E27FC236}">
                  <a16:creationId xmlns:a16="http://schemas.microsoft.com/office/drawing/2014/main" id="{83D3EEEF-0D65-F940-B5DD-3B6BCC9B7A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23666" y="3498122"/>
              <a:ext cx="1548564" cy="1548564"/>
            </a:xfrm>
            <a:custGeom>
              <a:avLst/>
              <a:gdLst>
                <a:gd name="T0" fmla="*/ 153761789 w 1185"/>
                <a:gd name="T1" fmla="*/ 76231508 h 1185"/>
                <a:gd name="T2" fmla="*/ 153761789 w 1185"/>
                <a:gd name="T3" fmla="*/ 76231508 h 1185"/>
                <a:gd name="T4" fmla="*/ 77530280 w 1185"/>
                <a:gd name="T5" fmla="*/ 153761789 h 1185"/>
                <a:gd name="T6" fmla="*/ 0 w 1185"/>
                <a:gd name="T7" fmla="*/ 76231508 h 1185"/>
                <a:gd name="T8" fmla="*/ 77530280 w 1185"/>
                <a:gd name="T9" fmla="*/ 0 h 1185"/>
                <a:gd name="T10" fmla="*/ 153761789 w 1185"/>
                <a:gd name="T11" fmla="*/ 76231508 h 118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85" h="1185">
                  <a:moveTo>
                    <a:pt x="1184" y="587"/>
                  </a:moveTo>
                  <a:lnTo>
                    <a:pt x="1184" y="587"/>
                  </a:lnTo>
                  <a:cubicBezTo>
                    <a:pt x="1184" y="922"/>
                    <a:pt x="922" y="1184"/>
                    <a:pt x="597" y="1184"/>
                  </a:cubicBezTo>
                  <a:cubicBezTo>
                    <a:pt x="271" y="1184"/>
                    <a:pt x="0" y="922"/>
                    <a:pt x="0" y="587"/>
                  </a:cubicBezTo>
                  <a:cubicBezTo>
                    <a:pt x="0" y="262"/>
                    <a:pt x="271" y="0"/>
                    <a:pt x="597" y="0"/>
                  </a:cubicBezTo>
                  <a:cubicBezTo>
                    <a:pt x="922" y="0"/>
                    <a:pt x="1184" y="262"/>
                    <a:pt x="1184" y="58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  <p:grpSp>
          <p:nvGrpSpPr>
            <p:cNvPr id="148" name="Group 147">
              <a:extLst>
                <a:ext uri="{FF2B5EF4-FFF2-40B4-BE49-F238E27FC236}">
                  <a16:creationId xmlns:a16="http://schemas.microsoft.com/office/drawing/2014/main" id="{F0EE3C4F-A865-7B48-B1CE-89805313C3BD}"/>
                </a:ext>
              </a:extLst>
            </p:cNvPr>
            <p:cNvGrpSpPr/>
            <p:nvPr/>
          </p:nvGrpSpPr>
          <p:grpSpPr>
            <a:xfrm>
              <a:off x="23783911" y="3915598"/>
              <a:ext cx="735439" cy="738663"/>
              <a:chOff x="9161458" y="1803401"/>
              <a:chExt cx="360368" cy="361949"/>
            </a:xfrm>
            <a:solidFill>
              <a:schemeClr val="bg1"/>
            </a:solidFill>
          </p:grpSpPr>
          <p:sp>
            <p:nvSpPr>
              <p:cNvPr id="149" name="Freeform 101">
                <a:extLst>
                  <a:ext uri="{FF2B5EF4-FFF2-40B4-BE49-F238E27FC236}">
                    <a16:creationId xmlns:a16="http://schemas.microsoft.com/office/drawing/2014/main" id="{862E1DD1-AD0B-DE46-81F5-35F012FD82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61468" y="1965326"/>
                <a:ext cx="168275" cy="93663"/>
              </a:xfrm>
              <a:custGeom>
                <a:avLst/>
                <a:gdLst>
                  <a:gd name="T0" fmla="*/ 40 w 45"/>
                  <a:gd name="T1" fmla="*/ 25 h 25"/>
                  <a:gd name="T2" fmla="*/ 40 w 45"/>
                  <a:gd name="T3" fmla="*/ 25 h 25"/>
                  <a:gd name="T4" fmla="*/ 45 w 45"/>
                  <a:gd name="T5" fmla="*/ 11 h 25"/>
                  <a:gd name="T6" fmla="*/ 40 w 45"/>
                  <a:gd name="T7" fmla="*/ 11 h 25"/>
                  <a:gd name="T8" fmla="*/ 0 w 45"/>
                  <a:gd name="T9" fmla="*/ 0 h 25"/>
                  <a:gd name="T10" fmla="*/ 0 w 45"/>
                  <a:gd name="T11" fmla="*/ 11 h 25"/>
                  <a:gd name="T12" fmla="*/ 40 w 45"/>
                  <a:gd name="T13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" h="25">
                    <a:moveTo>
                      <a:pt x="40" y="25"/>
                    </a:moveTo>
                    <a:cubicBezTo>
                      <a:pt x="40" y="25"/>
                      <a:pt x="40" y="25"/>
                      <a:pt x="40" y="25"/>
                    </a:cubicBezTo>
                    <a:cubicBezTo>
                      <a:pt x="40" y="20"/>
                      <a:pt x="42" y="15"/>
                      <a:pt x="45" y="11"/>
                    </a:cubicBezTo>
                    <a:cubicBezTo>
                      <a:pt x="43" y="11"/>
                      <a:pt x="42" y="11"/>
                      <a:pt x="40" y="11"/>
                    </a:cubicBezTo>
                    <a:cubicBezTo>
                      <a:pt x="24" y="11"/>
                      <a:pt x="7" y="7"/>
                      <a:pt x="0" y="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7"/>
                      <a:pt x="18" y="25"/>
                      <a:pt x="40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bg1"/>
                  </a:solidFill>
                  <a:latin typeface="Lato" panose="020F0502020204030203" pitchFamily="34" charset="0"/>
                </a:endParaRPr>
              </a:p>
            </p:txBody>
          </p:sp>
          <p:sp>
            <p:nvSpPr>
              <p:cNvPr id="150" name="Freeform 102">
                <a:extLst>
                  <a:ext uri="{FF2B5EF4-FFF2-40B4-BE49-F238E27FC236}">
                    <a16:creationId xmlns:a16="http://schemas.microsoft.com/office/drawing/2014/main" id="{CFF5986D-1CB0-1D4C-A26B-0829189C69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61468" y="1897063"/>
                <a:ext cx="300039" cy="95250"/>
              </a:xfrm>
              <a:custGeom>
                <a:avLst/>
                <a:gdLst>
                  <a:gd name="T0" fmla="*/ 40 w 80"/>
                  <a:gd name="T1" fmla="*/ 25 h 25"/>
                  <a:gd name="T2" fmla="*/ 48 w 80"/>
                  <a:gd name="T3" fmla="*/ 25 h 25"/>
                  <a:gd name="T4" fmla="*/ 70 w 80"/>
                  <a:gd name="T5" fmla="*/ 15 h 25"/>
                  <a:gd name="T6" fmla="*/ 78 w 80"/>
                  <a:gd name="T7" fmla="*/ 16 h 25"/>
                  <a:gd name="T8" fmla="*/ 80 w 80"/>
                  <a:gd name="T9" fmla="*/ 15 h 25"/>
                  <a:gd name="T10" fmla="*/ 80 w 80"/>
                  <a:gd name="T11" fmla="*/ 2 h 25"/>
                  <a:gd name="T12" fmla="*/ 40 w 80"/>
                  <a:gd name="T13" fmla="*/ 11 h 25"/>
                  <a:gd name="T14" fmla="*/ 0 w 80"/>
                  <a:gd name="T15" fmla="*/ 0 h 25"/>
                  <a:gd name="T16" fmla="*/ 0 w 80"/>
                  <a:gd name="T17" fmla="*/ 11 h 25"/>
                  <a:gd name="T18" fmla="*/ 40 w 80"/>
                  <a:gd name="T1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0" h="25">
                    <a:moveTo>
                      <a:pt x="40" y="25"/>
                    </a:moveTo>
                    <a:cubicBezTo>
                      <a:pt x="43" y="25"/>
                      <a:pt x="45" y="25"/>
                      <a:pt x="48" y="25"/>
                    </a:cubicBezTo>
                    <a:cubicBezTo>
                      <a:pt x="53" y="19"/>
                      <a:pt x="61" y="15"/>
                      <a:pt x="70" y="15"/>
                    </a:cubicBezTo>
                    <a:cubicBezTo>
                      <a:pt x="73" y="15"/>
                      <a:pt x="76" y="15"/>
                      <a:pt x="78" y="16"/>
                    </a:cubicBezTo>
                    <a:cubicBezTo>
                      <a:pt x="79" y="16"/>
                      <a:pt x="79" y="15"/>
                      <a:pt x="80" y="15"/>
                    </a:cubicBezTo>
                    <a:cubicBezTo>
                      <a:pt x="80" y="2"/>
                      <a:pt x="80" y="2"/>
                      <a:pt x="80" y="2"/>
                    </a:cubicBezTo>
                    <a:cubicBezTo>
                      <a:pt x="71" y="7"/>
                      <a:pt x="55" y="11"/>
                      <a:pt x="40" y="11"/>
                    </a:cubicBezTo>
                    <a:cubicBezTo>
                      <a:pt x="24" y="11"/>
                      <a:pt x="7" y="7"/>
                      <a:pt x="0" y="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7"/>
                      <a:pt x="18" y="25"/>
                      <a:pt x="40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bg1"/>
                  </a:solidFill>
                  <a:latin typeface="Lato" panose="020F0502020204030203" pitchFamily="34" charset="0"/>
                </a:endParaRPr>
              </a:p>
            </p:txBody>
          </p:sp>
          <p:sp>
            <p:nvSpPr>
              <p:cNvPr id="151" name="Freeform 103">
                <a:extLst>
                  <a:ext uri="{FF2B5EF4-FFF2-40B4-BE49-F238E27FC236}">
                    <a16:creationId xmlns:a16="http://schemas.microsoft.com/office/drawing/2014/main" id="{E9A8C069-2100-EB43-B4A4-F89F3A9D88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61458" y="1803401"/>
                <a:ext cx="300039" cy="120650"/>
              </a:xfrm>
              <a:custGeom>
                <a:avLst/>
                <a:gdLst>
                  <a:gd name="T0" fmla="*/ 40 w 80"/>
                  <a:gd name="T1" fmla="*/ 32 h 32"/>
                  <a:gd name="T2" fmla="*/ 80 w 80"/>
                  <a:gd name="T3" fmla="*/ 22 h 32"/>
                  <a:gd name="T4" fmla="*/ 80 w 80"/>
                  <a:gd name="T5" fmla="*/ 18 h 32"/>
                  <a:gd name="T6" fmla="*/ 40 w 80"/>
                  <a:gd name="T7" fmla="*/ 0 h 32"/>
                  <a:gd name="T8" fmla="*/ 0 w 80"/>
                  <a:gd name="T9" fmla="*/ 18 h 32"/>
                  <a:gd name="T10" fmla="*/ 40 w 80"/>
                  <a:gd name="T11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0" h="32">
                    <a:moveTo>
                      <a:pt x="40" y="32"/>
                    </a:moveTo>
                    <a:cubicBezTo>
                      <a:pt x="58" y="32"/>
                      <a:pt x="74" y="27"/>
                      <a:pt x="80" y="22"/>
                    </a:cubicBezTo>
                    <a:cubicBezTo>
                      <a:pt x="80" y="18"/>
                      <a:pt x="80" y="18"/>
                      <a:pt x="80" y="18"/>
                    </a:cubicBezTo>
                    <a:cubicBezTo>
                      <a:pt x="80" y="8"/>
                      <a:pt x="62" y="0"/>
                      <a:pt x="40" y="0"/>
                    </a:cubicBezTo>
                    <a:cubicBezTo>
                      <a:pt x="18" y="0"/>
                      <a:pt x="0" y="8"/>
                      <a:pt x="0" y="18"/>
                    </a:cubicBezTo>
                    <a:cubicBezTo>
                      <a:pt x="0" y="24"/>
                      <a:pt x="18" y="32"/>
                      <a:pt x="40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bg1"/>
                  </a:solidFill>
                  <a:latin typeface="Lato" panose="020F0502020204030203" pitchFamily="34" charset="0"/>
                </a:endParaRPr>
              </a:p>
            </p:txBody>
          </p:sp>
          <p:sp>
            <p:nvSpPr>
              <p:cNvPr id="152" name="Freeform 104">
                <a:extLst>
                  <a:ext uri="{FF2B5EF4-FFF2-40B4-BE49-F238E27FC236}">
                    <a16:creationId xmlns:a16="http://schemas.microsoft.com/office/drawing/2014/main" id="{FD8F371D-E11B-D748-933A-2B62B41763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61468" y="2033588"/>
                <a:ext cx="173038" cy="101600"/>
              </a:xfrm>
              <a:custGeom>
                <a:avLst/>
                <a:gdLst>
                  <a:gd name="T0" fmla="*/ 40 w 46"/>
                  <a:gd name="T1" fmla="*/ 11 h 27"/>
                  <a:gd name="T2" fmla="*/ 0 w 46"/>
                  <a:gd name="T3" fmla="*/ 0 h 27"/>
                  <a:gd name="T4" fmla="*/ 0 w 46"/>
                  <a:gd name="T5" fmla="*/ 9 h 27"/>
                  <a:gd name="T6" fmla="*/ 40 w 46"/>
                  <a:gd name="T7" fmla="*/ 27 h 27"/>
                  <a:gd name="T8" fmla="*/ 46 w 46"/>
                  <a:gd name="T9" fmla="*/ 27 h 27"/>
                  <a:gd name="T10" fmla="*/ 40 w 46"/>
                  <a:gd name="T11" fmla="*/ 11 h 27"/>
                  <a:gd name="T12" fmla="*/ 40 w 46"/>
                  <a:gd name="T13" fmla="*/ 1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6" h="27">
                    <a:moveTo>
                      <a:pt x="40" y="11"/>
                    </a:moveTo>
                    <a:cubicBezTo>
                      <a:pt x="24" y="11"/>
                      <a:pt x="7" y="7"/>
                      <a:pt x="0" y="0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19"/>
                      <a:pt x="18" y="27"/>
                      <a:pt x="40" y="27"/>
                    </a:cubicBezTo>
                    <a:cubicBezTo>
                      <a:pt x="42" y="27"/>
                      <a:pt x="44" y="27"/>
                      <a:pt x="46" y="27"/>
                    </a:cubicBezTo>
                    <a:cubicBezTo>
                      <a:pt x="43" y="22"/>
                      <a:pt x="40" y="17"/>
                      <a:pt x="40" y="11"/>
                    </a:cubicBezTo>
                    <a:cubicBezTo>
                      <a:pt x="40" y="11"/>
                      <a:pt x="40" y="11"/>
                      <a:pt x="4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bg1"/>
                  </a:solidFill>
                  <a:latin typeface="Lato" panose="020F0502020204030203" pitchFamily="34" charset="0"/>
                </a:endParaRPr>
              </a:p>
            </p:txBody>
          </p:sp>
          <p:sp>
            <p:nvSpPr>
              <p:cNvPr id="153" name="Freeform 105">
                <a:extLst>
                  <a:ext uri="{FF2B5EF4-FFF2-40B4-BE49-F238E27FC236}">
                    <a16:creationId xmlns:a16="http://schemas.microsoft.com/office/drawing/2014/main" id="{6EFB4EAA-A21F-BE47-86F3-38DC32CDD9A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326563" y="1968500"/>
                <a:ext cx="195263" cy="196850"/>
              </a:xfrm>
              <a:custGeom>
                <a:avLst/>
                <a:gdLst>
                  <a:gd name="T0" fmla="*/ 26 w 52"/>
                  <a:gd name="T1" fmla="*/ 0 h 52"/>
                  <a:gd name="T2" fmla="*/ 0 w 52"/>
                  <a:gd name="T3" fmla="*/ 26 h 52"/>
                  <a:gd name="T4" fmla="*/ 26 w 52"/>
                  <a:gd name="T5" fmla="*/ 52 h 52"/>
                  <a:gd name="T6" fmla="*/ 52 w 52"/>
                  <a:gd name="T7" fmla="*/ 26 h 52"/>
                  <a:gd name="T8" fmla="*/ 26 w 52"/>
                  <a:gd name="T9" fmla="*/ 0 h 52"/>
                  <a:gd name="T10" fmla="*/ 32 w 52"/>
                  <a:gd name="T11" fmla="*/ 30 h 52"/>
                  <a:gd name="T12" fmla="*/ 22 w 52"/>
                  <a:gd name="T13" fmla="*/ 30 h 52"/>
                  <a:gd name="T14" fmla="*/ 22 w 52"/>
                  <a:gd name="T15" fmla="*/ 13 h 52"/>
                  <a:gd name="T16" fmla="*/ 24 w 52"/>
                  <a:gd name="T17" fmla="*/ 11 h 52"/>
                  <a:gd name="T18" fmla="*/ 26 w 52"/>
                  <a:gd name="T19" fmla="*/ 13 h 52"/>
                  <a:gd name="T20" fmla="*/ 26 w 52"/>
                  <a:gd name="T21" fmla="*/ 26 h 52"/>
                  <a:gd name="T22" fmla="*/ 32 w 52"/>
                  <a:gd name="T23" fmla="*/ 26 h 52"/>
                  <a:gd name="T24" fmla="*/ 35 w 52"/>
                  <a:gd name="T25" fmla="*/ 28 h 52"/>
                  <a:gd name="T26" fmla="*/ 32 w 52"/>
                  <a:gd name="T27" fmla="*/ 3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2" h="52">
                    <a:moveTo>
                      <a:pt x="26" y="0"/>
                    </a:moveTo>
                    <a:cubicBezTo>
                      <a:pt x="12" y="0"/>
                      <a:pt x="0" y="12"/>
                      <a:pt x="0" y="26"/>
                    </a:cubicBezTo>
                    <a:cubicBezTo>
                      <a:pt x="0" y="40"/>
                      <a:pt x="12" y="52"/>
                      <a:pt x="26" y="52"/>
                    </a:cubicBezTo>
                    <a:cubicBezTo>
                      <a:pt x="40" y="52"/>
                      <a:pt x="52" y="40"/>
                      <a:pt x="52" y="26"/>
                    </a:cubicBezTo>
                    <a:cubicBezTo>
                      <a:pt x="52" y="12"/>
                      <a:pt x="40" y="0"/>
                      <a:pt x="26" y="0"/>
                    </a:cubicBezTo>
                    <a:close/>
                    <a:moveTo>
                      <a:pt x="32" y="30"/>
                    </a:moveTo>
                    <a:cubicBezTo>
                      <a:pt x="22" y="30"/>
                      <a:pt x="22" y="30"/>
                      <a:pt x="22" y="3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2"/>
                      <a:pt x="23" y="11"/>
                      <a:pt x="24" y="11"/>
                    </a:cubicBezTo>
                    <a:cubicBezTo>
                      <a:pt x="25" y="11"/>
                      <a:pt x="26" y="12"/>
                      <a:pt x="26" y="13"/>
                    </a:cubicBezTo>
                    <a:cubicBezTo>
                      <a:pt x="26" y="26"/>
                      <a:pt x="26" y="26"/>
                      <a:pt x="26" y="26"/>
                    </a:cubicBezTo>
                    <a:cubicBezTo>
                      <a:pt x="32" y="26"/>
                      <a:pt x="32" y="26"/>
                      <a:pt x="32" y="26"/>
                    </a:cubicBezTo>
                    <a:cubicBezTo>
                      <a:pt x="34" y="26"/>
                      <a:pt x="35" y="27"/>
                      <a:pt x="35" y="28"/>
                    </a:cubicBezTo>
                    <a:cubicBezTo>
                      <a:pt x="35" y="29"/>
                      <a:pt x="34" y="30"/>
                      <a:pt x="32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bg1"/>
                  </a:solidFill>
                  <a:latin typeface="Lato" panose="020F0502020204030203" pitchFamily="34" charset="0"/>
                </a:endParaRPr>
              </a:p>
            </p:txBody>
          </p:sp>
        </p:grpSp>
      </p:grpSp>
      <p:sp>
        <p:nvSpPr>
          <p:cNvPr id="157" name="Freeform 170">
            <a:extLst>
              <a:ext uri="{FF2B5EF4-FFF2-40B4-BE49-F238E27FC236}">
                <a16:creationId xmlns:a16="http://schemas.microsoft.com/office/drawing/2014/main" id="{8E900A4C-D701-DE42-98B2-7D1D39FD27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9857" y="6784173"/>
            <a:ext cx="4758765" cy="3120652"/>
          </a:xfrm>
          <a:custGeom>
            <a:avLst/>
            <a:gdLst>
              <a:gd name="T0" fmla="*/ 362969903 w 4588"/>
              <a:gd name="T1" fmla="*/ 0 h 3008"/>
              <a:gd name="T2" fmla="*/ 362969903 w 4588"/>
              <a:gd name="T3" fmla="*/ 0 h 3008"/>
              <a:gd name="T4" fmla="*/ 27452733 w 4588"/>
              <a:gd name="T5" fmla="*/ 0 h 3008"/>
              <a:gd name="T6" fmla="*/ 16575133 w 4588"/>
              <a:gd name="T7" fmla="*/ 45083624 h 3008"/>
              <a:gd name="T8" fmla="*/ 173779985 w 4588"/>
              <a:gd name="T9" fmla="*/ 173857521 h 3008"/>
              <a:gd name="T10" fmla="*/ 173779985 w 4588"/>
              <a:gd name="T11" fmla="*/ 215572902 h 3008"/>
              <a:gd name="T12" fmla="*/ 16575133 w 4588"/>
              <a:gd name="T13" fmla="*/ 344346439 h 3008"/>
              <a:gd name="T14" fmla="*/ 27452733 w 4588"/>
              <a:gd name="T15" fmla="*/ 389559639 h 3008"/>
              <a:gd name="T16" fmla="*/ 362969903 w 4588"/>
              <a:gd name="T17" fmla="*/ 389559639 h 3008"/>
              <a:gd name="T18" fmla="*/ 373976690 w 4588"/>
              <a:gd name="T19" fmla="*/ 385154793 h 3008"/>
              <a:gd name="T20" fmla="*/ 581942954 w 4588"/>
              <a:gd name="T21" fmla="*/ 215572902 h 3008"/>
              <a:gd name="T22" fmla="*/ 581942954 w 4588"/>
              <a:gd name="T23" fmla="*/ 173857521 h 3008"/>
              <a:gd name="T24" fmla="*/ 373976690 w 4588"/>
              <a:gd name="T25" fmla="*/ 4404846 h 3008"/>
              <a:gd name="T26" fmla="*/ 362969903 w 4588"/>
              <a:gd name="T27" fmla="*/ 0 h 300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4588" h="3008">
                <a:moveTo>
                  <a:pt x="2803" y="0"/>
                </a:moveTo>
                <a:lnTo>
                  <a:pt x="2803" y="0"/>
                </a:lnTo>
                <a:cubicBezTo>
                  <a:pt x="212" y="0"/>
                  <a:pt x="212" y="0"/>
                  <a:pt x="212" y="0"/>
                </a:cubicBezTo>
                <a:cubicBezTo>
                  <a:pt x="60" y="0"/>
                  <a:pt x="0" y="246"/>
                  <a:pt x="128" y="348"/>
                </a:cubicBezTo>
                <a:cubicBezTo>
                  <a:pt x="1342" y="1342"/>
                  <a:pt x="1342" y="1342"/>
                  <a:pt x="1342" y="1342"/>
                </a:cubicBezTo>
                <a:cubicBezTo>
                  <a:pt x="1427" y="1418"/>
                  <a:pt x="1427" y="1588"/>
                  <a:pt x="1342" y="1664"/>
                </a:cubicBezTo>
                <a:cubicBezTo>
                  <a:pt x="128" y="2658"/>
                  <a:pt x="128" y="2658"/>
                  <a:pt x="128" y="2658"/>
                </a:cubicBezTo>
                <a:cubicBezTo>
                  <a:pt x="0" y="2760"/>
                  <a:pt x="60" y="3007"/>
                  <a:pt x="212" y="3007"/>
                </a:cubicBezTo>
                <a:cubicBezTo>
                  <a:pt x="2803" y="3007"/>
                  <a:pt x="2803" y="3007"/>
                  <a:pt x="2803" y="3007"/>
                </a:cubicBezTo>
                <a:cubicBezTo>
                  <a:pt x="2829" y="3007"/>
                  <a:pt x="2863" y="2998"/>
                  <a:pt x="2888" y="2973"/>
                </a:cubicBezTo>
                <a:cubicBezTo>
                  <a:pt x="4494" y="1664"/>
                  <a:pt x="4494" y="1664"/>
                  <a:pt x="4494" y="1664"/>
                </a:cubicBezTo>
                <a:cubicBezTo>
                  <a:pt x="4587" y="1588"/>
                  <a:pt x="4587" y="1418"/>
                  <a:pt x="4494" y="1342"/>
                </a:cubicBezTo>
                <a:cubicBezTo>
                  <a:pt x="2888" y="34"/>
                  <a:pt x="2888" y="34"/>
                  <a:pt x="2888" y="34"/>
                </a:cubicBezTo>
                <a:cubicBezTo>
                  <a:pt x="2863" y="9"/>
                  <a:pt x="2829" y="0"/>
                  <a:pt x="2803" y="0"/>
                </a:cubicBezTo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159" name="Delay 158">
            <a:extLst>
              <a:ext uri="{FF2B5EF4-FFF2-40B4-BE49-F238E27FC236}">
                <a16:creationId xmlns:a16="http://schemas.microsoft.com/office/drawing/2014/main" id="{0F5A0654-ACF6-0042-9087-EBD751F8E387}"/>
              </a:ext>
            </a:extLst>
          </p:cNvPr>
          <p:cNvSpPr/>
          <p:nvPr/>
        </p:nvSpPr>
        <p:spPr>
          <a:xfrm>
            <a:off x="19622056" y="6814652"/>
            <a:ext cx="3115736" cy="3120651"/>
          </a:xfrm>
          <a:prstGeom prst="flowChartDelay">
            <a:avLst/>
          </a:pr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grpSp>
        <p:nvGrpSpPr>
          <p:cNvPr id="60" name="Grupo 349">
            <a:extLst>
              <a:ext uri="{FF2B5EF4-FFF2-40B4-BE49-F238E27FC236}">
                <a16:creationId xmlns:a16="http://schemas.microsoft.com/office/drawing/2014/main" id="{9786A788-653F-A849-B1B3-2B68AE9DBE93}"/>
              </a:ext>
            </a:extLst>
          </p:cNvPr>
          <p:cNvGrpSpPr/>
          <p:nvPr/>
        </p:nvGrpSpPr>
        <p:grpSpPr>
          <a:xfrm>
            <a:off x="2668308" y="1022190"/>
            <a:ext cx="19041035" cy="1730453"/>
            <a:chOff x="2668308" y="861425"/>
            <a:chExt cx="19041035" cy="1730453"/>
          </a:xfrm>
        </p:grpSpPr>
        <p:sp>
          <p:nvSpPr>
            <p:cNvPr id="62" name="CuadroTexto 350">
              <a:extLst>
                <a:ext uri="{FF2B5EF4-FFF2-40B4-BE49-F238E27FC236}">
                  <a16:creationId xmlns:a16="http://schemas.microsoft.com/office/drawing/2014/main" id="{0EBA87AA-5C18-8D42-89D9-F29894CF0576}"/>
                </a:ext>
              </a:extLst>
            </p:cNvPr>
            <p:cNvSpPr txBox="1"/>
            <p:nvPr/>
          </p:nvSpPr>
          <p:spPr>
            <a:xfrm>
              <a:off x="7939140" y="861425"/>
              <a:ext cx="8499443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0" b="1" dirty="0">
                  <a:solidFill>
                    <a:schemeClr val="bg1"/>
                  </a:solidFill>
                  <a:latin typeface="Lato" panose="020F0502020204030203" pitchFamily="34" charset="0"/>
                  <a:ea typeface="Lato Heavy" charset="0"/>
                  <a:cs typeface="Lato Heavy" charset="0"/>
                </a:rPr>
                <a:t>Fishbone Diagram</a:t>
              </a:r>
            </a:p>
          </p:txBody>
        </p:sp>
        <p:sp>
          <p:nvSpPr>
            <p:cNvPr id="66" name="CuadroTexto 351">
              <a:extLst>
                <a:ext uri="{FF2B5EF4-FFF2-40B4-BE49-F238E27FC236}">
                  <a16:creationId xmlns:a16="http://schemas.microsoft.com/office/drawing/2014/main" id="{2F77E3A1-555F-1D46-9B20-F04CA7B8509A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143079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TM04033929[[fn=Slate]]</Template>
  <TotalTime>115948</TotalTime>
  <Words>65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Calisto MT</vt:lpstr>
      <vt:lpstr>Lato</vt:lpstr>
      <vt:lpstr>Montserrat Light</vt:lpstr>
      <vt:lpstr>Wingdings 2</vt:lpstr>
      <vt:lpstr>Slate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1811</cp:lastModifiedBy>
  <cp:revision>19273</cp:revision>
  <dcterms:created xsi:type="dcterms:W3CDTF">2014-11-12T21:47:38Z</dcterms:created>
  <dcterms:modified xsi:type="dcterms:W3CDTF">2022-05-26T04:43:38Z</dcterms:modified>
  <cp:category/>
</cp:coreProperties>
</file>