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77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46127457-F30F-E340-8D68-34B73378C028}"/>
              </a:ext>
            </a:extLst>
          </p:cNvPr>
          <p:cNvGrpSpPr/>
          <p:nvPr/>
        </p:nvGrpSpPr>
        <p:grpSpPr>
          <a:xfrm>
            <a:off x="1631899" y="4531775"/>
            <a:ext cx="21296731" cy="7314897"/>
            <a:chOff x="1700762" y="4531775"/>
            <a:chExt cx="21296731" cy="7314897"/>
          </a:xfrm>
        </p:grpSpPr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91F80CF-50E8-7A44-9F53-898162567128}"/>
                </a:ext>
              </a:extLst>
            </p:cNvPr>
            <p:cNvCxnSpPr>
              <a:cxnSpLocks/>
            </p:cNvCxnSpPr>
            <p:nvPr/>
          </p:nvCxnSpPr>
          <p:spPr>
            <a:xfrm>
              <a:off x="3779975" y="8176178"/>
              <a:ext cx="16638236" cy="17005"/>
            </a:xfrm>
            <a:prstGeom prst="straightConnector1">
              <a:avLst/>
            </a:prstGeom>
            <a:ln w="889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1A270D-8C38-4444-B7D0-E4F39CE37A7E}"/>
                </a:ext>
              </a:extLst>
            </p:cNvPr>
            <p:cNvGrpSpPr/>
            <p:nvPr/>
          </p:nvGrpSpPr>
          <p:grpSpPr>
            <a:xfrm>
              <a:off x="6023716" y="6133668"/>
              <a:ext cx="12983434" cy="4299938"/>
              <a:chOff x="6018398" y="5522582"/>
              <a:chExt cx="12112610" cy="5760649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5D9901BB-8E36-794C-9ED1-0258DC41903F}"/>
                  </a:ext>
                </a:extLst>
              </p:cNvPr>
              <p:cNvGrpSpPr/>
              <p:nvPr/>
            </p:nvGrpSpPr>
            <p:grpSpPr>
              <a:xfrm>
                <a:off x="6018398" y="5522582"/>
                <a:ext cx="12112610" cy="2771315"/>
                <a:chOff x="5105400" y="6462234"/>
                <a:chExt cx="12824460" cy="1797846"/>
              </a:xfrm>
            </p:grpSpPr>
            <p:cxnSp>
              <p:nvCxnSpPr>
                <p:cNvPr id="61" name="Straight Arrow Connector 60">
                  <a:extLst>
                    <a:ext uri="{FF2B5EF4-FFF2-40B4-BE49-F238E27FC236}">
                      <a16:creationId xmlns:a16="http://schemas.microsoft.com/office/drawing/2014/main" id="{488216A8-2CB5-9344-A6DD-9A0539F9EF56}"/>
                    </a:ext>
                  </a:extLst>
                </p:cNvPr>
                <p:cNvCxnSpPr/>
                <p:nvPr/>
              </p:nvCxnSpPr>
              <p:spPr>
                <a:xfrm>
                  <a:off x="5105400" y="6462234"/>
                  <a:ext cx="1188720" cy="1797846"/>
                </a:xfrm>
                <a:prstGeom prst="straightConnector1">
                  <a:avLst/>
                </a:prstGeom>
                <a:ln w="88900">
                  <a:solidFill>
                    <a:schemeClr val="bg1">
                      <a:lumMod val="50000"/>
                      <a:alpha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6597B1CE-15EF-4741-9E6A-09337DC4FA1D}"/>
                    </a:ext>
                  </a:extLst>
                </p:cNvPr>
                <p:cNvCxnSpPr/>
                <p:nvPr/>
              </p:nvCxnSpPr>
              <p:spPr>
                <a:xfrm>
                  <a:off x="11049000" y="6462234"/>
                  <a:ext cx="1188720" cy="1797846"/>
                </a:xfrm>
                <a:prstGeom prst="straightConnector1">
                  <a:avLst/>
                </a:prstGeom>
                <a:ln w="88900">
                  <a:solidFill>
                    <a:schemeClr val="bg1">
                      <a:lumMod val="50000"/>
                      <a:alpha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>
                  <a:extLst>
                    <a:ext uri="{FF2B5EF4-FFF2-40B4-BE49-F238E27FC236}">
                      <a16:creationId xmlns:a16="http://schemas.microsoft.com/office/drawing/2014/main" id="{466027BC-C03A-CA48-BB77-ABDFC51A1DC9}"/>
                    </a:ext>
                  </a:extLst>
                </p:cNvPr>
                <p:cNvCxnSpPr/>
                <p:nvPr/>
              </p:nvCxnSpPr>
              <p:spPr>
                <a:xfrm>
                  <a:off x="16741140" y="6462234"/>
                  <a:ext cx="1188720" cy="1797846"/>
                </a:xfrm>
                <a:prstGeom prst="straightConnector1">
                  <a:avLst/>
                </a:prstGeom>
                <a:ln w="88900">
                  <a:solidFill>
                    <a:schemeClr val="bg1">
                      <a:lumMod val="50000"/>
                      <a:alpha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B3FF7A54-398F-F249-B9A9-071FD13610AA}"/>
                  </a:ext>
                </a:extLst>
              </p:cNvPr>
              <p:cNvGrpSpPr/>
              <p:nvPr/>
            </p:nvGrpSpPr>
            <p:grpSpPr>
              <a:xfrm flipV="1">
                <a:off x="6018398" y="8330257"/>
                <a:ext cx="12112610" cy="2952974"/>
                <a:chOff x="5105400" y="6462234"/>
                <a:chExt cx="12824460" cy="1797846"/>
              </a:xfrm>
            </p:grpSpPr>
            <p:cxnSp>
              <p:nvCxnSpPr>
                <p:cNvPr id="58" name="Straight Arrow Connector 57">
                  <a:extLst>
                    <a:ext uri="{FF2B5EF4-FFF2-40B4-BE49-F238E27FC236}">
                      <a16:creationId xmlns:a16="http://schemas.microsoft.com/office/drawing/2014/main" id="{D9A85687-2973-6544-9C80-A571D51EAD65}"/>
                    </a:ext>
                  </a:extLst>
                </p:cNvPr>
                <p:cNvCxnSpPr/>
                <p:nvPr/>
              </p:nvCxnSpPr>
              <p:spPr>
                <a:xfrm>
                  <a:off x="5105400" y="6462234"/>
                  <a:ext cx="1188720" cy="1797846"/>
                </a:xfrm>
                <a:prstGeom prst="straightConnector1">
                  <a:avLst/>
                </a:prstGeom>
                <a:ln w="88900">
                  <a:solidFill>
                    <a:schemeClr val="bg1">
                      <a:lumMod val="50000"/>
                      <a:alpha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3800D303-E24F-5342-9EC5-6ADD597D4457}"/>
                    </a:ext>
                  </a:extLst>
                </p:cNvPr>
                <p:cNvCxnSpPr/>
                <p:nvPr/>
              </p:nvCxnSpPr>
              <p:spPr>
                <a:xfrm>
                  <a:off x="11049000" y="6462234"/>
                  <a:ext cx="1188720" cy="1797846"/>
                </a:xfrm>
                <a:prstGeom prst="straightConnector1">
                  <a:avLst/>
                </a:prstGeom>
                <a:ln w="88900">
                  <a:solidFill>
                    <a:schemeClr val="bg1">
                      <a:lumMod val="50000"/>
                      <a:alpha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3FA2AC3D-15AD-3F44-9B5E-834435FCC686}"/>
                    </a:ext>
                  </a:extLst>
                </p:cNvPr>
                <p:cNvCxnSpPr/>
                <p:nvPr/>
              </p:nvCxnSpPr>
              <p:spPr>
                <a:xfrm>
                  <a:off x="16741140" y="6462234"/>
                  <a:ext cx="1188720" cy="1797846"/>
                </a:xfrm>
                <a:prstGeom prst="straightConnector1">
                  <a:avLst/>
                </a:prstGeom>
                <a:ln w="88900">
                  <a:solidFill>
                    <a:schemeClr val="bg1">
                      <a:lumMod val="50000"/>
                      <a:alpha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7ACD7AB-C8D7-FE42-AE96-8C6574B6A9BE}"/>
                </a:ext>
              </a:extLst>
            </p:cNvPr>
            <p:cNvGrpSpPr/>
            <p:nvPr/>
          </p:nvGrpSpPr>
          <p:grpSpPr>
            <a:xfrm>
              <a:off x="1700762" y="6882554"/>
              <a:ext cx="2243741" cy="2605378"/>
              <a:chOff x="18131008" y="-4556072"/>
              <a:chExt cx="2836907" cy="5736871"/>
            </a:xfrm>
            <a:solidFill>
              <a:schemeClr val="bg1">
                <a:lumMod val="50000"/>
                <a:alpha val="20000"/>
              </a:schemeClr>
            </a:solidFill>
          </p:grpSpPr>
          <p:sp>
            <p:nvSpPr>
              <p:cNvPr id="3" name="Diagonal Stripe 2">
                <a:extLst>
                  <a:ext uri="{FF2B5EF4-FFF2-40B4-BE49-F238E27FC236}">
                    <a16:creationId xmlns:a16="http://schemas.microsoft.com/office/drawing/2014/main" id="{2DF4681A-F95E-304C-8327-A319B5735A20}"/>
                  </a:ext>
                </a:extLst>
              </p:cNvPr>
              <p:cNvSpPr/>
              <p:nvPr/>
            </p:nvSpPr>
            <p:spPr>
              <a:xfrm>
                <a:off x="18131008" y="-1656107"/>
                <a:ext cx="2836907" cy="2836906"/>
              </a:xfrm>
              <a:prstGeom prst="diagStripe">
                <a:avLst>
                  <a:gd name="adj" fmla="val 3871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</p:txBody>
          </p:sp>
          <p:sp>
            <p:nvSpPr>
              <p:cNvPr id="64" name="Diagonal Stripe 63">
                <a:extLst>
                  <a:ext uri="{FF2B5EF4-FFF2-40B4-BE49-F238E27FC236}">
                    <a16:creationId xmlns:a16="http://schemas.microsoft.com/office/drawing/2014/main" id="{4A48817E-20D7-0946-86ED-36CE21D8E8E7}"/>
                  </a:ext>
                </a:extLst>
              </p:cNvPr>
              <p:cNvSpPr/>
              <p:nvPr/>
            </p:nvSpPr>
            <p:spPr>
              <a:xfrm flipV="1">
                <a:off x="18131008" y="-4556072"/>
                <a:ext cx="2836907" cy="2836907"/>
              </a:xfrm>
              <a:prstGeom prst="diagStripe">
                <a:avLst>
                  <a:gd name="adj" fmla="val 3871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>
                  <a:solidFill>
                    <a:schemeClr val="tx1"/>
                  </a:solidFill>
                  <a:latin typeface="Lato" panose="020F0502020204030203" pitchFamily="34" charset="0"/>
                </a:endParaRPr>
              </a:p>
            </p:txBody>
          </p:sp>
        </p:grpSp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C474F4A0-E19E-0D4C-AF46-D2F7283EAD45}"/>
                </a:ext>
              </a:extLst>
            </p:cNvPr>
            <p:cNvSpPr/>
            <p:nvPr/>
          </p:nvSpPr>
          <p:spPr>
            <a:xfrm rot="5400000">
              <a:off x="20420673" y="6911112"/>
              <a:ext cx="2574358" cy="2579283"/>
            </a:xfrm>
            <a:prstGeom prst="triangle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Lato" panose="020F0502020204030203" pitchFamily="34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43E6B6E-ED2B-0849-8CA8-B3C9C7952645}"/>
                </a:ext>
              </a:extLst>
            </p:cNvPr>
            <p:cNvSpPr/>
            <p:nvPr/>
          </p:nvSpPr>
          <p:spPr>
            <a:xfrm>
              <a:off x="13949943" y="4531775"/>
              <a:ext cx="4102649" cy="179545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EDD058F-1AA8-5E46-BFF4-5FB39FC04FB7}"/>
                </a:ext>
              </a:extLst>
            </p:cNvPr>
            <p:cNvSpPr/>
            <p:nvPr/>
          </p:nvSpPr>
          <p:spPr>
            <a:xfrm>
              <a:off x="8095025" y="4531775"/>
              <a:ext cx="4102649" cy="17954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513407A-DB9A-3144-9AC5-7ED9979B4FA0}"/>
                </a:ext>
              </a:extLst>
            </p:cNvPr>
            <p:cNvSpPr/>
            <p:nvPr/>
          </p:nvSpPr>
          <p:spPr>
            <a:xfrm>
              <a:off x="2131507" y="4531775"/>
              <a:ext cx="4102649" cy="17954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Lato" panose="020F0502020204030203" pitchFamily="34" charset="0"/>
              </a:endParaRP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5601A140-393F-A049-8E3B-E46A917DC108}"/>
                </a:ext>
              </a:extLst>
            </p:cNvPr>
            <p:cNvGrpSpPr/>
            <p:nvPr/>
          </p:nvGrpSpPr>
          <p:grpSpPr>
            <a:xfrm>
              <a:off x="1750727" y="4733928"/>
              <a:ext cx="4002036" cy="1380207"/>
              <a:chOff x="9221075" y="10491269"/>
              <a:chExt cx="3494846" cy="1382771"/>
            </a:xfrm>
          </p:grpSpPr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DA392FB0-071F-8E4E-B27B-BFC6DEF08DC4}"/>
                  </a:ext>
                </a:extLst>
              </p:cNvPr>
              <p:cNvSpPr txBox="1"/>
              <p:nvPr/>
            </p:nvSpPr>
            <p:spPr>
              <a:xfrm>
                <a:off x="9582112" y="11041499"/>
                <a:ext cx="3133809" cy="83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there.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54D00BF-A59E-324F-8B32-36EEA6C4E656}"/>
                  </a:ext>
                </a:extLst>
              </p:cNvPr>
              <p:cNvSpPr/>
              <p:nvPr/>
            </p:nvSpPr>
            <p:spPr>
              <a:xfrm>
                <a:off x="9221075" y="10491269"/>
                <a:ext cx="3466332" cy="647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Montserrat" charset="0"/>
                  </a:rPr>
                  <a:t>Develop</a:t>
                </a:r>
                <a:endParaRPr lang="en-US" sz="54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1F78D36-8DEF-1C4F-AE8E-7FF2BE2CAC1A}"/>
                </a:ext>
              </a:extLst>
            </p:cNvPr>
            <p:cNvGrpSpPr/>
            <p:nvPr/>
          </p:nvGrpSpPr>
          <p:grpSpPr>
            <a:xfrm>
              <a:off x="7714245" y="4733928"/>
              <a:ext cx="4002036" cy="1380207"/>
              <a:chOff x="9221075" y="10491269"/>
              <a:chExt cx="3494846" cy="1382771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86A0D22-E437-F04C-9D00-6EC6B7658EFA}"/>
                  </a:ext>
                </a:extLst>
              </p:cNvPr>
              <p:cNvSpPr txBox="1"/>
              <p:nvPr/>
            </p:nvSpPr>
            <p:spPr>
              <a:xfrm>
                <a:off x="9582112" y="11041499"/>
                <a:ext cx="3133809" cy="83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there.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856AD1FF-51FB-1D48-A9CA-C9C64BE3BCA0}"/>
                  </a:ext>
                </a:extLst>
              </p:cNvPr>
              <p:cNvSpPr/>
              <p:nvPr/>
            </p:nvSpPr>
            <p:spPr>
              <a:xfrm>
                <a:off x="9221075" y="10491269"/>
                <a:ext cx="3466332" cy="647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Montserrat" charset="0"/>
                  </a:rPr>
                  <a:t>Analyze</a:t>
                </a:r>
                <a:endParaRPr lang="en-US" sz="54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B7F86A2-205F-CB4F-9963-0F53E8DDA18F}"/>
                </a:ext>
              </a:extLst>
            </p:cNvPr>
            <p:cNvGrpSpPr/>
            <p:nvPr/>
          </p:nvGrpSpPr>
          <p:grpSpPr>
            <a:xfrm>
              <a:off x="13569163" y="4733928"/>
              <a:ext cx="4002036" cy="1380207"/>
              <a:chOff x="9221075" y="10491269"/>
              <a:chExt cx="3494846" cy="1382771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837411F-22A8-C44C-9E08-BF7C11B07C43}"/>
                  </a:ext>
                </a:extLst>
              </p:cNvPr>
              <p:cNvSpPr txBox="1"/>
              <p:nvPr/>
            </p:nvSpPr>
            <p:spPr>
              <a:xfrm>
                <a:off x="9582112" y="11041499"/>
                <a:ext cx="3133809" cy="83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there.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46D028C-FAC9-D64B-810F-84E1A75B8B30}"/>
                  </a:ext>
                </a:extLst>
              </p:cNvPr>
              <p:cNvSpPr/>
              <p:nvPr/>
            </p:nvSpPr>
            <p:spPr>
              <a:xfrm>
                <a:off x="9221075" y="10491269"/>
                <a:ext cx="3466332" cy="647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Montserrat" charset="0"/>
                  </a:rPr>
                  <a:t>Identify</a:t>
                </a:r>
                <a:endParaRPr lang="en-US" sz="54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0187AD6-9361-CE46-8ADB-9C32154A3215}"/>
                </a:ext>
              </a:extLst>
            </p:cNvPr>
            <p:cNvSpPr/>
            <p:nvPr/>
          </p:nvSpPr>
          <p:spPr>
            <a:xfrm>
              <a:off x="13949943" y="10051214"/>
              <a:ext cx="4102649" cy="179545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A2C8F84A-41AB-5B4E-BD9E-9FDC90724E83}"/>
                </a:ext>
              </a:extLst>
            </p:cNvPr>
            <p:cNvSpPr/>
            <p:nvPr/>
          </p:nvSpPr>
          <p:spPr>
            <a:xfrm>
              <a:off x="8095025" y="10051214"/>
              <a:ext cx="4102649" cy="17954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solidFill>
                  <a:schemeClr val="bg1"/>
                </a:solidFill>
                <a:latin typeface="Lato" panose="020F0502020204030203" pitchFamily="34" charset="0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3E07D25-DE96-5646-9F3D-01290658BEF9}"/>
                </a:ext>
              </a:extLst>
            </p:cNvPr>
            <p:cNvSpPr/>
            <p:nvPr/>
          </p:nvSpPr>
          <p:spPr>
            <a:xfrm>
              <a:off x="2131507" y="10051214"/>
              <a:ext cx="4102649" cy="17954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Lato" panose="020F0502020204030203" pitchFamily="34" charset="0"/>
              </a:endParaRP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DBF71E7E-8100-1B42-9F06-43D448F4901C}"/>
                </a:ext>
              </a:extLst>
            </p:cNvPr>
            <p:cNvGrpSpPr/>
            <p:nvPr/>
          </p:nvGrpSpPr>
          <p:grpSpPr>
            <a:xfrm>
              <a:off x="1750727" y="10253367"/>
              <a:ext cx="4002036" cy="1380207"/>
              <a:chOff x="9221075" y="10491269"/>
              <a:chExt cx="3494846" cy="1382771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7DD481E-CF0F-B44A-86F8-ADFE63772CEE}"/>
                  </a:ext>
                </a:extLst>
              </p:cNvPr>
              <p:cNvSpPr txBox="1"/>
              <p:nvPr/>
            </p:nvSpPr>
            <p:spPr>
              <a:xfrm>
                <a:off x="9582112" y="11041499"/>
                <a:ext cx="3133809" cy="83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there.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48029DBC-257F-8247-87BB-C187802C61E0}"/>
                  </a:ext>
                </a:extLst>
              </p:cNvPr>
              <p:cNvSpPr/>
              <p:nvPr/>
            </p:nvSpPr>
            <p:spPr>
              <a:xfrm>
                <a:off x="9221075" y="10491269"/>
                <a:ext cx="3466332" cy="647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Montserrat" charset="0"/>
                  </a:rPr>
                  <a:t>Develop</a:t>
                </a:r>
                <a:endParaRPr lang="en-US" sz="54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DE33D3-064B-7943-9B24-00C53719C998}"/>
                </a:ext>
              </a:extLst>
            </p:cNvPr>
            <p:cNvGrpSpPr/>
            <p:nvPr/>
          </p:nvGrpSpPr>
          <p:grpSpPr>
            <a:xfrm>
              <a:off x="7714245" y="10253367"/>
              <a:ext cx="4002036" cy="1380207"/>
              <a:chOff x="9221075" y="10491269"/>
              <a:chExt cx="3494846" cy="1382771"/>
            </a:xfrm>
          </p:grpSpPr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84BC4775-DFB8-1240-9830-080CD71BAE69}"/>
                  </a:ext>
                </a:extLst>
              </p:cNvPr>
              <p:cNvSpPr txBox="1"/>
              <p:nvPr/>
            </p:nvSpPr>
            <p:spPr>
              <a:xfrm>
                <a:off x="9582112" y="11041499"/>
                <a:ext cx="3133809" cy="83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there.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9D43BA1A-C4E3-584E-9722-4552A69A8F51}"/>
                  </a:ext>
                </a:extLst>
              </p:cNvPr>
              <p:cNvSpPr/>
              <p:nvPr/>
            </p:nvSpPr>
            <p:spPr>
              <a:xfrm>
                <a:off x="9221075" y="10491269"/>
                <a:ext cx="3466332" cy="647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Montserrat" charset="0"/>
                  </a:rPr>
                  <a:t>Analyze</a:t>
                </a:r>
                <a:endParaRPr lang="en-US" sz="54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D4137F2-B2D4-9448-8486-3E8899BF2FC6}"/>
                </a:ext>
              </a:extLst>
            </p:cNvPr>
            <p:cNvGrpSpPr/>
            <p:nvPr/>
          </p:nvGrpSpPr>
          <p:grpSpPr>
            <a:xfrm>
              <a:off x="13569163" y="10253367"/>
              <a:ext cx="4002036" cy="1380207"/>
              <a:chOff x="9221075" y="10491269"/>
              <a:chExt cx="3494846" cy="1382771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989DA3F-D93A-8C49-8C4F-1EB3CEF7687B}"/>
                  </a:ext>
                </a:extLst>
              </p:cNvPr>
              <p:cNvSpPr txBox="1"/>
              <p:nvPr/>
            </p:nvSpPr>
            <p:spPr>
              <a:xfrm>
                <a:off x="9582112" y="11041499"/>
                <a:ext cx="3133809" cy="832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>
                    <a:solidFill>
                      <a:schemeClr val="bg1"/>
                    </a:solidFill>
                    <a:latin typeface="Lato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To get your company’s name out there.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CD8BA0BC-9662-6C4C-BFC2-6B5CC79D073E}"/>
                  </a:ext>
                </a:extLst>
              </p:cNvPr>
              <p:cNvSpPr/>
              <p:nvPr/>
            </p:nvSpPr>
            <p:spPr>
              <a:xfrm>
                <a:off x="9221075" y="10491269"/>
                <a:ext cx="3466332" cy="647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Montserrat" charset="0"/>
                  </a:rPr>
                  <a:t>Identify</a:t>
                </a:r>
                <a:endParaRPr lang="en-US" sz="5400" dirty="0">
                  <a:solidFill>
                    <a:schemeClr val="bg1"/>
                  </a:solidFill>
                  <a:latin typeface="Lato" panose="020F0502020204030203" pitchFamily="34" charset="0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</p:grpSp>
      <p:grpSp>
        <p:nvGrpSpPr>
          <p:cNvPr id="45" name="Grupo 349">
            <a:extLst>
              <a:ext uri="{FF2B5EF4-FFF2-40B4-BE49-F238E27FC236}">
                <a16:creationId xmlns:a16="http://schemas.microsoft.com/office/drawing/2014/main" id="{1E9681BD-1F3E-2748-A6FF-D7ACDF2681A3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46" name="CuadroTexto 350">
              <a:extLst>
                <a:ext uri="{FF2B5EF4-FFF2-40B4-BE49-F238E27FC236}">
                  <a16:creationId xmlns:a16="http://schemas.microsoft.com/office/drawing/2014/main" id="{394D0DC4-14FD-B943-A2F5-14729B37753A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47" name="CuadroTexto 351">
              <a:extLst>
                <a:ext uri="{FF2B5EF4-FFF2-40B4-BE49-F238E27FC236}">
                  <a16:creationId xmlns:a16="http://schemas.microsoft.com/office/drawing/2014/main" id="{4BF27CFA-CD4B-534D-81D2-735F43863EE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02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115893</TotalTime>
  <Words>79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19273</cp:revision>
  <cp:lastPrinted>2022-02-28T05:05:31Z</cp:lastPrinted>
  <dcterms:created xsi:type="dcterms:W3CDTF">2014-11-12T21:47:38Z</dcterms:created>
  <dcterms:modified xsi:type="dcterms:W3CDTF">2022-05-26T04:47:03Z</dcterms:modified>
  <cp:category/>
</cp:coreProperties>
</file>