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7A7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2F29-8772-4FBF-8DF9-15D4F3125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89EA40-4E80-4BD6-9DD1-EECF56E34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E0B61-7B7A-4FBF-AC0C-B468EEA9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9CC31-C90E-4D15-A5DD-B15D3AF1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ED0EE-508A-4ED6-A8AF-7535B472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7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22F4-3E70-47D8-98D2-411D22678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18091-FC59-41E6-9912-4BE814AC3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A2425-E7E6-4F0C-8F43-A61C5C01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5BB3C-B43A-4B1D-8910-EDEFB733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0B4AD-33B1-4B1A-A387-6327326D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4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9E5490-2170-4BAF-AE87-F37543C208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5CAF3-DB9F-459A-9114-D83F6D9EB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FA8E7-4627-4045-826C-55A7F4691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B079D-0C40-431E-82DB-4290D0AB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ECE9C-6C9F-4970-A503-B57306D9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2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B43D-43B6-4C5D-94DF-9A331EFD2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A28B7-38FE-4CA8-9206-538198C0F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317C-F8C0-4343-8B69-F28AEBBC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B848A-2B6F-42D1-9B4B-1E1B47CB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1964D-FC43-44F6-BD44-600CB369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1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A38BB-8100-4B75-B157-AB64D1BCA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ECB72-825E-4507-9D64-0C4369730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D1A34-B627-40BA-A645-3CE7BBB3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9A6CB-A786-4B2C-B6F2-0DB402E7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A2333-D463-4F95-B126-5733458F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9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834D7-09EC-4E46-8956-54741D68C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D1662-093D-43B1-9082-C742BAF99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5C76F-59B4-4575-9488-7E7633210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CE21D-616B-4270-AB07-1C5A5ED7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CA59F-3D36-424D-9F38-6A087E0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171EF-9CEB-4541-82A3-7223B3D1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A960-9C56-496F-8E5A-F37881107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69A17-2CF5-49C2-A9E8-739739F09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C9DDC-1D4A-4417-B227-39DF75CE4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3FF25D-3E79-47A2-B913-431E8B4E4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A805FF-5969-4D8A-9807-FB63B4DB39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5EF4A9-186C-4634-A561-B42B1DE1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DACBD3-0988-4926-9C87-A75DB28F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B54835-91CE-475B-B548-9D8F499A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0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DDE1F-06FB-4F70-8169-5E37850D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47137-ACD2-45CF-AE52-0CB09BCF1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7BEEF-86E2-4FEF-8AA0-A96BF0EE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21A67-D741-434E-8D50-9ED93618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9680A-883F-4535-8F68-1B1BA4F9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8D3671-A73E-4BDF-9896-379D1B1D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FB7DA-2F1F-4041-99FB-2AD17CDB3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1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BDE1-0354-405B-B7E6-CF4086CC7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65793-2023-413A-8684-615EE8CA5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4B24A-3812-4DD4-A1D0-259A3D34F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D931B-13A2-4ABB-9A6D-30B9D6BE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16D9F-2B19-416F-B41B-CC6BD383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FF4AC-AF1F-4D70-B9B1-A41E0052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0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CFC3-CFEA-42A9-B721-0D837EC41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F30D7-23C1-4564-A315-186D9A748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5616E-2CB7-4185-B2EB-2ECE661A3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94803-55DC-4E2D-B220-3B63DCC17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0BE65-B053-43E7-9090-1A970670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84F5E-EA8E-4A7D-9C71-E53190A8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B6C8B5-3E2F-4CED-A7B6-4815C0B9C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BF7BA-67D9-4C2F-89B8-7BE62A65F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C1986-CA28-4E2B-A78F-C96FF1D93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F80A-F62E-40BF-A952-C60B3BC9BF2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CCCA3-594A-41B0-AF8B-7278A473D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4DD3B-8CFE-45B8-BEA6-B04329E86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D81E4-EEE2-46CF-B692-6EE1906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7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350">
            <a:extLst>
              <a:ext uri="{FF2B5EF4-FFF2-40B4-BE49-F238E27FC236}">
                <a16:creationId xmlns:a16="http://schemas.microsoft.com/office/drawing/2014/main" id="{CA2854F1-32A3-43E9-9526-AA49503D3E20}"/>
              </a:ext>
            </a:extLst>
          </p:cNvPr>
          <p:cNvSpPr txBox="1"/>
          <p:nvPr/>
        </p:nvSpPr>
        <p:spPr>
          <a:xfrm>
            <a:off x="2834530" y="258679"/>
            <a:ext cx="6522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sp>
        <p:nvSpPr>
          <p:cNvPr id="6" name="CuadroTexto 351">
            <a:extLst>
              <a:ext uri="{FF2B5EF4-FFF2-40B4-BE49-F238E27FC236}">
                <a16:creationId xmlns:a16="http://schemas.microsoft.com/office/drawing/2014/main" id="{4C76F8E9-7ADB-400B-AE21-794606562058}"/>
              </a:ext>
            </a:extLst>
          </p:cNvPr>
          <p:cNvSpPr txBox="1"/>
          <p:nvPr/>
        </p:nvSpPr>
        <p:spPr>
          <a:xfrm>
            <a:off x="1382862" y="1082949"/>
            <a:ext cx="9426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4D2595-2F72-40CF-876A-4308F8D0C110}"/>
              </a:ext>
            </a:extLst>
          </p:cNvPr>
          <p:cNvGrpSpPr/>
          <p:nvPr/>
        </p:nvGrpSpPr>
        <p:grpSpPr>
          <a:xfrm>
            <a:off x="401920" y="2763078"/>
            <a:ext cx="3916664" cy="3250095"/>
            <a:chOff x="511186" y="2204279"/>
            <a:chExt cx="3812335" cy="380889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257A389-9F02-45D4-A16A-D802BAD9932C}"/>
                </a:ext>
              </a:extLst>
            </p:cNvPr>
            <p:cNvSpPr/>
            <p:nvPr/>
          </p:nvSpPr>
          <p:spPr>
            <a:xfrm>
              <a:off x="511186" y="2204279"/>
              <a:ext cx="3812335" cy="380889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11B44A-4075-47A5-9242-1E7AA683DCFE}"/>
                </a:ext>
              </a:extLst>
            </p:cNvPr>
            <p:cNvSpPr txBox="1"/>
            <p:nvPr/>
          </p:nvSpPr>
          <p:spPr>
            <a:xfrm>
              <a:off x="738752" y="4608830"/>
              <a:ext cx="2836942" cy="9541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 it in the right place.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023B557-18D0-4E32-AB8D-BBCC5C38D772}"/>
                </a:ext>
              </a:extLst>
            </p:cNvPr>
            <p:cNvSpPr/>
            <p:nvPr/>
          </p:nvSpPr>
          <p:spPr>
            <a:xfrm>
              <a:off x="738752" y="4095147"/>
              <a:ext cx="2570979" cy="46890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Write Your Title</a:t>
              </a:r>
              <a:endParaRPr lang="en-US" sz="60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F744A63-3F31-4620-BCEA-6224D6F224E1}"/>
                </a:ext>
              </a:extLst>
            </p:cNvPr>
            <p:cNvSpPr txBox="1"/>
            <p:nvPr/>
          </p:nvSpPr>
          <p:spPr>
            <a:xfrm>
              <a:off x="738752" y="2450191"/>
              <a:ext cx="3515197" cy="162312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630D2EB-8347-4571-B529-28555E8B9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27202"/>
              </p:ext>
            </p:extLst>
          </p:nvPr>
        </p:nvGraphicFramePr>
        <p:xfrm>
          <a:off x="4398097" y="1913945"/>
          <a:ext cx="7141235" cy="409922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29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79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2000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24305" marR="124305" marT="62152" marB="621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Develop</a:t>
                      </a:r>
                      <a:endParaRPr lang="en-US" sz="20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Analyze</a:t>
                      </a:r>
                      <a:endParaRPr lang="en-US" sz="20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Identify</a:t>
                      </a:r>
                      <a:endParaRPr lang="en-US" sz="20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Advertise</a:t>
                      </a:r>
                      <a:endParaRPr lang="en-US" sz="20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53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34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570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456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23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53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490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28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78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53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1950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234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250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53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2740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470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53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591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869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7250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53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</a:t>
                      </a:r>
                      <a:endParaRPr lang="en-US" sz="14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450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740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290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124305" marR="124305" marT="62152" marB="6215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520</a:t>
                      </a:r>
                      <a:endParaRPr lang="en-US" sz="1200" b="0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124305" marR="124305" marT="62152" marB="62152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41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93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5</cp:revision>
  <cp:lastPrinted>2022-04-19T05:52:54Z</cp:lastPrinted>
  <dcterms:created xsi:type="dcterms:W3CDTF">2022-04-19T05:42:41Z</dcterms:created>
  <dcterms:modified xsi:type="dcterms:W3CDTF">2022-04-19T05:54:41Z</dcterms:modified>
</cp:coreProperties>
</file>