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5F37-870A-4262-BEB8-E65E3274B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AF340-3D4E-4D6B-A1BF-92DF7C6A6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FE5BC-DABE-4511-873A-4D45F92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6427A-FDFB-4FE0-93D1-E3709174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041F4-D1A1-4354-8290-C9A7C89A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A463-717D-4DF1-82E4-1AF174DF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186BF-6B9A-4E86-B382-DD74292BF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65D8-1676-4BDF-A5A8-3402DDF8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3D86F-B73C-4624-9CE1-6E3069B2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B3633-3BC6-4FC8-A96B-6FA27FC0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246D9-11A9-4B2E-83F5-F3391666B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B95F5-1879-4AA6-921D-61FC115F4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31D2-0667-40E1-B287-353EF7F6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33E78-B70A-4195-91CE-62BB1343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B7C29-9497-4FB5-8A3E-7D8F06D0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47D5-0F71-42F6-BF8D-7A69BFCA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8A2E-1329-4021-BFBD-E8FB72546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AC04E-6574-4FD8-958A-74342945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23731-9DEF-4E64-9652-C103ED27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8CBE4-6253-4B84-989C-7CAA48BE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4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A91AF-3F5F-4B5B-BC51-0ADD891B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ED93C-814F-4DC1-A120-5ACB17CD9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1CAD7-631D-4254-B5DE-B94BC217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0528-BDE1-4D52-9A7A-0B0A8CACB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6C4FE-E8AA-457C-80AF-3A552948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86F3-21E3-4ABD-9D8F-EF6AB9852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C9A43-E02F-481F-A0C8-EEB2AA46F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C9EC3-866A-4665-BF15-ABAFAD601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0F850-F8E6-478B-A169-6B821D37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26E60-5F4F-4CA6-B126-83E686C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75B09-4A3D-433C-A47C-E7E784AE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4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02FEB-28CD-40F4-9BEC-37F5B434B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19288-C0CD-4234-B2F4-BB2BE04BF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D21FB-6A52-462E-AAFE-DB8B8263D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3E0CD9-BD2A-474A-83A1-FFA5DE65D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46110-C7C4-4EBE-B052-DD197FB06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E8086-62B9-41DE-94A5-33411193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47314-1642-4731-BFD3-FB35C79A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698B28-653B-449E-81B9-C1CF2B1F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5E97-4D6B-4826-8919-689CDF0E5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1F1B7-3E2B-42C4-9969-C3119451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A5FC2-3708-4AA6-833F-77EF6351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B3C8B-22D7-43F0-8C6B-14E6E625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8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3259E-AB56-413E-B12F-684B6A0B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265ED-36C8-470B-9E30-51E1BB35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3B80E-C984-4241-BDA4-0175C6CA0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9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755A-C983-4253-BBDF-E576D287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BEC78-A69F-431A-8C65-FE9E41702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6595B-C3DD-4920-A913-587C6AAFF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D735-D827-497E-A5F8-4A692106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08761-576F-446A-AB0F-6D948BB3D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3C08A-6C98-44F6-A290-03A2FB54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6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3F41-6F9E-4056-8245-78E00637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63DA4-EF24-4116-8E6F-2B0099A0B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71888-7270-49AB-AFEC-B8DD90701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1B0CD-48B6-4B7B-B06F-9D595B61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A797B-AA29-4A23-82DA-E4B4DEA7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23F88-8731-4B8C-9D1F-A8642393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7653E-A45D-44FD-B348-F431A3941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EB681-4D29-451F-9BBD-770C6B6F0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F9071-207C-4A73-B922-CBD083996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6201-CD40-40DE-B9C2-C97C72E75E0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C1C38-986A-4620-BDBA-DD7644D26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03049-D605-4111-B107-3A75833B7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4A1F-7B48-4013-80C3-17E80F65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9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49">
            <a:extLst>
              <a:ext uri="{FF2B5EF4-FFF2-40B4-BE49-F238E27FC236}">
                <a16:creationId xmlns:a16="http://schemas.microsoft.com/office/drawing/2014/main" id="{6E175B0C-4DD7-40A9-A0C6-BED2BB76B1C5}"/>
              </a:ext>
            </a:extLst>
          </p:cNvPr>
          <p:cNvGrpSpPr/>
          <p:nvPr/>
        </p:nvGrpSpPr>
        <p:grpSpPr>
          <a:xfrm>
            <a:off x="1419772" y="335696"/>
            <a:ext cx="9352457" cy="1511717"/>
            <a:chOff x="2668308" y="861425"/>
            <a:chExt cx="19041035" cy="2377700"/>
          </a:xfrm>
        </p:grpSpPr>
        <p:sp>
          <p:nvSpPr>
            <p:cNvPr id="5" name="CuadroTexto 350">
              <a:extLst>
                <a:ext uri="{FF2B5EF4-FFF2-40B4-BE49-F238E27FC236}">
                  <a16:creationId xmlns:a16="http://schemas.microsoft.com/office/drawing/2014/main" id="{015DC582-AE98-4A34-BE02-E661AC7C9B62}"/>
                </a:ext>
              </a:extLst>
            </p:cNvPr>
            <p:cNvSpPr txBox="1"/>
            <p:nvPr/>
          </p:nvSpPr>
          <p:spPr>
            <a:xfrm>
              <a:off x="5548702" y="861425"/>
              <a:ext cx="13280310" cy="1307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6" name="CuadroTexto 351">
              <a:extLst>
                <a:ext uri="{FF2B5EF4-FFF2-40B4-BE49-F238E27FC236}">
                  <a16:creationId xmlns:a16="http://schemas.microsoft.com/office/drawing/2014/main" id="{2606C9D2-7F29-4ACF-8E2B-57F407F73F1F}"/>
                </a:ext>
              </a:extLst>
            </p:cNvPr>
            <p:cNvSpPr txBox="1"/>
            <p:nvPr/>
          </p:nvSpPr>
          <p:spPr>
            <a:xfrm>
              <a:off x="2668308" y="2222545"/>
              <a:ext cx="19041035" cy="10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F0413B-7768-492E-97FD-2766B5B76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06561"/>
              </p:ext>
            </p:extLst>
          </p:nvPr>
        </p:nvGraphicFramePr>
        <p:xfrm>
          <a:off x="501796" y="2258951"/>
          <a:ext cx="7173000" cy="389527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09892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2346675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316433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</a:tblGrid>
              <a:tr h="64921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649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570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456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49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49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1950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49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470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49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Prioritize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591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6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E19AB07-5CAE-4C61-BAC7-EBFF825218EE}"/>
              </a:ext>
            </a:extLst>
          </p:cNvPr>
          <p:cNvGrpSpPr/>
          <p:nvPr/>
        </p:nvGrpSpPr>
        <p:grpSpPr>
          <a:xfrm>
            <a:off x="7674795" y="2217854"/>
            <a:ext cx="4171309" cy="3946643"/>
            <a:chOff x="1694631" y="4025466"/>
            <a:chExt cx="7046660" cy="823902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4049E5-DB3B-48F7-87C9-4E0633265A65}"/>
                </a:ext>
              </a:extLst>
            </p:cNvPr>
            <p:cNvSpPr/>
            <p:nvPr/>
          </p:nvSpPr>
          <p:spPr>
            <a:xfrm>
              <a:off x="1694631" y="4025466"/>
              <a:ext cx="7046660" cy="82390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CEBF5F4-5559-4588-AE71-2C00075D1BC2}"/>
                </a:ext>
              </a:extLst>
            </p:cNvPr>
            <p:cNvGrpSpPr/>
            <p:nvPr/>
          </p:nvGrpSpPr>
          <p:grpSpPr>
            <a:xfrm>
              <a:off x="2502759" y="5124018"/>
              <a:ext cx="5874050" cy="6026583"/>
              <a:chOff x="5590449" y="7232365"/>
              <a:chExt cx="5874050" cy="6026583"/>
            </a:xfrm>
            <a:grpFill/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B36E23-1F83-4E0A-A6B3-58CB5CC9983C}"/>
                  </a:ext>
                </a:extLst>
              </p:cNvPr>
              <p:cNvSpPr txBox="1"/>
              <p:nvPr/>
            </p:nvSpPr>
            <p:spPr>
              <a:xfrm>
                <a:off x="5590449" y="11099697"/>
                <a:ext cx="5243758" cy="2159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 you promote it in the right place.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78E681-A862-4971-91F2-33E08FFC968D}"/>
                  </a:ext>
                </a:extLst>
              </p:cNvPr>
              <p:cNvSpPr/>
              <p:nvPr/>
            </p:nvSpPr>
            <p:spPr>
              <a:xfrm>
                <a:off x="5590451" y="10233323"/>
                <a:ext cx="5224624" cy="8462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lang="en-US" sz="60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80D4BC-567E-44E7-A288-259461B8275C}"/>
                  </a:ext>
                </a:extLst>
              </p:cNvPr>
              <p:cNvSpPr txBox="1"/>
              <p:nvPr/>
            </p:nvSpPr>
            <p:spPr>
              <a:xfrm>
                <a:off x="5590449" y="7232365"/>
                <a:ext cx="5874050" cy="3000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That’s why we provide point and click solutions.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450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3</cp:revision>
  <cp:lastPrinted>2022-04-19T06:03:26Z</cp:lastPrinted>
  <dcterms:created xsi:type="dcterms:W3CDTF">2022-04-19T05:55:54Z</dcterms:created>
  <dcterms:modified xsi:type="dcterms:W3CDTF">2022-04-19T06:07:41Z</dcterms:modified>
</cp:coreProperties>
</file>