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0" d="100"/>
          <a:sy n="60" d="100"/>
        </p:scale>
        <p:origin x="908" y="1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8CAD8-5280-4622-BA9C-8254B70F51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DA7D76-E5C6-4A31-9282-DFA10F5C70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38112-C453-45B7-8269-0C2C18C20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5E387-A6A8-46F6-A27F-170F51B888C2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B5EA2F-A785-400A-9BED-4C99E6298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BD2193-F318-404F-BF56-F48E56CD1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90768-B45F-47E2-8B93-DE11854DF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611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8A4C4-6EC2-4297-BB9E-ECECDDF5C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5B02F6-E5AB-4575-B5D2-E604675B26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AAD832-2990-4285-B221-5F9FB1DAF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5E387-A6A8-46F6-A27F-170F51B888C2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B61D50-3A07-4C4E-B0C2-29FE81AEB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E9800C-BC9C-4AAB-BEA8-E0D2EC88A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90768-B45F-47E2-8B93-DE11854DF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819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BDA8389-A1DF-4B19-9F57-C20B2B5BCD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75F90A-F1E4-4E87-90E6-6B7AB35304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88D63A-28C6-4C2D-B402-C6A49A484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5E387-A6A8-46F6-A27F-170F51B888C2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84A533-7E75-4F5C-8C2C-01CB0A323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2AB7CE-F7EF-400E-B406-DF4810526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90768-B45F-47E2-8B93-DE11854DF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455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70305-588C-4B01-A12C-A27330AC4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737F36-DFF0-4D95-AABC-F451816C93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DD9FDF-3A41-414B-8C24-092DE0FAB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5E387-A6A8-46F6-A27F-170F51B888C2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A1A3C0-9156-47B0-9E30-B4DC79AA6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54FAE2-5A66-4EDF-831A-631ACCADA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90768-B45F-47E2-8B93-DE11854DF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272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58131-46CD-4DE0-A429-BAA28991C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6EAD35-164D-44C9-82AF-CF7DEF07B0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4C351B-2164-452F-A3FA-FF86ABE2B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5E387-A6A8-46F6-A27F-170F51B888C2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11BE5B-8358-43B3-9F86-3496F141B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6DF6A5-E841-4248-BF55-D62F20C48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90768-B45F-47E2-8B93-DE11854DF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229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86036-871D-4A70-9C6E-6F2EB9E48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9EC64-31A3-438B-9B10-F15CC5C0A9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39762B-AEF0-4C01-A893-3E0DB1C03D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E9FB5F-8F4F-46BB-9F56-27AAA83E2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5E387-A6A8-46F6-A27F-170F51B888C2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02A77B-8527-4F0E-8F06-1FFEAB470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723794-9DB6-4A37-B938-11E8D0648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90768-B45F-47E2-8B93-DE11854DF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840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91893-4735-4890-B59F-2BBA2F405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0F54C6-EF81-4028-9F51-4D58CBFADB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095312-F619-4AF6-93B7-67B391C10C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22F5BF-1DBE-43D1-91EB-45E3D947BD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97CE91-5A8C-4381-84EE-5BCE6AF09B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582A38-ECA5-41AA-B101-A48C30B82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5E387-A6A8-46F6-A27F-170F51B888C2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FB63A5-B126-4A08-B9A4-7CC94C896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C283A4-803D-42C4-BC59-4354A00CF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90768-B45F-47E2-8B93-DE11854DF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25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2107B-55F1-4C9E-9B43-06B6D2862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08BAF5-018D-4B4C-A5E5-4463A4897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5E387-A6A8-46F6-A27F-170F51B888C2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35B250-31ED-48DF-80AA-640D14AB1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BAF5E7-ECE2-4B40-9691-7A5394C37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90768-B45F-47E2-8B93-DE11854DF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437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6905E5-31C5-4CDF-8334-718FED73B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5E387-A6A8-46F6-A27F-170F51B888C2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0C2EA6-5F46-47C8-87B7-8B5B54985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E89D8D-1E82-4265-A77D-45E3BF398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90768-B45F-47E2-8B93-DE11854DF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331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BE83BF-321D-4711-A61F-AEC0B6D1B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F701EB-2B68-41D6-BD7D-283394AB2E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B10617-5C0E-4C00-B0C4-FEA99C173C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5EF1FD-1584-4436-B081-547B071FA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5E387-A6A8-46F6-A27F-170F51B888C2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903077-EBD6-424E-93E7-03BEFFAF7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0F0CC2-94AA-419B-ABDF-50827CE1D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90768-B45F-47E2-8B93-DE11854DF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176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DD2861-7E26-46FD-B14E-680F98854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00DC69-7164-4E37-9CE2-A455765613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669F43-F12F-40AA-BD3B-E6575B89C4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D8B626-DC73-4689-8038-40CABA1C7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5E387-A6A8-46F6-A27F-170F51B888C2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40225E-D7FA-4A63-A02F-F2FE28C83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4DFB03-2531-4ED3-884F-04484B143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90768-B45F-47E2-8B93-DE11854DF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243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0A88AB-503F-4DDB-9904-47CEE91B3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86DEA2-6F17-4C5B-AF63-FB7DDC1E98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96300F-2A89-466D-B2EF-5D7DED6351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65E387-A6A8-46F6-A27F-170F51B888C2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C64AB2-D8B9-4A0A-8C50-FF745B856E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2CF38F-C694-4CAF-945E-409D227F1A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90768-B45F-47E2-8B93-DE11854DF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93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77CC9C72-597C-4FDC-826D-06C82F098BD3}"/>
              </a:ext>
            </a:extLst>
          </p:cNvPr>
          <p:cNvGrpSpPr/>
          <p:nvPr/>
        </p:nvGrpSpPr>
        <p:grpSpPr>
          <a:xfrm>
            <a:off x="989151" y="260386"/>
            <a:ext cx="10213698" cy="1877011"/>
            <a:chOff x="989151" y="415834"/>
            <a:chExt cx="10213698" cy="1877011"/>
          </a:xfrm>
        </p:grpSpPr>
        <p:sp>
          <p:nvSpPr>
            <p:cNvPr id="5" name="CuadroTexto 350">
              <a:extLst>
                <a:ext uri="{FF2B5EF4-FFF2-40B4-BE49-F238E27FC236}">
                  <a16:creationId xmlns:a16="http://schemas.microsoft.com/office/drawing/2014/main" id="{87A4AD8C-DD1F-4E92-9C02-FFAFC84E7051}"/>
                </a:ext>
              </a:extLst>
            </p:cNvPr>
            <p:cNvSpPr txBox="1"/>
            <p:nvPr/>
          </p:nvSpPr>
          <p:spPr>
            <a:xfrm>
              <a:off x="2624375" y="415834"/>
              <a:ext cx="652294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800" b="1" dirty="0">
                  <a:solidFill>
                    <a:schemeClr val="accent4">
                      <a:lumMod val="75000"/>
                    </a:schemeClr>
                  </a:solidFill>
                  <a:latin typeface="Century Gothic" panose="020B0502020202020204" pitchFamily="34" charset="0"/>
                  <a:ea typeface="Lato Heavy" charset="0"/>
                  <a:cs typeface="Lato Heavy" charset="0"/>
                </a:rPr>
                <a:t>Gantt Charts Analysis</a:t>
              </a:r>
            </a:p>
          </p:txBody>
        </p:sp>
        <p:sp>
          <p:nvSpPr>
            <p:cNvPr id="6" name="CuadroTexto 351">
              <a:extLst>
                <a:ext uri="{FF2B5EF4-FFF2-40B4-BE49-F238E27FC236}">
                  <a16:creationId xmlns:a16="http://schemas.microsoft.com/office/drawing/2014/main" id="{F80D0C6A-7849-4CE5-A2E8-B8FD73C6E59B}"/>
                </a:ext>
              </a:extLst>
            </p:cNvPr>
            <p:cNvSpPr txBox="1"/>
            <p:nvPr/>
          </p:nvSpPr>
          <p:spPr>
            <a:xfrm>
              <a:off x="989151" y="1246831"/>
              <a:ext cx="10213698" cy="10460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Marketing is the study and management of exchange relationships. Marketing is the business process of creating relationships with and satisfying customers.</a:t>
              </a:r>
            </a:p>
          </p:txBody>
        </p:sp>
      </p:grp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31965D9-F9E6-407E-AEE3-A9B4C8140C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785656"/>
              </p:ext>
            </p:extLst>
          </p:nvPr>
        </p:nvGraphicFramePr>
        <p:xfrm>
          <a:off x="867558" y="1977840"/>
          <a:ext cx="10456884" cy="4253418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614221">
                  <a:extLst>
                    <a:ext uri="{9D8B030D-6E8A-4147-A177-3AD203B41FA5}">
                      <a16:colId xmlns:a16="http://schemas.microsoft.com/office/drawing/2014/main" val="2851696159"/>
                    </a:ext>
                  </a:extLst>
                </a:gridCol>
                <a:gridCol w="2614221">
                  <a:extLst>
                    <a:ext uri="{9D8B030D-6E8A-4147-A177-3AD203B41FA5}">
                      <a16:colId xmlns:a16="http://schemas.microsoft.com/office/drawing/2014/main" val="1005280288"/>
                    </a:ext>
                  </a:extLst>
                </a:gridCol>
                <a:gridCol w="2614221">
                  <a:extLst>
                    <a:ext uri="{9D8B030D-6E8A-4147-A177-3AD203B41FA5}">
                      <a16:colId xmlns:a16="http://schemas.microsoft.com/office/drawing/2014/main" val="796509677"/>
                    </a:ext>
                  </a:extLst>
                </a:gridCol>
                <a:gridCol w="2614221">
                  <a:extLst>
                    <a:ext uri="{9D8B030D-6E8A-4147-A177-3AD203B41FA5}">
                      <a16:colId xmlns:a16="http://schemas.microsoft.com/office/drawing/2014/main" val="576146675"/>
                    </a:ext>
                  </a:extLst>
                </a:gridCol>
              </a:tblGrid>
              <a:tr h="708903"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latin typeface="Century Gothic" panose="020B0502020202020204" pitchFamily="34" charset="0"/>
                        </a:rPr>
                        <a:t>Your Title</a:t>
                      </a:r>
                      <a:endParaRPr lang="en-US" sz="1800" b="0" i="0" dirty="0"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latin typeface="Century Gothic" panose="020B0502020202020204" pitchFamily="34" charset="0"/>
                        </a:rPr>
                        <a:t>Develop</a:t>
                      </a:r>
                      <a:endParaRPr lang="en-US" sz="1800" b="0" i="0" dirty="0"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latin typeface="Century Gothic" panose="020B0502020202020204" pitchFamily="34" charset="0"/>
                        </a:rPr>
                        <a:t>Analyze</a:t>
                      </a:r>
                      <a:endParaRPr lang="en-US" sz="1800" b="0" i="0" dirty="0"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latin typeface="Century Gothic" panose="020B0502020202020204" pitchFamily="34" charset="0"/>
                        </a:rPr>
                        <a:t>Identify</a:t>
                      </a:r>
                      <a:endParaRPr lang="en-US" sz="1800" b="0" i="0" dirty="0">
                        <a:latin typeface="Century Gothic" panose="020B0502020202020204" pitchFamily="34" charset="0"/>
                        <a:ea typeface="Roboto Medium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8385598"/>
                  </a:ext>
                </a:extLst>
              </a:tr>
              <a:tr h="708903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rPr>
                        <a:t>Develop</a:t>
                      </a:r>
                      <a:endParaRPr lang="en-US" sz="2000" b="0" i="0" dirty="0">
                        <a:solidFill>
                          <a:schemeClr val="tx2"/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570</a:t>
                      </a:r>
                      <a:endParaRPr lang="en-US" sz="1400" b="0" i="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456</a:t>
                      </a:r>
                      <a:endParaRPr lang="en-US" sz="1400" b="0" i="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23</a:t>
                      </a:r>
                      <a:endParaRPr lang="en-US" sz="14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28516819"/>
                  </a:ext>
                </a:extLst>
              </a:tr>
              <a:tr h="708903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rPr>
                        <a:t>Analyze</a:t>
                      </a:r>
                      <a:endParaRPr lang="en-US" sz="2000" b="0" i="0" dirty="0">
                        <a:solidFill>
                          <a:schemeClr val="tx2"/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28</a:t>
                      </a:r>
                      <a:endParaRPr lang="en-US" sz="14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78</a:t>
                      </a:r>
                      <a:endParaRPr lang="en-US" sz="1400" b="0" i="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70</a:t>
                      </a:r>
                      <a:endParaRPr lang="en-US" sz="1400" b="0" i="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26273471"/>
                  </a:ext>
                </a:extLst>
              </a:tr>
              <a:tr h="708903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rPr>
                        <a:t>Identify</a:t>
                      </a:r>
                      <a:endParaRPr lang="en-US" sz="2000" b="0" i="0" dirty="0">
                        <a:solidFill>
                          <a:schemeClr val="tx2"/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1950</a:t>
                      </a:r>
                      <a:endParaRPr lang="en-US" sz="1400" b="0" i="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234</a:t>
                      </a:r>
                      <a:endParaRPr lang="en-US" sz="1400" b="0" i="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250</a:t>
                      </a:r>
                      <a:endParaRPr lang="en-US" sz="14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74212300"/>
                  </a:ext>
                </a:extLst>
              </a:tr>
              <a:tr h="708903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rPr>
                        <a:t>Advertise</a:t>
                      </a:r>
                      <a:endParaRPr lang="en-US" sz="2000" b="0" i="0" dirty="0">
                        <a:solidFill>
                          <a:schemeClr val="tx2"/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470</a:t>
                      </a:r>
                      <a:endParaRPr lang="en-US" sz="1400" b="0" i="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  <a:endParaRPr lang="en-US" sz="1400" b="0" i="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  <a:endParaRPr lang="en-US" sz="14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61374459"/>
                  </a:ext>
                </a:extLst>
              </a:tr>
              <a:tr h="708903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2"/>
                          </a:solidFill>
                          <a:latin typeface="Century Gothic" panose="020B0502020202020204" pitchFamily="34" charset="0"/>
                        </a:rPr>
                        <a:t>Authorize</a:t>
                      </a:r>
                      <a:endParaRPr lang="en-US" sz="2000" b="0" i="0" dirty="0">
                        <a:solidFill>
                          <a:schemeClr val="tx2"/>
                        </a:solidFill>
                        <a:latin typeface="Century Gothic" panose="020B0502020202020204" pitchFamily="34" charset="0"/>
                        <a:ea typeface="Roboto Medium" panose="02000000000000000000" pitchFamily="2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591</a:t>
                      </a:r>
                      <a:endParaRPr lang="en-US" sz="1400" b="0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869</a:t>
                      </a:r>
                      <a:endParaRPr lang="en-US" sz="1400" b="0" i="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7250</a:t>
                      </a:r>
                      <a:endParaRPr lang="en-US" sz="1400" b="0" i="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Century Gothic" panose="020B0502020202020204" pitchFamily="34" charset="0"/>
                        <a:ea typeface="Lato Light" panose="020F0502020204030203" pitchFamily="34" charset="0"/>
                        <a:cs typeface="Lato Light" panose="020F050202020403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019483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8000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51</Words>
  <Application>Microsoft Office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samreen</dc:creator>
  <cp:lastModifiedBy>samreen</cp:lastModifiedBy>
  <cp:revision>1</cp:revision>
  <cp:lastPrinted>2022-04-19T06:14:10Z</cp:lastPrinted>
  <dcterms:created xsi:type="dcterms:W3CDTF">2022-04-19T06:07:51Z</dcterms:created>
  <dcterms:modified xsi:type="dcterms:W3CDTF">2022-04-19T06:33:54Z</dcterms:modified>
</cp:coreProperties>
</file>