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B845"/>
    <a:srgbClr val="7FC3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2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53BC2-B628-4E6B-8B7D-C77DDB6E0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000B4F-90A7-482A-9898-F030475684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26568-1EC5-4EAD-BBD8-2B3AC476F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2486C-158F-4959-AB7C-190AB5DA084F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65E53-FC7C-4AB0-A7CD-F38371EC9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4DD3F-A444-493A-BE73-1B67E7418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5BDC-E4AF-469C-A2EF-855F45DE8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12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D68C1-681F-4A31-8F6B-DE5606226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0689B1-F431-49A0-BD8B-425356224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31DFE-0B7D-4F9B-AC38-2E8E5DE84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2486C-158F-4959-AB7C-190AB5DA084F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8060C2-F971-4734-8711-B5B83303F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54C1B-0F43-4713-A793-07E1B3383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5BDC-E4AF-469C-A2EF-855F45DE8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63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CDCCFD-1279-4BCF-AC66-514CE1963D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A4D3FE-E116-4B27-98F0-201B8022AD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E153D-A08B-448C-8288-6D1C7DA25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2486C-158F-4959-AB7C-190AB5DA084F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E7720-C037-4C10-BD51-9E6F751B3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52401-F44F-4357-9F95-0FD7821BB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5BDC-E4AF-469C-A2EF-855F45DE8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4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42698-52E7-441B-BEF7-58C17EDFB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A159F-96AC-4674-B1B7-4FFFF3EBA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FFA203-76A8-48F0-80E3-85718E655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2486C-158F-4959-AB7C-190AB5DA084F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D2D3B-1159-4DAB-94A6-8F8F7E225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7108F-5CD6-4B30-A636-234D95673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5BDC-E4AF-469C-A2EF-855F45DE8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424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3AE56-EE74-4823-9870-894E622AD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16426A-7A5E-41B4-835C-65CFCE593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60006-3D8A-4273-B7A3-5D159A785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2486C-158F-4959-AB7C-190AB5DA084F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7A796-DFE7-4DC1-8C5D-CED14E2F0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02D3D-D19A-4F84-944B-583BB13DD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5BDC-E4AF-469C-A2EF-855F45DE8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8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97E38-CB5C-43CA-90B4-EFDD8D120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2DABA-C642-427A-8106-BF8E30E465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2D7430-16A2-4703-B70B-73B1C272E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8CB5D9-C75E-4307-9035-FA299D234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2486C-158F-4959-AB7C-190AB5DA084F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0AD635-9AC4-4A91-9349-386C2D475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4580C-5E8F-449F-8CD5-83FE788A5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5BDC-E4AF-469C-A2EF-855F45DE8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85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C7DE0-F0BB-42CC-B5D2-C8E4C7AD7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3CBDD8-6D36-4854-84E5-0B5EE9533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0A6215-FF76-49BB-9F8F-04381A5E60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3BE761-1167-448C-B216-D109619B45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08C69F-A5DB-47FF-B0FE-9694671D55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CABDF5-A207-481F-9DA8-EED813608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2486C-158F-4959-AB7C-190AB5DA084F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68E0E5-1A70-44CE-9805-E4629293B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14DD1E-1241-4EF5-A7D5-B0A7F5B4B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5BDC-E4AF-469C-A2EF-855F45DE8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4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0C19F-09DF-42BC-99A8-E3D05C79B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16923C-4AA6-442F-9875-24A6B95F8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2486C-158F-4959-AB7C-190AB5DA084F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FB115F-2506-4763-84F6-E55092BD7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662C7F-7DA1-4F40-AF95-71EED42F7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5BDC-E4AF-469C-A2EF-855F45DE8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57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7FEE4E-9126-4774-99DB-34F1CCB6D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2486C-158F-4959-AB7C-190AB5DA084F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164DC6-765D-4271-AA52-E4B360C88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AF696C-ABE6-4784-A2CB-D4F1E10D0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5BDC-E4AF-469C-A2EF-855F45DE8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2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91751-693C-4DE2-90F4-BD52CA20D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B5675-CC7D-4AEC-A946-BAC918D17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733213-3C46-40DF-B57A-5ECED4FD0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E937E1-2B24-4AEE-A668-C95205D1D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2486C-158F-4959-AB7C-190AB5DA084F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C29F2C-E32B-41CC-AC62-355A69439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4BF1C2-D690-47A6-A44B-11A0AC99C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5BDC-E4AF-469C-A2EF-855F45DE8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60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549B4-E60A-4AD4-A51E-374DDE1F8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98CB11-1D93-4FCA-9A0D-9FD48D6DC0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93CB07-E5FC-4548-8BDD-B62F4BA282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582711-A6AF-4D88-9DCE-42CF9CC1B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2486C-158F-4959-AB7C-190AB5DA084F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B7D072-09E0-4363-B2EC-B0A6BB525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EEB377-14BA-4631-8591-225A3060A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5BDC-E4AF-469C-A2EF-855F45DE8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25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4072EF-9C1C-44BF-A23B-412EE0F92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1FEBAC-9C77-4309-8D1E-A61EB95E3A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9FD4C-F39D-4417-947F-A82A4E4DB6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2486C-158F-4959-AB7C-190AB5DA084F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A9705-D813-4CE3-ABB7-D7162E6EC7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3D82D-8FBF-4B7C-AE9F-AF49A1BB55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D5BDC-E4AF-469C-A2EF-855F45DE8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74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50">
            <a:extLst>
              <a:ext uri="{FF2B5EF4-FFF2-40B4-BE49-F238E27FC236}">
                <a16:creationId xmlns:a16="http://schemas.microsoft.com/office/drawing/2014/main" id="{944DB5E1-2D4A-41E9-9C98-579222E572E5}"/>
              </a:ext>
            </a:extLst>
          </p:cNvPr>
          <p:cNvSpPr txBox="1"/>
          <p:nvPr/>
        </p:nvSpPr>
        <p:spPr>
          <a:xfrm>
            <a:off x="3049243" y="286694"/>
            <a:ext cx="6093513" cy="790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CFB845"/>
                </a:solidFill>
                <a:latin typeface="Century Gothic" panose="020B0502020202020204" pitchFamily="34" charset="0"/>
                <a:ea typeface="Lato Heavy" charset="0"/>
                <a:cs typeface="Lato Heavy" charset="0"/>
              </a:rPr>
              <a:t>Gantt Charts Analysis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C6AE31E-2E70-43B7-98DB-97DFB7F3B0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67011"/>
              </p:ext>
            </p:extLst>
          </p:nvPr>
        </p:nvGraphicFramePr>
        <p:xfrm>
          <a:off x="1067169" y="1288217"/>
          <a:ext cx="10057662" cy="4585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518">
                  <a:extLst>
                    <a:ext uri="{9D8B030D-6E8A-4147-A177-3AD203B41FA5}">
                      <a16:colId xmlns:a16="http://schemas.microsoft.com/office/drawing/2014/main" val="1064767228"/>
                    </a:ext>
                  </a:extLst>
                </a:gridCol>
                <a:gridCol w="1117518">
                  <a:extLst>
                    <a:ext uri="{9D8B030D-6E8A-4147-A177-3AD203B41FA5}">
                      <a16:colId xmlns:a16="http://schemas.microsoft.com/office/drawing/2014/main" val="2110247153"/>
                    </a:ext>
                  </a:extLst>
                </a:gridCol>
                <a:gridCol w="1117518">
                  <a:extLst>
                    <a:ext uri="{9D8B030D-6E8A-4147-A177-3AD203B41FA5}">
                      <a16:colId xmlns:a16="http://schemas.microsoft.com/office/drawing/2014/main" val="1671774837"/>
                    </a:ext>
                  </a:extLst>
                </a:gridCol>
                <a:gridCol w="1117518">
                  <a:extLst>
                    <a:ext uri="{9D8B030D-6E8A-4147-A177-3AD203B41FA5}">
                      <a16:colId xmlns:a16="http://schemas.microsoft.com/office/drawing/2014/main" val="1042921663"/>
                    </a:ext>
                  </a:extLst>
                </a:gridCol>
                <a:gridCol w="1117518">
                  <a:extLst>
                    <a:ext uri="{9D8B030D-6E8A-4147-A177-3AD203B41FA5}">
                      <a16:colId xmlns:a16="http://schemas.microsoft.com/office/drawing/2014/main" val="1140046485"/>
                    </a:ext>
                  </a:extLst>
                </a:gridCol>
                <a:gridCol w="1117518">
                  <a:extLst>
                    <a:ext uri="{9D8B030D-6E8A-4147-A177-3AD203B41FA5}">
                      <a16:colId xmlns:a16="http://schemas.microsoft.com/office/drawing/2014/main" val="1773304150"/>
                    </a:ext>
                  </a:extLst>
                </a:gridCol>
                <a:gridCol w="1117518">
                  <a:extLst>
                    <a:ext uri="{9D8B030D-6E8A-4147-A177-3AD203B41FA5}">
                      <a16:colId xmlns:a16="http://schemas.microsoft.com/office/drawing/2014/main" val="3048339464"/>
                    </a:ext>
                  </a:extLst>
                </a:gridCol>
                <a:gridCol w="1117518">
                  <a:extLst>
                    <a:ext uri="{9D8B030D-6E8A-4147-A177-3AD203B41FA5}">
                      <a16:colId xmlns:a16="http://schemas.microsoft.com/office/drawing/2014/main" val="434869120"/>
                    </a:ext>
                  </a:extLst>
                </a:gridCol>
                <a:gridCol w="1117518">
                  <a:extLst>
                    <a:ext uri="{9D8B030D-6E8A-4147-A177-3AD203B41FA5}">
                      <a16:colId xmlns:a16="http://schemas.microsoft.com/office/drawing/2014/main" val="239611186"/>
                    </a:ext>
                  </a:extLst>
                </a:gridCol>
              </a:tblGrid>
              <a:tr h="923355"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Roboto Medium" panose="02000000000000000000" pitchFamily="2" charset="0"/>
                          <a:cs typeface="Lato Light" panose="020F0502020204030203" pitchFamily="34" charset="0"/>
                        </a:rPr>
                        <a:t>Mon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C3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672463"/>
                  </a:ext>
                </a:extLst>
              </a:tr>
              <a:tr h="682619"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Roboto Medium" panose="02000000000000000000" pitchFamily="2" charset="0"/>
                          <a:cs typeface="Lato Light" panose="020F0502020204030203" pitchFamily="34" charset="0"/>
                        </a:rPr>
                        <a:t>Thu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B84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303603"/>
                  </a:ext>
                </a:extLst>
              </a:tr>
              <a:tr h="931646"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Roboto Medium" panose="02000000000000000000" pitchFamily="2" charset="0"/>
                          <a:cs typeface="Lato Light" panose="020F0502020204030203" pitchFamily="34" charset="0"/>
                        </a:rPr>
                        <a:t>Wed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C3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257650"/>
                  </a:ext>
                </a:extLst>
              </a:tr>
              <a:tr h="682619"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Roboto Medium" panose="02000000000000000000" pitchFamily="2" charset="0"/>
                          <a:cs typeface="Lato Light" panose="020F0502020204030203" pitchFamily="34" charset="0"/>
                        </a:rPr>
                        <a:t>Thu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B84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268816"/>
                  </a:ext>
                </a:extLst>
              </a:tr>
              <a:tr h="682619"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Roboto Medium" panose="02000000000000000000" pitchFamily="2" charset="0"/>
                          <a:cs typeface="Lato Light" panose="020F0502020204030203" pitchFamily="34" charset="0"/>
                        </a:rPr>
                        <a:t>Fri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C3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237457"/>
                  </a:ext>
                </a:extLst>
              </a:tr>
              <a:tr h="682619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i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B84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601540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892985B9-34F2-423F-AB98-5034737A36A0}"/>
              </a:ext>
            </a:extLst>
          </p:cNvPr>
          <p:cNvGrpSpPr/>
          <p:nvPr/>
        </p:nvGrpSpPr>
        <p:grpSpPr>
          <a:xfrm flipH="1">
            <a:off x="1356040" y="1723258"/>
            <a:ext cx="3795822" cy="3411481"/>
            <a:chOff x="14062269" y="3994784"/>
            <a:chExt cx="7644371" cy="6802783"/>
          </a:xfrm>
        </p:grpSpPr>
        <p:sp>
          <p:nvSpPr>
            <p:cNvPr id="7" name="Arrow: Chevron 1">
              <a:extLst>
                <a:ext uri="{FF2B5EF4-FFF2-40B4-BE49-F238E27FC236}">
                  <a16:creationId xmlns:a16="http://schemas.microsoft.com/office/drawing/2014/main" id="{8358FA25-6D79-4057-B7FF-5917978837A4}"/>
                </a:ext>
              </a:extLst>
            </p:cNvPr>
            <p:cNvSpPr/>
            <p:nvPr/>
          </p:nvSpPr>
          <p:spPr>
            <a:xfrm>
              <a:off x="14062269" y="3994784"/>
              <a:ext cx="4807211" cy="660400"/>
            </a:xfrm>
            <a:prstGeom prst="chevron">
              <a:avLst/>
            </a:prstGeom>
            <a:solidFill>
              <a:srgbClr val="7FC3C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Arrow: Chevron 1">
              <a:extLst>
                <a:ext uri="{FF2B5EF4-FFF2-40B4-BE49-F238E27FC236}">
                  <a16:creationId xmlns:a16="http://schemas.microsoft.com/office/drawing/2014/main" id="{C53A78D1-D520-48D2-A6B6-5F9330AA56C2}"/>
                </a:ext>
              </a:extLst>
            </p:cNvPr>
            <p:cNvSpPr/>
            <p:nvPr/>
          </p:nvSpPr>
          <p:spPr>
            <a:xfrm>
              <a:off x="14062269" y="5624802"/>
              <a:ext cx="6489340" cy="660400"/>
            </a:xfrm>
            <a:prstGeom prst="chevron">
              <a:avLst/>
            </a:prstGeom>
            <a:solidFill>
              <a:srgbClr val="CFB845"/>
            </a:solidFill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Arrow: Chevron 1">
              <a:extLst>
                <a:ext uri="{FF2B5EF4-FFF2-40B4-BE49-F238E27FC236}">
                  <a16:creationId xmlns:a16="http://schemas.microsoft.com/office/drawing/2014/main" id="{8673502E-403F-489A-ABF6-6B3DB35E659F}"/>
                </a:ext>
              </a:extLst>
            </p:cNvPr>
            <p:cNvSpPr/>
            <p:nvPr/>
          </p:nvSpPr>
          <p:spPr>
            <a:xfrm>
              <a:off x="14062269" y="7036158"/>
              <a:ext cx="7644371" cy="660400"/>
            </a:xfrm>
            <a:prstGeom prst="chevron">
              <a:avLst/>
            </a:prstGeom>
            <a:solidFill>
              <a:srgbClr val="7FC3C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Arrow: Chevron 1">
              <a:extLst>
                <a:ext uri="{FF2B5EF4-FFF2-40B4-BE49-F238E27FC236}">
                  <a16:creationId xmlns:a16="http://schemas.microsoft.com/office/drawing/2014/main" id="{D60FBD33-2628-43DA-B54A-A1B263C81F55}"/>
                </a:ext>
              </a:extLst>
            </p:cNvPr>
            <p:cNvSpPr/>
            <p:nvPr/>
          </p:nvSpPr>
          <p:spPr>
            <a:xfrm>
              <a:off x="14062269" y="8577087"/>
              <a:ext cx="3192686" cy="660400"/>
            </a:xfrm>
            <a:prstGeom prst="chevron">
              <a:avLst/>
            </a:prstGeom>
            <a:solidFill>
              <a:srgbClr val="CFB84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Arrow: Chevron 1">
              <a:extLst>
                <a:ext uri="{FF2B5EF4-FFF2-40B4-BE49-F238E27FC236}">
                  <a16:creationId xmlns:a16="http://schemas.microsoft.com/office/drawing/2014/main" id="{6AB6F221-1022-48DC-971B-7C30D20D0EEF}"/>
                </a:ext>
              </a:extLst>
            </p:cNvPr>
            <p:cNvSpPr/>
            <p:nvPr/>
          </p:nvSpPr>
          <p:spPr>
            <a:xfrm>
              <a:off x="14062269" y="10137167"/>
              <a:ext cx="5647129" cy="660400"/>
            </a:xfrm>
            <a:prstGeom prst="chevron">
              <a:avLst/>
            </a:prstGeom>
            <a:solidFill>
              <a:srgbClr val="7FC3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F2B8F6-18BE-4198-A23E-68334AA03F32}"/>
              </a:ext>
            </a:extLst>
          </p:cNvPr>
          <p:cNvGrpSpPr/>
          <p:nvPr/>
        </p:nvGrpSpPr>
        <p:grpSpPr>
          <a:xfrm rot="10800000" flipH="1">
            <a:off x="7112102" y="1708305"/>
            <a:ext cx="3795822" cy="3411481"/>
            <a:chOff x="14062269" y="3994784"/>
            <a:chExt cx="7644371" cy="6802783"/>
          </a:xfrm>
        </p:grpSpPr>
        <p:sp>
          <p:nvSpPr>
            <p:cNvPr id="13" name="Arrow: Chevron 1">
              <a:extLst>
                <a:ext uri="{FF2B5EF4-FFF2-40B4-BE49-F238E27FC236}">
                  <a16:creationId xmlns:a16="http://schemas.microsoft.com/office/drawing/2014/main" id="{3F6C189B-BC0B-4AE5-9F91-67546B3C5AE7}"/>
                </a:ext>
              </a:extLst>
            </p:cNvPr>
            <p:cNvSpPr/>
            <p:nvPr/>
          </p:nvSpPr>
          <p:spPr>
            <a:xfrm>
              <a:off x="14062269" y="3994784"/>
              <a:ext cx="4807211" cy="660400"/>
            </a:xfrm>
            <a:prstGeom prst="chevron">
              <a:avLst/>
            </a:prstGeom>
            <a:solidFill>
              <a:srgbClr val="7FC3C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Arrow: Chevron 1">
              <a:extLst>
                <a:ext uri="{FF2B5EF4-FFF2-40B4-BE49-F238E27FC236}">
                  <a16:creationId xmlns:a16="http://schemas.microsoft.com/office/drawing/2014/main" id="{40DE874E-F631-4E74-8998-2EC736340EA3}"/>
                </a:ext>
              </a:extLst>
            </p:cNvPr>
            <p:cNvSpPr/>
            <p:nvPr/>
          </p:nvSpPr>
          <p:spPr>
            <a:xfrm>
              <a:off x="14062269" y="5624802"/>
              <a:ext cx="6489340" cy="660400"/>
            </a:xfrm>
            <a:prstGeom prst="chevron">
              <a:avLst/>
            </a:prstGeom>
            <a:solidFill>
              <a:srgbClr val="CFB845"/>
            </a:solidFill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Arrow: Chevron 1">
              <a:extLst>
                <a:ext uri="{FF2B5EF4-FFF2-40B4-BE49-F238E27FC236}">
                  <a16:creationId xmlns:a16="http://schemas.microsoft.com/office/drawing/2014/main" id="{BBB98F99-4D3B-4541-8F6C-908F0374967C}"/>
                </a:ext>
              </a:extLst>
            </p:cNvPr>
            <p:cNvSpPr/>
            <p:nvPr/>
          </p:nvSpPr>
          <p:spPr>
            <a:xfrm>
              <a:off x="14062269" y="7036158"/>
              <a:ext cx="7644371" cy="660400"/>
            </a:xfrm>
            <a:prstGeom prst="chevron">
              <a:avLst/>
            </a:prstGeom>
            <a:solidFill>
              <a:srgbClr val="7FC3C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Arrow: Chevron 1">
              <a:extLst>
                <a:ext uri="{FF2B5EF4-FFF2-40B4-BE49-F238E27FC236}">
                  <a16:creationId xmlns:a16="http://schemas.microsoft.com/office/drawing/2014/main" id="{29335763-AC0E-439E-9A86-3A2AFF7DDAA9}"/>
                </a:ext>
              </a:extLst>
            </p:cNvPr>
            <p:cNvSpPr/>
            <p:nvPr/>
          </p:nvSpPr>
          <p:spPr>
            <a:xfrm>
              <a:off x="14062269" y="8577087"/>
              <a:ext cx="3192686" cy="660400"/>
            </a:xfrm>
            <a:prstGeom prst="chevron">
              <a:avLst/>
            </a:prstGeom>
            <a:solidFill>
              <a:srgbClr val="CFB84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Arrow: Chevron 1">
              <a:extLst>
                <a:ext uri="{FF2B5EF4-FFF2-40B4-BE49-F238E27FC236}">
                  <a16:creationId xmlns:a16="http://schemas.microsoft.com/office/drawing/2014/main" id="{F733AFFA-2288-41FD-AF71-2637E8126E0C}"/>
                </a:ext>
              </a:extLst>
            </p:cNvPr>
            <p:cNvSpPr/>
            <p:nvPr/>
          </p:nvSpPr>
          <p:spPr>
            <a:xfrm>
              <a:off x="14062269" y="10137167"/>
              <a:ext cx="5647129" cy="660400"/>
            </a:xfrm>
            <a:prstGeom prst="chevron">
              <a:avLst/>
            </a:prstGeom>
            <a:solidFill>
              <a:srgbClr val="7FC3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4399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samreen</dc:creator>
  <cp:lastModifiedBy>samreen</cp:lastModifiedBy>
  <cp:revision>2</cp:revision>
  <cp:lastPrinted>2022-04-19T07:30:12Z</cp:lastPrinted>
  <dcterms:created xsi:type="dcterms:W3CDTF">2022-04-19T07:20:18Z</dcterms:created>
  <dcterms:modified xsi:type="dcterms:W3CDTF">2022-04-19T07:32:01Z</dcterms:modified>
</cp:coreProperties>
</file>