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D342-46B7-48C0-B191-87E43611E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5AF779-4F3B-41FE-86D0-BAA0D8347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BEB9D-A27F-4730-BF03-E0848EA11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932A-E9B9-4F93-B8A8-01DB1B6835E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C6BBA-1002-4128-8732-1BB0E1AF0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8F0E6-4B45-4D91-BD77-E8C34716B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FC66-1CFB-4C84-A2EC-B5CFEDC9E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09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80EBA-7CB7-435B-A079-2D420E536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AD8440-14AD-450C-B5E1-10C2E24EA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36368-108A-443D-8818-241507DC9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932A-E9B9-4F93-B8A8-01DB1B6835E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B5B49-1D7E-4B7F-B92A-69E93AA6F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A861C-9A21-465A-BAA3-4F9F7225F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FC66-1CFB-4C84-A2EC-B5CFEDC9E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17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14D519-CEE5-44F4-ADEC-DDF85648CC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B751BB-89DA-4C49-8C4C-657854EFD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2D58C-807E-4674-A186-36F4C8C0A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932A-E9B9-4F93-B8A8-01DB1B6835E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F9B30-79B1-4E15-8144-4D134C9BE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A01B8-3645-429E-873A-9A937163E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FC66-1CFB-4C84-A2EC-B5CFEDC9E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5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8A2AD-3955-4FFF-BE40-A39A21492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E10F0-5B66-4DC9-8ADE-AB24A4C19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A3F23-6C71-4612-8C48-59EC14D5E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932A-E9B9-4F93-B8A8-01DB1B6835E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64EBF-898A-49C8-92C2-B9A6A0532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C64A8-F2E6-4A57-AD91-61D218B7F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FC66-1CFB-4C84-A2EC-B5CFEDC9E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3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84C14-6896-4D25-941F-096CFF65B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38D42-C4AB-45E9-9751-503F7AE3B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DAFE8-958F-4E3D-9A00-0EAE4BA46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932A-E9B9-4F93-B8A8-01DB1B6835E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261DF-6B14-4AB7-B292-D86ADE3EF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9FBCC-7560-4CE6-A8B9-CD5397CBB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FC66-1CFB-4C84-A2EC-B5CFEDC9E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1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1848-6F75-4BC3-AB3D-2C6360AD8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50182-5365-4D2C-BDE2-C6843CF4F9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91C57-14C4-4047-989F-BBD8C48CD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55480E-C244-49AA-AF1F-CCF89E3EC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932A-E9B9-4F93-B8A8-01DB1B6835E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65C04-F6E6-498E-BBE2-2851AC228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BD1182-DCF4-4671-AC1C-D3675D701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FC66-1CFB-4C84-A2EC-B5CFEDC9E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7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DF44E-0786-4B97-B011-5D9AB9713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E6EDB-0492-4180-BB22-2F9660BDE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A9A88-396F-4B74-8F15-15CAD68DD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391EA3-0930-44DE-A359-5DD1A4F834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5EB5BB-A596-4CB6-99A5-08592F9D5A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F1ED6-C408-4B11-B926-1A62903EE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932A-E9B9-4F93-B8A8-01DB1B6835E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DCFD27-5EC4-4485-BE2F-ED93F54F6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BC1ECB-C409-4A2F-B780-A704EB3C4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FC66-1CFB-4C84-A2EC-B5CFEDC9E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1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DBA99-3F30-4EAC-BA9B-C0DDEA23F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EC9B7C-6216-48C3-A251-51FEDD7FE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932A-E9B9-4F93-B8A8-01DB1B6835E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889A98-5CC9-4D8E-B459-33527ABA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B22302-4F99-4AE5-B4E2-C5F5183A1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FC66-1CFB-4C84-A2EC-B5CFEDC9E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9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581082-2FCF-4173-B00E-F1050B931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932A-E9B9-4F93-B8A8-01DB1B6835E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78CD9B-5CA8-4C62-9CC0-063325C3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827869-F2EF-42EC-94CF-3B5D9670D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FC66-1CFB-4C84-A2EC-B5CFEDC9E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55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44750-89E9-4B16-8499-AD0477434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36938-92AB-4004-BDF9-C7A2CEEC5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59138E-AC29-46BF-B5DB-141F6F5FC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BA87E-3D66-4FB8-956E-DDDB774B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932A-E9B9-4F93-B8A8-01DB1B6835E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B0881D-B4B5-45FB-98BE-D3BBF8D84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92016-E02A-4CF7-B32C-986F6F473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FC66-1CFB-4C84-A2EC-B5CFEDC9E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9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ADD75-624A-4E39-87DE-976AC71CB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A4D544-3581-4519-99B5-D4EF3995F3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A6F894-840D-4298-8935-449D51693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A667D-F29E-4F98-898F-3A609C658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932A-E9B9-4F93-B8A8-01DB1B6835E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9A3FAC-6A10-4DFC-A22A-80C97EA4A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E440B0-4EF6-4BF5-9496-837BEFD0B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FC66-1CFB-4C84-A2EC-B5CFEDC9E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1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3B6107-1BD2-4747-A577-6CA47AE5A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4A9F8-1445-40FC-A39E-2F6F2BA90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DFD6D-5202-4332-8F34-D8AAC1903C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2932A-E9B9-4F93-B8A8-01DB1B6835E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5D3B2-26F0-48F3-9303-2267B1184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00E95-B506-430E-9570-64508182DF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BFC66-1CFB-4C84-A2EC-B5CFEDC9E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6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50">
            <a:extLst>
              <a:ext uri="{FF2B5EF4-FFF2-40B4-BE49-F238E27FC236}">
                <a16:creationId xmlns:a16="http://schemas.microsoft.com/office/drawing/2014/main" id="{D4B56D76-AF25-41C7-9A42-D4F301B45F76}"/>
              </a:ext>
            </a:extLst>
          </p:cNvPr>
          <p:cNvSpPr txBox="1"/>
          <p:nvPr/>
        </p:nvSpPr>
        <p:spPr>
          <a:xfrm>
            <a:off x="3064653" y="515294"/>
            <a:ext cx="6062691" cy="775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Lato Heavy" charset="0"/>
                <a:cs typeface="Lato Heavy" charset="0"/>
              </a:rPr>
              <a:t>Gantt Charts Analysis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D1FD32-4F1B-4D15-BDAC-F19C7AFD8F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669891"/>
              </p:ext>
            </p:extLst>
          </p:nvPr>
        </p:nvGraphicFramePr>
        <p:xfrm>
          <a:off x="1409698" y="1600201"/>
          <a:ext cx="9372600" cy="382824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874520">
                  <a:extLst>
                    <a:ext uri="{9D8B030D-6E8A-4147-A177-3AD203B41FA5}">
                      <a16:colId xmlns:a16="http://schemas.microsoft.com/office/drawing/2014/main" val="2851696159"/>
                    </a:ext>
                  </a:extLst>
                </a:gridCol>
                <a:gridCol w="1874520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1874520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  <a:gridCol w="1874520">
                  <a:extLst>
                    <a:ext uri="{9D8B030D-6E8A-4147-A177-3AD203B41FA5}">
                      <a16:colId xmlns:a16="http://schemas.microsoft.com/office/drawing/2014/main" val="576146675"/>
                    </a:ext>
                  </a:extLst>
                </a:gridCol>
                <a:gridCol w="1874520">
                  <a:extLst>
                    <a:ext uri="{9D8B030D-6E8A-4147-A177-3AD203B41FA5}">
                      <a16:colId xmlns:a16="http://schemas.microsoft.com/office/drawing/2014/main" val="1645515684"/>
                    </a:ext>
                  </a:extLst>
                </a:gridCol>
              </a:tblGrid>
              <a:tr h="52013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Develop</a:t>
                      </a:r>
                      <a:endParaRPr lang="en-US" sz="12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Your Title A</a:t>
                      </a:r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Your Title B</a:t>
                      </a:r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Your Title C</a:t>
                      </a:r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Your Title D</a:t>
                      </a:r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66162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Analyze</a:t>
                      </a:r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  <a:endParaRPr lang="en-US" sz="12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78</a:t>
                      </a:r>
                      <a:endParaRPr lang="en-US" sz="12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70</a:t>
                      </a:r>
                      <a:endParaRPr lang="en-US" sz="12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78</a:t>
                      </a:r>
                      <a:endParaRPr lang="en-US" sz="12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66162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Identify</a:t>
                      </a:r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1950</a:t>
                      </a:r>
                      <a:endParaRPr lang="en-US" sz="12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234</a:t>
                      </a:r>
                      <a:endParaRPr lang="en-US" sz="12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250</a:t>
                      </a:r>
                      <a:endParaRPr lang="en-US" sz="12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234</a:t>
                      </a:r>
                      <a:endParaRPr lang="en-US" sz="12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66162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Advertise</a:t>
                      </a:r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470</a:t>
                      </a:r>
                      <a:endParaRPr lang="en-US" sz="12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US" sz="12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US" sz="12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US" sz="12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66162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Authorize</a:t>
                      </a:r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591</a:t>
                      </a:r>
                      <a:endParaRPr lang="en-US" sz="12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869</a:t>
                      </a:r>
                      <a:endParaRPr lang="en-US" sz="12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7250</a:t>
                      </a:r>
                      <a:endParaRPr lang="en-US" sz="12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869</a:t>
                      </a:r>
                      <a:endParaRPr lang="en-US" sz="12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74605968"/>
                  </a:ext>
                </a:extLst>
              </a:tr>
              <a:tr h="66162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Prioritize</a:t>
                      </a:r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591</a:t>
                      </a:r>
                      <a:endParaRPr lang="en-US" sz="12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869</a:t>
                      </a:r>
                      <a:endParaRPr lang="en-US" sz="12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7250</a:t>
                      </a:r>
                      <a:endParaRPr lang="en-US" sz="12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869</a:t>
                      </a:r>
                      <a:endParaRPr lang="en-US" sz="12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0482" marR="40482" marT="20242" marB="2024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556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41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samreen</dc:creator>
  <cp:lastModifiedBy>samreen</cp:lastModifiedBy>
  <cp:revision>4</cp:revision>
  <cp:lastPrinted>2022-04-19T07:49:21Z</cp:lastPrinted>
  <dcterms:created xsi:type="dcterms:W3CDTF">2022-04-19T07:39:29Z</dcterms:created>
  <dcterms:modified xsi:type="dcterms:W3CDTF">2022-04-19T07:52:44Z</dcterms:modified>
</cp:coreProperties>
</file>