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2054B-7C4C-4209-90F9-CAF05DB10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0A35F-499C-4433-910A-633CA31D7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BB763-9225-4DED-AC0A-0CED4839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0F06C-B910-4D4B-9A8A-9422C803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4C7BA-EE79-4220-B24A-26A37D90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8721B-22D7-4B16-B8FB-7E812BE3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2FA3-3824-4BE5-B38D-CCE1BAE21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BAD20-92F9-499E-B662-813F09BD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D2D25-D390-427F-996C-1416D60C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1404D-7A38-421D-8641-83D83DCE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2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9417B-C99E-4DE0-BBDC-132E9BFC3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42B85-4E7E-4E72-BAA6-46B384F4B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2A4DE-C3D7-46EE-BE90-4D263E24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B96C2-2279-4D30-B5C4-4D68856EA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52CD8-3643-404F-9C53-AF5773487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2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057E3-8934-4A55-9001-FF26801F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B169C-10D8-47ED-93AA-14796317F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E407B-5742-4A2D-838A-5FEFB69F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5363-DA88-4BBD-9A9C-6FEB88122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B8394-D844-47F2-80EA-896EE41D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7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58590-B914-4D25-9D08-C5E4F8C4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13B49-2518-4E52-95CD-0CF467E1C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7595D-0531-468D-8BE8-073CB78B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308EC-5ECF-4AF6-AC6A-DEE0AE181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F77C-29C1-4CA5-971D-47F834EAB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9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DFC77-69CD-4D02-8F05-FB800E4A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F7416-6DBB-4ED4-B6D5-68A89A130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E53BA-A761-44DD-8171-70D634DA4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CBD91-6C91-49BD-97B1-7EFB2113B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69AA-27BE-4E74-967B-96F56060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DD17F-F706-47DE-8C42-530DA364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7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18D0-6F34-47BA-AE21-F114C927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5AE27-B74A-43BF-A7FB-19C96C52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29340-47E6-46F4-ACA4-B9B645F37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79ADBE-12F2-4209-8A38-5E7C746BF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3839AE-9877-4012-ACBA-020BEC361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B0A1BE-0FD4-4753-B0BB-0EF6A5D6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A9237-F215-4164-AFC0-3A598A6C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C6F409-631A-42BA-BE0F-142310F7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4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D1209-EA1B-4162-ABD0-5D87DEB1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6785D-9BD4-4B60-A95C-8733F245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2F10D-4A4C-4F2D-93F5-7F838516F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67ED2-F082-4D2A-9CE1-B9D2CB76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2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2E28F3-C8AF-4D9D-AF37-9AFE4A13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563EF-4416-421D-87A6-163762E8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49DFD-2E4B-44B0-A21D-F996EED2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7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0FA4D-42EC-4866-8D61-E29B7F4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548B4-CD96-4B63-8DFF-E5E0225AD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D4664-6B80-457B-A390-54298EC4F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834F2-A0B4-4B86-8B75-9CC9CED5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17EA5-B610-4E82-8F3E-D530D05F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9377E-DCC1-4196-85C4-C014E1E37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1652-AAF8-42FD-9FA4-259D6C4D3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12BDD-8068-495B-A78C-17AAB0BE1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80B5A-8DAB-45BE-8963-39F8793C5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316F2-B579-4EF0-B1BC-CC88FFBD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3BBDE-1439-4DE5-9060-07856208B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B9DE8-3F46-404B-B84E-FB9410E0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1FDF3-464B-496C-AED6-910212DD1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AFEA9-3211-45C8-B00A-555552FA7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A0C6D-11F5-4D3B-B0B0-2861F88C9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8FF0-9AF1-4C89-86C0-CAE9FE99F69F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CF013-D331-4943-AA5B-F03D01B6B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2A9AE-A793-4BD3-AC1B-D44882985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BE085-404B-4F04-96E8-1146CF695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8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50">
            <a:extLst>
              <a:ext uri="{FF2B5EF4-FFF2-40B4-BE49-F238E27FC236}">
                <a16:creationId xmlns:a16="http://schemas.microsoft.com/office/drawing/2014/main" id="{68B58F14-6B9A-4F62-8D9C-3AFDF4E8E94C}"/>
              </a:ext>
            </a:extLst>
          </p:cNvPr>
          <p:cNvSpPr txBox="1"/>
          <p:nvPr/>
        </p:nvSpPr>
        <p:spPr>
          <a:xfrm>
            <a:off x="2992736" y="306574"/>
            <a:ext cx="6206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EFB7F4-D039-40A9-AF7C-3633FAE5F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88747"/>
              </p:ext>
            </p:extLst>
          </p:nvPr>
        </p:nvGraphicFramePr>
        <p:xfrm>
          <a:off x="4437095" y="1630723"/>
          <a:ext cx="7032663" cy="318975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344221">
                  <a:extLst>
                    <a:ext uri="{9D8B030D-6E8A-4147-A177-3AD203B41FA5}">
                      <a16:colId xmlns:a16="http://schemas.microsoft.com/office/drawing/2014/main" val="2851696159"/>
                    </a:ext>
                  </a:extLst>
                </a:gridCol>
                <a:gridCol w="2344221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344221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</a:tblGrid>
              <a:tr h="58274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85598"/>
                  </a:ext>
                </a:extLst>
              </a:tr>
              <a:tr h="52140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570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45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52140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16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78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52140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250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1950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234</a:t>
                      </a:r>
                      <a:endParaRPr lang="en-US" sz="16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52140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470</a:t>
                      </a:r>
                      <a:endParaRPr lang="en-US" sz="1600" b="0" i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52140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7250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591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869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9D2F49B1-DE13-4971-ADF4-FA732046D21C}"/>
              </a:ext>
            </a:extLst>
          </p:cNvPr>
          <p:cNvGrpSpPr/>
          <p:nvPr/>
        </p:nvGrpSpPr>
        <p:grpSpPr>
          <a:xfrm>
            <a:off x="450920" y="1700755"/>
            <a:ext cx="802468" cy="802467"/>
            <a:chOff x="2030185" y="4016570"/>
            <a:chExt cx="1349580" cy="1349578"/>
          </a:xfrm>
          <a:solidFill>
            <a:srgbClr val="C55A11"/>
          </a:solidFill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9CDB56F-8613-4BB8-AA83-CCD5BE5A2080}"/>
                </a:ext>
              </a:extLst>
            </p:cNvPr>
            <p:cNvSpPr/>
            <p:nvPr/>
          </p:nvSpPr>
          <p:spPr>
            <a:xfrm>
              <a:off x="2030185" y="4016570"/>
              <a:ext cx="1349580" cy="134957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FE5AB1C-5FC8-405B-AF35-E6A46D7F5E2E}"/>
                </a:ext>
              </a:extLst>
            </p:cNvPr>
            <p:cNvSpPr txBox="1"/>
            <p:nvPr/>
          </p:nvSpPr>
          <p:spPr>
            <a:xfrm>
              <a:off x="2287665" y="4154133"/>
              <a:ext cx="816065" cy="98346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Poppins Medium" pitchFamily="2" charset="77"/>
                </a:rPr>
                <a:t>A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816819B-DA65-4260-A26C-A301C413AD00}"/>
              </a:ext>
            </a:extLst>
          </p:cNvPr>
          <p:cNvGrpSpPr/>
          <p:nvPr/>
        </p:nvGrpSpPr>
        <p:grpSpPr>
          <a:xfrm>
            <a:off x="460463" y="2874731"/>
            <a:ext cx="802468" cy="802467"/>
            <a:chOff x="1959951" y="6659991"/>
            <a:chExt cx="1349580" cy="134957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910C007-D3DD-46A6-A7B4-1A9218F230D5}"/>
                </a:ext>
              </a:extLst>
            </p:cNvPr>
            <p:cNvSpPr/>
            <p:nvPr/>
          </p:nvSpPr>
          <p:spPr>
            <a:xfrm>
              <a:off x="1959951" y="6659991"/>
              <a:ext cx="1349580" cy="134957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A832B1-683E-48B1-AC13-576AB0BF4E22}"/>
                </a:ext>
              </a:extLst>
            </p:cNvPr>
            <p:cNvSpPr txBox="1"/>
            <p:nvPr/>
          </p:nvSpPr>
          <p:spPr>
            <a:xfrm>
              <a:off x="2253137" y="6827948"/>
              <a:ext cx="764310" cy="9834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Poppins Medium" pitchFamily="2" charset="77"/>
                </a:rPr>
                <a:t>B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A85B636-678D-4EC8-B331-EDD5D694679D}"/>
              </a:ext>
            </a:extLst>
          </p:cNvPr>
          <p:cNvGrpSpPr/>
          <p:nvPr/>
        </p:nvGrpSpPr>
        <p:grpSpPr>
          <a:xfrm>
            <a:off x="460463" y="4048707"/>
            <a:ext cx="802468" cy="802467"/>
            <a:chOff x="1981151" y="9568396"/>
            <a:chExt cx="1349580" cy="134957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29102FC-B8EB-4254-86D9-12417F3BFCAB}"/>
                </a:ext>
              </a:extLst>
            </p:cNvPr>
            <p:cNvSpPr/>
            <p:nvPr/>
          </p:nvSpPr>
          <p:spPr>
            <a:xfrm>
              <a:off x="1981151" y="9568396"/>
              <a:ext cx="1349580" cy="13495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69EE5B-F862-4B9F-B19C-22FFD4ABB445}"/>
                </a:ext>
              </a:extLst>
            </p:cNvPr>
            <p:cNvSpPr txBox="1"/>
            <p:nvPr/>
          </p:nvSpPr>
          <p:spPr>
            <a:xfrm>
              <a:off x="2257188" y="9745717"/>
              <a:ext cx="816065" cy="9834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Poppins Medium" pitchFamily="2" charset="77"/>
                </a:rPr>
                <a:t>C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2C280D3-1FF8-4902-885B-59999AAE9FE8}"/>
              </a:ext>
            </a:extLst>
          </p:cNvPr>
          <p:cNvSpPr txBox="1"/>
          <p:nvPr/>
        </p:nvSpPr>
        <p:spPr>
          <a:xfrm>
            <a:off x="1242356" y="1840378"/>
            <a:ext cx="293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EC9DF1-5333-46DA-9E61-60421815E803}"/>
              </a:ext>
            </a:extLst>
          </p:cNvPr>
          <p:cNvSpPr txBox="1"/>
          <p:nvPr/>
        </p:nvSpPr>
        <p:spPr>
          <a:xfrm>
            <a:off x="1255609" y="2963990"/>
            <a:ext cx="293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B5782B-0943-4452-B5AC-2450C147DF01}"/>
              </a:ext>
            </a:extLst>
          </p:cNvPr>
          <p:cNvSpPr txBox="1"/>
          <p:nvPr/>
        </p:nvSpPr>
        <p:spPr>
          <a:xfrm>
            <a:off x="1255609" y="4184920"/>
            <a:ext cx="293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ED28406B-94E9-4412-B3E9-D200FBE8E575}"/>
              </a:ext>
            </a:extLst>
          </p:cNvPr>
          <p:cNvSpPr txBox="1">
            <a:spLocks/>
          </p:cNvSpPr>
          <p:nvPr/>
        </p:nvSpPr>
        <p:spPr>
          <a:xfrm>
            <a:off x="1526578" y="5405850"/>
            <a:ext cx="2567303" cy="653717"/>
          </a:xfrm>
          <a:prstGeom prst="rect">
            <a:avLst/>
          </a:prstGeom>
        </p:spPr>
        <p:txBody>
          <a:bodyPr vert="horz" wrap="square" lIns="217433" tIns="108718" rIns="217433" bIns="10871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80"/>
              </a:lnSpc>
            </a:pP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60%, Write Your Title Here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8A6ACC69-A42A-412C-A73E-E812DEE281E1}"/>
              </a:ext>
            </a:extLst>
          </p:cNvPr>
          <p:cNvSpPr txBox="1">
            <a:spLocks/>
          </p:cNvSpPr>
          <p:nvPr/>
        </p:nvSpPr>
        <p:spPr>
          <a:xfrm>
            <a:off x="8519957" y="5405850"/>
            <a:ext cx="2567303" cy="653717"/>
          </a:xfrm>
          <a:prstGeom prst="rect">
            <a:avLst/>
          </a:prstGeom>
        </p:spPr>
        <p:txBody>
          <a:bodyPr vert="horz" wrap="square" lIns="217433" tIns="108718" rIns="217433" bIns="10871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80"/>
              </a:lnSpc>
            </a:pP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10%, Write Your Title Here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E1391A5B-B02C-4F31-AE31-9AD46C52EB91}"/>
              </a:ext>
            </a:extLst>
          </p:cNvPr>
          <p:cNvSpPr txBox="1">
            <a:spLocks/>
          </p:cNvSpPr>
          <p:nvPr/>
        </p:nvSpPr>
        <p:spPr>
          <a:xfrm>
            <a:off x="5003626" y="5405850"/>
            <a:ext cx="2567303" cy="653717"/>
          </a:xfrm>
          <a:prstGeom prst="rect">
            <a:avLst/>
          </a:prstGeom>
        </p:spPr>
        <p:txBody>
          <a:bodyPr vert="horz" wrap="square" lIns="217433" tIns="108718" rIns="217433" bIns="108718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80"/>
              </a:lnSpc>
            </a:pP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30%, Write Your Title Here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B25586-F026-4CE4-9B13-5A8FA183CD74}"/>
              </a:ext>
            </a:extLst>
          </p:cNvPr>
          <p:cNvSpPr/>
          <p:nvPr/>
        </p:nvSpPr>
        <p:spPr>
          <a:xfrm>
            <a:off x="1383825" y="5712830"/>
            <a:ext cx="238096" cy="245176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55A1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340B98-D78F-4A26-833B-1F02F11F08F2}"/>
              </a:ext>
            </a:extLst>
          </p:cNvPr>
          <p:cNvSpPr/>
          <p:nvPr/>
        </p:nvSpPr>
        <p:spPr>
          <a:xfrm>
            <a:off x="4804813" y="5712830"/>
            <a:ext cx="238096" cy="2451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C3CB73-9A99-4C80-85D3-482E8A6B00DF}"/>
              </a:ext>
            </a:extLst>
          </p:cNvPr>
          <p:cNvSpPr/>
          <p:nvPr/>
        </p:nvSpPr>
        <p:spPr>
          <a:xfrm>
            <a:off x="8361626" y="5712830"/>
            <a:ext cx="238096" cy="2451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7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6</cp:revision>
  <cp:lastPrinted>2022-04-19T08:16:06Z</cp:lastPrinted>
  <dcterms:created xsi:type="dcterms:W3CDTF">2022-04-19T07:56:18Z</dcterms:created>
  <dcterms:modified xsi:type="dcterms:W3CDTF">2022-04-19T08:16:41Z</dcterms:modified>
</cp:coreProperties>
</file>