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163"/>
    <a:srgbClr val="1978A5"/>
    <a:srgbClr val="05716C"/>
    <a:srgbClr val="1FB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3616-F7E0-4825-9FA9-7E4B6A02F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D00B2-B91C-4845-A607-EE41E6E22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55338-6D16-4449-A5AF-68B6ABD5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F52F0-5DA7-4AB0-80DA-DD9EE334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6EE8D-0B38-43B3-9809-44F45FAF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7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5A1F-5E0B-4EB7-8514-56A6374E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3773D-99BD-4DA2-A1CD-599C07F47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09EBA-C18F-4A6A-BAB3-2A4722D8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59B11-75B4-4AF9-89EE-E73AB16A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0397-B641-43C9-83B4-D488810C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1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1E5FEF-CFF6-44A3-A6A2-EA865831F8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C70EC-A2F3-44E9-977A-9575D62E1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C3D47-85D5-46EC-A548-80A285B9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9AF5-3308-4B18-A7BA-4B2BB6A5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A8A36-69B1-4B25-AE0C-888B871D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7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AF6C-AFCC-481E-9418-E4657016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AEEF-BFD6-4FD7-BE9F-A60F59A04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7449-A0D9-48EF-B8CD-7AE24782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27855-7022-48EA-9A48-D2CB7BF3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7C3A3-B0F4-49F0-9AC5-15B732D5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8A10-4B28-4041-BB01-842186E4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1FC7E-8E83-4640-AA48-E18BF34E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60FFC-0A23-4D22-9230-23203A16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5B8E1-CC11-493C-9C0B-E750DE1F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DD027-30C2-4168-82CB-B71A6343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5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CA8F-8DDA-4D6B-B43D-7FE907C8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70C6-4F22-45AD-A267-57F228575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9B535-87BA-4BEE-ABDE-C2F7864E1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B090E-C7DB-44E8-AED0-A2D03425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D77D4-612A-418C-880C-85561046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2F668-C6DD-4123-99E5-CA12016E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6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69A-FA4A-4FF0-A1D1-E97FE538D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9B911-CF1D-4279-B490-65EE0771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875D9-36F2-4E2A-AE11-7AD937EB2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675C93-F183-493D-971E-82F71DCD3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0672E-18A2-4240-9720-F69B353F8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FBA02-ECB2-429A-AEB5-C15A7A23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5CB49-C2F4-446E-BD52-54A5FF06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934BE-4E71-4E4A-A550-00AF8644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9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3635-C2D8-48B4-82FE-094FFCE4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A0595-6807-4B83-A0FD-4B074EA3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499D5-DA09-47E0-859D-9368F407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A5A24-D638-41FD-9CF9-0C71203A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0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A5C10C-99A6-475D-A64E-5E6E05C0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9C6F8-C525-4615-837E-039C6AC27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3DBAB-CA87-4CA7-8702-B7D94D09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5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AEB0-FE04-4B14-8402-814BAF34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5B34-2E67-44CF-9483-344A6A1A7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121F6-599D-47F9-A87C-C83B2F102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29F25-0A5A-475E-A7D7-73C10BD7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C180D-FF08-49A0-AA93-B959F009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29651-D842-4CC7-AF67-96FCDE77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5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BCC6-27DF-4C39-BD75-A487930A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90F70-A9C8-4020-97B0-8DEA5C88E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136D0-44C0-44D2-B423-D14085F2E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A8486-209F-47FE-A174-45F4686E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95ADD-E420-49DF-AD39-A2AE4184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7EE4E-41CF-47B3-BA28-4D4CB2E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2BCF50-4406-411C-B7DB-B66DC3B3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76EAD-81DB-4955-848A-39110FF3F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E43B7-4CA7-4522-868C-4D335B51C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77D0-324B-4374-AEAF-66EB4A1E160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CE1BF-7D14-476C-B543-65E23E814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A64A4-E32A-4501-BCAC-0ED7B141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C1924-E3BE-4A9A-BB12-70D37913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1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BBE10E-01F0-47B1-844A-1CFEF5C0D655}"/>
              </a:ext>
            </a:extLst>
          </p:cNvPr>
          <p:cNvSpPr txBox="1"/>
          <p:nvPr/>
        </p:nvSpPr>
        <p:spPr>
          <a:xfrm>
            <a:off x="3470827" y="749261"/>
            <a:ext cx="52503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2BC9C45-F3BC-4E3C-8881-5C2D0224F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20848"/>
              </p:ext>
            </p:extLst>
          </p:nvPr>
        </p:nvGraphicFramePr>
        <p:xfrm>
          <a:off x="1038422" y="1956391"/>
          <a:ext cx="10115130" cy="396314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23026">
                  <a:extLst>
                    <a:ext uri="{9D8B030D-6E8A-4147-A177-3AD203B41FA5}">
                      <a16:colId xmlns:a16="http://schemas.microsoft.com/office/drawing/2014/main" val="2564411398"/>
                    </a:ext>
                  </a:extLst>
                </a:gridCol>
                <a:gridCol w="2023026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2023026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023026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023026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</a:tblGrid>
              <a:tr h="660524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F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71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78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11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A</a:t>
                      </a:r>
                      <a:endParaRPr lang="en-US" sz="1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B</a:t>
                      </a:r>
                      <a:endParaRPr lang="en-US" sz="1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C</a:t>
                      </a:r>
                      <a:endParaRPr lang="en-US" sz="1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D</a:t>
                      </a:r>
                      <a:endParaRPr lang="en-US" sz="1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E</a:t>
                      </a:r>
                      <a:endParaRPr lang="en-US" sz="1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351" marR="45351" marT="22675" marB="226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F0369C7-4030-45E3-A05A-47854EAF21FB}"/>
              </a:ext>
            </a:extLst>
          </p:cNvPr>
          <p:cNvSpPr/>
          <p:nvPr/>
        </p:nvSpPr>
        <p:spPr>
          <a:xfrm>
            <a:off x="3884013" y="2819583"/>
            <a:ext cx="274491" cy="274491"/>
          </a:xfrm>
          <a:prstGeom prst="ellipse">
            <a:avLst/>
          </a:prstGeom>
          <a:solidFill>
            <a:srgbClr val="1FB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59F141-E5AF-4550-ADE0-FD1610B27CA5}"/>
              </a:ext>
            </a:extLst>
          </p:cNvPr>
          <p:cNvSpPr/>
          <p:nvPr/>
        </p:nvSpPr>
        <p:spPr>
          <a:xfrm>
            <a:off x="3884013" y="4148653"/>
            <a:ext cx="274491" cy="274491"/>
          </a:xfrm>
          <a:prstGeom prst="ellipse">
            <a:avLst/>
          </a:prstGeom>
          <a:solidFill>
            <a:srgbClr val="1FB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8F47ED-529C-4583-BD5D-A4AF4063958B}"/>
              </a:ext>
            </a:extLst>
          </p:cNvPr>
          <p:cNvSpPr/>
          <p:nvPr/>
        </p:nvSpPr>
        <p:spPr>
          <a:xfrm>
            <a:off x="3884013" y="5477723"/>
            <a:ext cx="274491" cy="274491"/>
          </a:xfrm>
          <a:prstGeom prst="ellipse">
            <a:avLst/>
          </a:prstGeom>
          <a:solidFill>
            <a:srgbClr val="1FB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CE1ABE5-7008-4927-9035-DB0FC2C4A1B0}"/>
              </a:ext>
            </a:extLst>
          </p:cNvPr>
          <p:cNvSpPr/>
          <p:nvPr/>
        </p:nvSpPr>
        <p:spPr>
          <a:xfrm>
            <a:off x="3884013" y="4818502"/>
            <a:ext cx="274491" cy="274491"/>
          </a:xfrm>
          <a:prstGeom prst="ellipse">
            <a:avLst/>
          </a:prstGeom>
          <a:solidFill>
            <a:srgbClr val="1FB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083E5B-0D0D-43AB-A332-BFC0E2152580}"/>
              </a:ext>
            </a:extLst>
          </p:cNvPr>
          <p:cNvSpPr/>
          <p:nvPr/>
        </p:nvSpPr>
        <p:spPr>
          <a:xfrm>
            <a:off x="5957369" y="2819582"/>
            <a:ext cx="274491" cy="274491"/>
          </a:xfrm>
          <a:prstGeom prst="ellipse">
            <a:avLst/>
          </a:prstGeom>
          <a:solidFill>
            <a:srgbClr val="057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5014090-1B68-4647-B881-23A9F537D380}"/>
              </a:ext>
            </a:extLst>
          </p:cNvPr>
          <p:cNvSpPr/>
          <p:nvPr/>
        </p:nvSpPr>
        <p:spPr>
          <a:xfrm>
            <a:off x="5957369" y="3489437"/>
            <a:ext cx="274491" cy="274491"/>
          </a:xfrm>
          <a:prstGeom prst="ellipse">
            <a:avLst/>
          </a:prstGeom>
          <a:solidFill>
            <a:srgbClr val="057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DB746B-06AE-4440-AF24-BD6BA5B82426}"/>
              </a:ext>
            </a:extLst>
          </p:cNvPr>
          <p:cNvSpPr/>
          <p:nvPr/>
        </p:nvSpPr>
        <p:spPr>
          <a:xfrm>
            <a:off x="5957369" y="4159292"/>
            <a:ext cx="274491" cy="274491"/>
          </a:xfrm>
          <a:prstGeom prst="ellipse">
            <a:avLst/>
          </a:prstGeom>
          <a:solidFill>
            <a:srgbClr val="057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16B6532-C30E-4230-993E-F6C2EFDA9821}"/>
              </a:ext>
            </a:extLst>
          </p:cNvPr>
          <p:cNvSpPr/>
          <p:nvPr/>
        </p:nvSpPr>
        <p:spPr>
          <a:xfrm>
            <a:off x="5957369" y="5467106"/>
            <a:ext cx="274491" cy="274491"/>
          </a:xfrm>
          <a:prstGeom prst="ellipse">
            <a:avLst/>
          </a:prstGeom>
          <a:solidFill>
            <a:srgbClr val="057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8A1A74-95F1-4D0B-8496-D0AF17B727EC}"/>
              </a:ext>
            </a:extLst>
          </p:cNvPr>
          <p:cNvSpPr/>
          <p:nvPr/>
        </p:nvSpPr>
        <p:spPr>
          <a:xfrm>
            <a:off x="7968105" y="2819581"/>
            <a:ext cx="274491" cy="274491"/>
          </a:xfrm>
          <a:prstGeom prst="ellipse">
            <a:avLst/>
          </a:prstGeom>
          <a:solidFill>
            <a:srgbClr val="197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04BC8C3-CA61-4CE9-A3CC-D2510B1ABBFC}"/>
              </a:ext>
            </a:extLst>
          </p:cNvPr>
          <p:cNvSpPr/>
          <p:nvPr/>
        </p:nvSpPr>
        <p:spPr>
          <a:xfrm>
            <a:off x="9978841" y="2819580"/>
            <a:ext cx="274491" cy="274491"/>
          </a:xfrm>
          <a:prstGeom prst="ellipse">
            <a:avLst/>
          </a:prstGeom>
          <a:solidFill>
            <a:srgbClr val="031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FF12BDF-2D7F-427D-9776-D038AAA5E489}"/>
              </a:ext>
            </a:extLst>
          </p:cNvPr>
          <p:cNvSpPr/>
          <p:nvPr/>
        </p:nvSpPr>
        <p:spPr>
          <a:xfrm>
            <a:off x="7978738" y="4806901"/>
            <a:ext cx="274491" cy="274491"/>
          </a:xfrm>
          <a:prstGeom prst="ellipse">
            <a:avLst/>
          </a:prstGeom>
          <a:solidFill>
            <a:srgbClr val="1978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E8013F1-04D4-44AE-9F20-87C5EC5E07E1}"/>
              </a:ext>
            </a:extLst>
          </p:cNvPr>
          <p:cNvSpPr/>
          <p:nvPr/>
        </p:nvSpPr>
        <p:spPr>
          <a:xfrm>
            <a:off x="7989371" y="5465140"/>
            <a:ext cx="274491" cy="2744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C912CAC-BA02-4FE5-9A4B-83019B858914}"/>
              </a:ext>
            </a:extLst>
          </p:cNvPr>
          <p:cNvSpPr/>
          <p:nvPr/>
        </p:nvSpPr>
        <p:spPr>
          <a:xfrm>
            <a:off x="9993017" y="3471716"/>
            <a:ext cx="274491" cy="274491"/>
          </a:xfrm>
          <a:prstGeom prst="ellipse">
            <a:avLst/>
          </a:prstGeom>
          <a:solidFill>
            <a:srgbClr val="031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811F04-F10B-471E-A33E-B4B7287BE54C}"/>
              </a:ext>
            </a:extLst>
          </p:cNvPr>
          <p:cNvSpPr/>
          <p:nvPr/>
        </p:nvSpPr>
        <p:spPr>
          <a:xfrm>
            <a:off x="10007193" y="5452925"/>
            <a:ext cx="274491" cy="274491"/>
          </a:xfrm>
          <a:prstGeom prst="ellipse">
            <a:avLst/>
          </a:prstGeom>
          <a:solidFill>
            <a:srgbClr val="031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5</cp:revision>
  <cp:lastPrinted>2022-04-19T09:32:48Z</cp:lastPrinted>
  <dcterms:created xsi:type="dcterms:W3CDTF">2022-04-19T09:15:45Z</dcterms:created>
  <dcterms:modified xsi:type="dcterms:W3CDTF">2022-04-19T16:01:50Z</dcterms:modified>
</cp:coreProperties>
</file>