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EE5F5-D0D1-4323-AA01-8EE399EB1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494A3-8C32-4FBA-AA1A-4D948F0CE6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D90A9-1008-4381-ADDC-C70DE1F18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21AE-2E30-49D4-B3FF-5745AC4E8D8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9A0D7-0D51-4F2F-A87B-C01A46776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95613-0E7A-4646-BE12-4C2BFE57A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E6E-6AC7-4EAB-BE90-10AACB8D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2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E8BE-95FE-4AF6-855A-A884F8BEF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363409-FC58-496A-924F-69DD72ED3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32CA6-2EAB-49E6-900F-3232FFFF4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21AE-2E30-49D4-B3FF-5745AC4E8D8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9A3FF-01AF-4172-905B-5F01499CB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51070-63B8-4BB0-B4BF-A6752EB5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E6E-6AC7-4EAB-BE90-10AACB8D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B45226-95AB-403A-8037-E3411218E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3BDF3F-ADFF-43A0-AC4A-AA39DA2A1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FB4A8-4661-473F-824C-A1F731288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21AE-2E30-49D4-B3FF-5745AC4E8D8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338BE-4F9F-4CDC-A871-99B10CE0B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6B6A0-E155-4912-9E37-BBFD8A700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E6E-6AC7-4EAB-BE90-10AACB8D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2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CE063-11D4-4EBF-BC5A-36B55C4DE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EED39-17B8-4B31-A84C-474304DBE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51FB2-657A-4E88-823D-EE436EF60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21AE-2E30-49D4-B3FF-5745AC4E8D8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325DA-84A2-47D6-9B4C-703E97CE2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A1DF6-69BF-462D-B97D-C8E925B71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E6E-6AC7-4EAB-BE90-10AACB8D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6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028AF-42D0-4E24-824B-0FC8C79EA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4F655-BF3F-4ED2-8395-7C0A03829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39463-B7B2-47E8-8E9A-FA5680FF3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21AE-2E30-49D4-B3FF-5745AC4E8D8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FE5DF-8C81-452A-A1C4-8ECC38EAB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DE149-36B2-40AB-84EB-14CA1BA70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E6E-6AC7-4EAB-BE90-10AACB8D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1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6627F-C6E3-4684-B601-77AB686B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5E086-E98E-47CC-81D1-179D907BA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C0E729-29F6-4C8A-91A9-2A2F759A1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5C9DDC-5C81-4441-BC30-0314A6273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21AE-2E30-49D4-B3FF-5745AC4E8D8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E4975-02A7-4136-A45E-1F5937360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E9D1E-95A5-4581-9D2A-399ED8D00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E6E-6AC7-4EAB-BE90-10AACB8D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1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4193D-D800-4F85-9A93-2D8F13B85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36114-2E7B-4731-942D-637BB1067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2CDEB4-1176-47BD-B0E4-D6AD5884E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C4045E-C0CA-467E-BFF4-AE7ED8AE5A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3B6BE5-B980-402C-91CC-052A6B0E29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AAE717-A0A5-4A23-8CAA-70FBD6EA6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21AE-2E30-49D4-B3FF-5745AC4E8D8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22FAC5-4434-44D1-803B-914AA6953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8841F1-687D-4886-A606-FF876F76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E6E-6AC7-4EAB-BE90-10AACB8D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8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BA440-B327-4065-B684-8C0444AD2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810B88-55F6-4F60-9722-ECA85FE4A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21AE-2E30-49D4-B3FF-5745AC4E8D8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964375-89F8-45A4-B4C9-DDE54309B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AB60D7-D0BA-4EA7-B132-02986B3B3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E6E-6AC7-4EAB-BE90-10AACB8D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4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C66E85-5C6D-4049-90AA-B759E431C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21AE-2E30-49D4-B3FF-5745AC4E8D8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6EF86-2E1C-4012-9B67-C6EB94AA6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60A554-0EFF-4678-AFCF-0937AB4E7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E6E-6AC7-4EAB-BE90-10AACB8D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2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42B8C-84AE-42E8-8F08-AAB688A62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A382A-841A-4E25-B0FC-582D324CD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8CE376-9FC1-4247-B663-22C2803BF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1562F-E570-421B-9EB5-5D29CE9E6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21AE-2E30-49D4-B3FF-5745AC4E8D8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D170EA-A8AB-440C-89F5-68DB4C251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D8B04-0E87-41CD-A4B9-2F0634A9F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E6E-6AC7-4EAB-BE90-10AACB8D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8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3C4BB-580E-4D96-A539-D09B77256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090B1B-B34C-4FD6-BB27-09248E0068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AA4EE3-6ADB-49A9-B197-7CFEBE2F5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B554B-2BAD-404A-B520-A12BD19C3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21AE-2E30-49D4-B3FF-5745AC4E8D8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A9EB17-3411-4DF9-837C-7D36C4981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5E3AA-93F6-4C21-A88C-2BB2C72B6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E6E-6AC7-4EAB-BE90-10AACB8D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8FD187-DAAF-4F22-B04B-85D5B2B0D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E731A-7D00-49DE-BEA5-498A9D3BD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5161A-E3F6-4F3D-9258-9F11A77A34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D21AE-2E30-49D4-B3FF-5745AC4E8D8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55697-304C-476F-91F9-D2BCBD3082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BCEB9-D249-4ABF-BC9B-47E0BFAC08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38E6E-6AC7-4EAB-BE90-10AACB8D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1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50">
            <a:extLst>
              <a:ext uri="{FF2B5EF4-FFF2-40B4-BE49-F238E27FC236}">
                <a16:creationId xmlns:a16="http://schemas.microsoft.com/office/drawing/2014/main" id="{A03194FD-4E11-4046-BF54-D43EE99EAB16}"/>
              </a:ext>
            </a:extLst>
          </p:cNvPr>
          <p:cNvSpPr txBox="1"/>
          <p:nvPr/>
        </p:nvSpPr>
        <p:spPr>
          <a:xfrm>
            <a:off x="2607454" y="376146"/>
            <a:ext cx="6961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Lato Heavy" charset="0"/>
                <a:cs typeface="Lato Heavy" charset="0"/>
              </a:rPr>
              <a:t>Gantt Charts Analysis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577BBE4-C2CD-4B51-896D-DD9E26E656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854902"/>
              </p:ext>
            </p:extLst>
          </p:nvPr>
        </p:nvGraphicFramePr>
        <p:xfrm>
          <a:off x="842594" y="1294743"/>
          <a:ext cx="10506811" cy="426851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721997">
                  <a:extLst>
                    <a:ext uri="{9D8B030D-6E8A-4147-A177-3AD203B41FA5}">
                      <a16:colId xmlns:a16="http://schemas.microsoft.com/office/drawing/2014/main" val="297148170"/>
                    </a:ext>
                  </a:extLst>
                </a:gridCol>
                <a:gridCol w="1297469">
                  <a:extLst>
                    <a:ext uri="{9D8B030D-6E8A-4147-A177-3AD203B41FA5}">
                      <a16:colId xmlns:a16="http://schemas.microsoft.com/office/drawing/2014/main" val="1064767228"/>
                    </a:ext>
                  </a:extLst>
                </a:gridCol>
                <a:gridCol w="1297469">
                  <a:extLst>
                    <a:ext uri="{9D8B030D-6E8A-4147-A177-3AD203B41FA5}">
                      <a16:colId xmlns:a16="http://schemas.microsoft.com/office/drawing/2014/main" val="2110247153"/>
                    </a:ext>
                  </a:extLst>
                </a:gridCol>
                <a:gridCol w="1297469">
                  <a:extLst>
                    <a:ext uri="{9D8B030D-6E8A-4147-A177-3AD203B41FA5}">
                      <a16:colId xmlns:a16="http://schemas.microsoft.com/office/drawing/2014/main" val="1671774837"/>
                    </a:ext>
                  </a:extLst>
                </a:gridCol>
                <a:gridCol w="1297469">
                  <a:extLst>
                    <a:ext uri="{9D8B030D-6E8A-4147-A177-3AD203B41FA5}">
                      <a16:colId xmlns:a16="http://schemas.microsoft.com/office/drawing/2014/main" val="1042921663"/>
                    </a:ext>
                  </a:extLst>
                </a:gridCol>
                <a:gridCol w="1297469">
                  <a:extLst>
                    <a:ext uri="{9D8B030D-6E8A-4147-A177-3AD203B41FA5}">
                      <a16:colId xmlns:a16="http://schemas.microsoft.com/office/drawing/2014/main" val="1140046485"/>
                    </a:ext>
                  </a:extLst>
                </a:gridCol>
                <a:gridCol w="1297469">
                  <a:extLst>
                    <a:ext uri="{9D8B030D-6E8A-4147-A177-3AD203B41FA5}">
                      <a16:colId xmlns:a16="http://schemas.microsoft.com/office/drawing/2014/main" val="1773304150"/>
                    </a:ext>
                  </a:extLst>
                </a:gridCol>
              </a:tblGrid>
              <a:tr h="607909">
                <a:tc>
                  <a:txBody>
                    <a:bodyPr/>
                    <a:lstStyle/>
                    <a:p>
                      <a:pPr algn="ctr"/>
                      <a:endParaRPr lang="en-US" sz="9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latin typeface="Century Gothic" panose="020B0502020202020204" pitchFamily="34" charset="0"/>
                        </a:rPr>
                        <a:t>Jan</a:t>
                      </a:r>
                      <a:endParaRPr lang="en-US" sz="15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latin typeface="Century Gothic" panose="020B0502020202020204" pitchFamily="34" charset="0"/>
                        </a:rPr>
                        <a:t>Feb</a:t>
                      </a:r>
                      <a:endParaRPr lang="en-US" sz="15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latin typeface="Century Gothic" panose="020B0502020202020204" pitchFamily="34" charset="0"/>
                        </a:rPr>
                        <a:t>Mar</a:t>
                      </a:r>
                      <a:endParaRPr lang="en-US" sz="15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latin typeface="Century Gothic" panose="020B0502020202020204" pitchFamily="34" charset="0"/>
                        </a:rPr>
                        <a:t>Apr</a:t>
                      </a:r>
                      <a:endParaRPr lang="en-US" sz="15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latin typeface="Century Gothic" panose="020B0502020202020204" pitchFamily="34" charset="0"/>
                        </a:rPr>
                        <a:t>May</a:t>
                      </a:r>
                      <a:endParaRPr lang="en-US" sz="15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latin typeface="Century Gothic" panose="020B0502020202020204" pitchFamily="34" charset="0"/>
                        </a:rPr>
                        <a:t>Jun</a:t>
                      </a:r>
                      <a:endParaRPr lang="en-US" sz="15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136" marR="45136" marT="22568" marB="22568" anchor="ctr"/>
                </a:tc>
                <a:extLst>
                  <a:ext uri="{0D108BD9-81ED-4DB2-BD59-A6C34878D82A}">
                    <a16:rowId xmlns:a16="http://schemas.microsoft.com/office/drawing/2014/main" val="1216711411"/>
                  </a:ext>
                </a:extLst>
              </a:tr>
              <a:tr h="732121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Your Title A</a:t>
                      </a:r>
                      <a:endParaRPr lang="en-US" sz="15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225680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extLst>
                  <a:ext uri="{0D108BD9-81ED-4DB2-BD59-A6C34878D82A}">
                    <a16:rowId xmlns:a16="http://schemas.microsoft.com/office/drawing/2014/main" val="1818672463"/>
                  </a:ext>
                </a:extLst>
              </a:tr>
              <a:tr h="732121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Your Title B</a:t>
                      </a:r>
                      <a:endParaRPr lang="en-US" sz="15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225680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extLst>
                  <a:ext uri="{0D108BD9-81ED-4DB2-BD59-A6C34878D82A}">
                    <a16:rowId xmlns:a16="http://schemas.microsoft.com/office/drawing/2014/main" val="3292303603"/>
                  </a:ext>
                </a:extLst>
              </a:tr>
              <a:tr h="732121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Your Title C</a:t>
                      </a:r>
                      <a:endParaRPr lang="en-US" sz="15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225680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extLst>
                  <a:ext uri="{0D108BD9-81ED-4DB2-BD59-A6C34878D82A}">
                    <a16:rowId xmlns:a16="http://schemas.microsoft.com/office/drawing/2014/main" val="3967257650"/>
                  </a:ext>
                </a:extLst>
              </a:tr>
              <a:tr h="732121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Your Title D</a:t>
                      </a:r>
                      <a:endParaRPr lang="en-US" sz="15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225680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extLst>
                  <a:ext uri="{0D108BD9-81ED-4DB2-BD59-A6C34878D82A}">
                    <a16:rowId xmlns:a16="http://schemas.microsoft.com/office/drawing/2014/main" val="543268816"/>
                  </a:ext>
                </a:extLst>
              </a:tr>
              <a:tr h="732121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Your Title E</a:t>
                      </a:r>
                      <a:endParaRPr lang="en-US" sz="15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225680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136" marR="45136" marT="22568" marB="22568" anchor="ctr"/>
                </a:tc>
                <a:extLst>
                  <a:ext uri="{0D108BD9-81ED-4DB2-BD59-A6C34878D82A}">
                    <a16:rowId xmlns:a16="http://schemas.microsoft.com/office/drawing/2014/main" val="459237457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5C585825-B806-4A81-9525-15B6061BD718}"/>
              </a:ext>
            </a:extLst>
          </p:cNvPr>
          <p:cNvGrpSpPr/>
          <p:nvPr/>
        </p:nvGrpSpPr>
        <p:grpSpPr>
          <a:xfrm>
            <a:off x="2642343" y="2005736"/>
            <a:ext cx="547418" cy="547417"/>
            <a:chOff x="2153575" y="6083689"/>
            <a:chExt cx="1787264" cy="178726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797F5B7-B1D8-47E2-A048-8270A4CFA524}"/>
                </a:ext>
              </a:extLst>
            </p:cNvPr>
            <p:cNvSpPr/>
            <p:nvPr/>
          </p:nvSpPr>
          <p:spPr>
            <a:xfrm>
              <a:off x="2153575" y="6083689"/>
              <a:ext cx="1787264" cy="178726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1599D38-4D95-4186-BE3C-7C0E321EF92D}"/>
                </a:ext>
              </a:extLst>
            </p:cNvPr>
            <p:cNvGrpSpPr/>
            <p:nvPr/>
          </p:nvGrpSpPr>
          <p:grpSpPr>
            <a:xfrm>
              <a:off x="2584959" y="6594258"/>
              <a:ext cx="856216" cy="766124"/>
              <a:chOff x="14737336" y="800416"/>
              <a:chExt cx="407160" cy="364319"/>
            </a:xfrm>
            <a:solidFill>
              <a:schemeClr val="bg1"/>
            </a:solidFill>
          </p:grpSpPr>
          <p:sp>
            <p:nvSpPr>
              <p:cNvPr id="10" name="Freeform 22">
                <a:extLst>
                  <a:ext uri="{FF2B5EF4-FFF2-40B4-BE49-F238E27FC236}">
                    <a16:creationId xmlns:a16="http://schemas.microsoft.com/office/drawing/2014/main" id="{4F28B6D1-1A8E-4AAB-8FB6-1551C8C54089}"/>
                  </a:ext>
                </a:extLst>
              </p:cNvPr>
              <p:cNvSpPr/>
              <p:nvPr/>
            </p:nvSpPr>
            <p:spPr>
              <a:xfrm>
                <a:off x="14760736" y="800416"/>
                <a:ext cx="383760" cy="1558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67" h="434">
                    <a:moveTo>
                      <a:pt x="1040" y="152"/>
                    </a:moveTo>
                    <a:cubicBezTo>
                      <a:pt x="1018" y="143"/>
                      <a:pt x="993" y="153"/>
                      <a:pt x="984" y="175"/>
                    </a:cubicBezTo>
                    <a:lnTo>
                      <a:pt x="943" y="275"/>
                    </a:lnTo>
                    <a:cubicBezTo>
                      <a:pt x="858" y="109"/>
                      <a:pt x="685" y="0"/>
                      <a:pt x="492" y="0"/>
                    </a:cubicBezTo>
                    <a:cubicBezTo>
                      <a:pt x="260" y="0"/>
                      <a:pt x="59" y="156"/>
                      <a:pt x="1" y="380"/>
                    </a:cubicBezTo>
                    <a:cubicBezTo>
                      <a:pt x="-5" y="403"/>
                      <a:pt x="9" y="426"/>
                      <a:pt x="32" y="432"/>
                    </a:cubicBezTo>
                    <a:cubicBezTo>
                      <a:pt x="36" y="433"/>
                      <a:pt x="39" y="434"/>
                      <a:pt x="43" y="434"/>
                    </a:cubicBezTo>
                    <a:cubicBezTo>
                      <a:pt x="62" y="434"/>
                      <a:pt x="79" y="421"/>
                      <a:pt x="84" y="401"/>
                    </a:cubicBezTo>
                    <a:cubicBezTo>
                      <a:pt x="132" y="215"/>
                      <a:pt x="300" y="86"/>
                      <a:pt x="492" y="86"/>
                    </a:cubicBezTo>
                    <a:cubicBezTo>
                      <a:pt x="651" y="86"/>
                      <a:pt x="794" y="176"/>
                      <a:pt x="866" y="313"/>
                    </a:cubicBezTo>
                    <a:lnTo>
                      <a:pt x="759" y="268"/>
                    </a:lnTo>
                    <a:cubicBezTo>
                      <a:pt x="737" y="259"/>
                      <a:pt x="712" y="270"/>
                      <a:pt x="703" y="292"/>
                    </a:cubicBezTo>
                    <a:cubicBezTo>
                      <a:pt x="693" y="314"/>
                      <a:pt x="704" y="339"/>
                      <a:pt x="726" y="348"/>
                    </a:cubicBezTo>
                    <a:lnTo>
                      <a:pt x="925" y="430"/>
                    </a:lnTo>
                    <a:cubicBezTo>
                      <a:pt x="930" y="433"/>
                      <a:pt x="936" y="434"/>
                      <a:pt x="941" y="434"/>
                    </a:cubicBezTo>
                    <a:cubicBezTo>
                      <a:pt x="958" y="434"/>
                      <a:pt x="974" y="424"/>
                      <a:pt x="981" y="407"/>
                    </a:cubicBezTo>
                    <a:lnTo>
                      <a:pt x="1064" y="208"/>
                    </a:lnTo>
                    <a:cubicBezTo>
                      <a:pt x="1073" y="186"/>
                      <a:pt x="1062" y="161"/>
                      <a:pt x="1040" y="152"/>
                    </a:cubicBezTo>
                    <a:close/>
                  </a:path>
                </a:pathLst>
              </a:custGeom>
              <a:grpFill/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solidFill>
                    <a:schemeClr val="bg1"/>
                  </a:solidFill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" name="Freeform 23">
                <a:extLst>
                  <a:ext uri="{FF2B5EF4-FFF2-40B4-BE49-F238E27FC236}">
                    <a16:creationId xmlns:a16="http://schemas.microsoft.com/office/drawing/2014/main" id="{CFBAA93F-66DC-46B1-B8A5-6FA5BCB29DB7}"/>
                  </a:ext>
                </a:extLst>
              </p:cNvPr>
              <p:cNvSpPr/>
              <p:nvPr/>
            </p:nvSpPr>
            <p:spPr>
              <a:xfrm>
                <a:off x="14737336" y="1008855"/>
                <a:ext cx="377280" cy="1558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49" h="434">
                    <a:moveTo>
                      <a:pt x="1017" y="2"/>
                    </a:moveTo>
                    <a:cubicBezTo>
                      <a:pt x="994" y="-4"/>
                      <a:pt x="970" y="10"/>
                      <a:pt x="964" y="33"/>
                    </a:cubicBezTo>
                    <a:cubicBezTo>
                      <a:pt x="917" y="219"/>
                      <a:pt x="749" y="348"/>
                      <a:pt x="557" y="348"/>
                    </a:cubicBezTo>
                    <a:cubicBezTo>
                      <a:pt x="392" y="348"/>
                      <a:pt x="246" y="254"/>
                      <a:pt x="177" y="110"/>
                    </a:cubicBezTo>
                    <a:lnTo>
                      <a:pt x="300" y="149"/>
                    </a:lnTo>
                    <a:cubicBezTo>
                      <a:pt x="305" y="150"/>
                      <a:pt x="309" y="151"/>
                      <a:pt x="313" y="151"/>
                    </a:cubicBezTo>
                    <a:cubicBezTo>
                      <a:pt x="332" y="151"/>
                      <a:pt x="348" y="139"/>
                      <a:pt x="354" y="121"/>
                    </a:cubicBezTo>
                    <a:cubicBezTo>
                      <a:pt x="361" y="98"/>
                      <a:pt x="349" y="74"/>
                      <a:pt x="326" y="67"/>
                    </a:cubicBezTo>
                    <a:lnTo>
                      <a:pt x="121" y="2"/>
                    </a:lnTo>
                    <a:cubicBezTo>
                      <a:pt x="120" y="2"/>
                      <a:pt x="119" y="1"/>
                      <a:pt x="118" y="1"/>
                    </a:cubicBezTo>
                    <a:cubicBezTo>
                      <a:pt x="116" y="1"/>
                      <a:pt x="116" y="0"/>
                      <a:pt x="115" y="0"/>
                    </a:cubicBezTo>
                    <a:cubicBezTo>
                      <a:pt x="114" y="0"/>
                      <a:pt x="114" y="0"/>
                      <a:pt x="113" y="0"/>
                    </a:cubicBezTo>
                    <a:cubicBezTo>
                      <a:pt x="112" y="0"/>
                      <a:pt x="111" y="0"/>
                      <a:pt x="111" y="0"/>
                    </a:cubicBezTo>
                    <a:cubicBezTo>
                      <a:pt x="110" y="0"/>
                      <a:pt x="109" y="0"/>
                      <a:pt x="109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106" y="0"/>
                      <a:pt x="105" y="0"/>
                      <a:pt x="104" y="0"/>
                    </a:cubicBezTo>
                    <a:lnTo>
                      <a:pt x="103" y="0"/>
                    </a:lnTo>
                    <a:cubicBezTo>
                      <a:pt x="102" y="0"/>
                      <a:pt x="101" y="0"/>
                      <a:pt x="100" y="0"/>
                    </a:cubicBezTo>
                    <a:cubicBezTo>
                      <a:pt x="99" y="0"/>
                      <a:pt x="99" y="1"/>
                      <a:pt x="99" y="1"/>
                    </a:cubicBezTo>
                    <a:cubicBezTo>
                      <a:pt x="98" y="1"/>
                      <a:pt x="97" y="1"/>
                      <a:pt x="97" y="1"/>
                    </a:cubicBezTo>
                    <a:cubicBezTo>
                      <a:pt x="96" y="1"/>
                      <a:pt x="96" y="1"/>
                      <a:pt x="95" y="2"/>
                    </a:cubicBezTo>
                    <a:cubicBezTo>
                      <a:pt x="80" y="6"/>
                      <a:pt x="69" y="18"/>
                      <a:pt x="66" y="33"/>
                    </a:cubicBezTo>
                    <a:lnTo>
                      <a:pt x="2" y="235"/>
                    </a:lnTo>
                    <a:cubicBezTo>
                      <a:pt x="-5" y="258"/>
                      <a:pt x="7" y="282"/>
                      <a:pt x="30" y="290"/>
                    </a:cubicBezTo>
                    <a:cubicBezTo>
                      <a:pt x="34" y="291"/>
                      <a:pt x="39" y="291"/>
                      <a:pt x="43" y="291"/>
                    </a:cubicBezTo>
                    <a:cubicBezTo>
                      <a:pt x="61" y="291"/>
                      <a:pt x="78" y="280"/>
                      <a:pt x="84" y="261"/>
                    </a:cubicBezTo>
                    <a:lnTo>
                      <a:pt x="112" y="171"/>
                    </a:lnTo>
                    <a:cubicBezTo>
                      <a:pt x="145" y="230"/>
                      <a:pt x="190" y="284"/>
                      <a:pt x="244" y="326"/>
                    </a:cubicBezTo>
                    <a:cubicBezTo>
                      <a:pt x="334" y="397"/>
                      <a:pt x="442" y="434"/>
                      <a:pt x="557" y="434"/>
                    </a:cubicBezTo>
                    <a:cubicBezTo>
                      <a:pt x="788" y="434"/>
                      <a:pt x="990" y="278"/>
                      <a:pt x="1048" y="54"/>
                    </a:cubicBezTo>
                    <a:cubicBezTo>
                      <a:pt x="1054" y="31"/>
                      <a:pt x="1040" y="8"/>
                      <a:pt x="1017" y="2"/>
                    </a:cubicBezTo>
                    <a:close/>
                  </a:path>
                </a:pathLst>
              </a:custGeom>
              <a:grpFill/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solidFill>
                    <a:schemeClr val="bg1"/>
                  </a:solidFill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B477938-2622-4E5A-8316-FBD6B695A833}"/>
              </a:ext>
            </a:extLst>
          </p:cNvPr>
          <p:cNvGrpSpPr/>
          <p:nvPr/>
        </p:nvGrpSpPr>
        <p:grpSpPr>
          <a:xfrm>
            <a:off x="2642343" y="2720078"/>
            <a:ext cx="547418" cy="547417"/>
            <a:chOff x="8247987" y="6035611"/>
            <a:chExt cx="1787264" cy="1787262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AF80665-0662-49B2-B9EE-19D6F186DBD4}"/>
                </a:ext>
              </a:extLst>
            </p:cNvPr>
            <p:cNvSpPr/>
            <p:nvPr/>
          </p:nvSpPr>
          <p:spPr>
            <a:xfrm>
              <a:off x="8247987" y="6035611"/>
              <a:ext cx="1787264" cy="1787262"/>
            </a:xfrm>
            <a:prstGeom prst="ellipse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58FD900-9B18-428D-90E3-896742B48BFC}"/>
                </a:ext>
              </a:extLst>
            </p:cNvPr>
            <p:cNvGrpSpPr/>
            <p:nvPr/>
          </p:nvGrpSpPr>
          <p:grpSpPr>
            <a:xfrm>
              <a:off x="8665817" y="6397799"/>
              <a:ext cx="951603" cy="944034"/>
              <a:chOff x="18900376" y="-4123305"/>
              <a:chExt cx="452520" cy="448921"/>
            </a:xfrm>
            <a:solidFill>
              <a:schemeClr val="bg1"/>
            </a:solidFill>
          </p:grpSpPr>
          <p:sp>
            <p:nvSpPr>
              <p:cNvPr id="15" name="Freeform 30">
                <a:extLst>
                  <a:ext uri="{FF2B5EF4-FFF2-40B4-BE49-F238E27FC236}">
                    <a16:creationId xmlns:a16="http://schemas.microsoft.com/office/drawing/2014/main" id="{03A99C4C-121E-4D3E-834B-9B3043B7A07A}"/>
                  </a:ext>
                </a:extLst>
              </p:cNvPr>
              <p:cNvSpPr/>
              <p:nvPr/>
            </p:nvSpPr>
            <p:spPr>
              <a:xfrm>
                <a:off x="19155616" y="-3869864"/>
                <a:ext cx="197280" cy="1954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49" h="544">
                    <a:moveTo>
                      <a:pt x="132" y="86"/>
                    </a:moveTo>
                    <a:lnTo>
                      <a:pt x="131" y="86"/>
                    </a:lnTo>
                    <a:cubicBezTo>
                      <a:pt x="119" y="86"/>
                      <a:pt x="108" y="91"/>
                      <a:pt x="99" y="99"/>
                    </a:cubicBezTo>
                    <a:cubicBezTo>
                      <a:pt x="82" y="117"/>
                      <a:pt x="82" y="146"/>
                      <a:pt x="100" y="163"/>
                    </a:cubicBezTo>
                    <a:lnTo>
                      <a:pt x="381" y="441"/>
                    </a:lnTo>
                    <a:lnTo>
                      <a:pt x="445" y="381"/>
                    </a:lnTo>
                    <a:lnTo>
                      <a:pt x="164" y="99"/>
                    </a:lnTo>
                    <a:cubicBezTo>
                      <a:pt x="155" y="90"/>
                      <a:pt x="144" y="86"/>
                      <a:pt x="132" y="86"/>
                    </a:cubicBezTo>
                    <a:close/>
                    <a:moveTo>
                      <a:pt x="381" y="544"/>
                    </a:moveTo>
                    <a:cubicBezTo>
                      <a:pt x="370" y="544"/>
                      <a:pt x="359" y="540"/>
                      <a:pt x="350" y="532"/>
                    </a:cubicBezTo>
                    <a:lnTo>
                      <a:pt x="39" y="224"/>
                    </a:lnTo>
                    <a:cubicBezTo>
                      <a:pt x="-12" y="174"/>
                      <a:pt x="-13" y="91"/>
                      <a:pt x="38" y="39"/>
                    </a:cubicBezTo>
                    <a:cubicBezTo>
                      <a:pt x="63" y="14"/>
                      <a:pt x="96" y="0"/>
                      <a:pt x="131" y="0"/>
                    </a:cubicBezTo>
                    <a:cubicBezTo>
                      <a:pt x="166" y="0"/>
                      <a:pt x="200" y="13"/>
                      <a:pt x="225" y="38"/>
                    </a:cubicBezTo>
                    <a:lnTo>
                      <a:pt x="537" y="351"/>
                    </a:lnTo>
                    <a:cubicBezTo>
                      <a:pt x="545" y="359"/>
                      <a:pt x="549" y="371"/>
                      <a:pt x="549" y="382"/>
                    </a:cubicBezTo>
                    <a:cubicBezTo>
                      <a:pt x="549" y="394"/>
                      <a:pt x="544" y="405"/>
                      <a:pt x="536" y="413"/>
                    </a:cubicBezTo>
                    <a:lnTo>
                      <a:pt x="410" y="533"/>
                    </a:lnTo>
                    <a:cubicBezTo>
                      <a:pt x="402" y="540"/>
                      <a:pt x="391" y="544"/>
                      <a:pt x="381" y="544"/>
                    </a:cubicBezTo>
                    <a:close/>
                  </a:path>
                </a:pathLst>
              </a:custGeom>
              <a:grpFill/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solidFill>
                    <a:schemeClr val="bg1"/>
                  </a:solidFill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6" name="Freeform 31">
                <a:extLst>
                  <a:ext uri="{FF2B5EF4-FFF2-40B4-BE49-F238E27FC236}">
                    <a16:creationId xmlns:a16="http://schemas.microsoft.com/office/drawing/2014/main" id="{FFA78EA0-AC60-432C-9A74-B614DB238080}"/>
                  </a:ext>
                </a:extLst>
              </p:cNvPr>
              <p:cNvSpPr/>
              <p:nvPr/>
            </p:nvSpPr>
            <p:spPr>
              <a:xfrm>
                <a:off x="18900376" y="-4123305"/>
                <a:ext cx="302040" cy="3020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40" h="840">
                    <a:moveTo>
                      <a:pt x="420" y="86"/>
                    </a:moveTo>
                    <a:cubicBezTo>
                      <a:pt x="236" y="86"/>
                      <a:pt x="86" y="236"/>
                      <a:pt x="86" y="420"/>
                    </a:cubicBezTo>
                    <a:cubicBezTo>
                      <a:pt x="86" y="604"/>
                      <a:pt x="236" y="754"/>
                      <a:pt x="420" y="754"/>
                    </a:cubicBezTo>
                    <a:cubicBezTo>
                      <a:pt x="604" y="754"/>
                      <a:pt x="754" y="604"/>
                      <a:pt x="754" y="420"/>
                    </a:cubicBezTo>
                    <a:cubicBezTo>
                      <a:pt x="754" y="236"/>
                      <a:pt x="604" y="86"/>
                      <a:pt x="420" y="86"/>
                    </a:cubicBezTo>
                    <a:close/>
                    <a:moveTo>
                      <a:pt x="420" y="840"/>
                    </a:moveTo>
                    <a:cubicBezTo>
                      <a:pt x="188" y="840"/>
                      <a:pt x="0" y="651"/>
                      <a:pt x="0" y="420"/>
                    </a:cubicBezTo>
                    <a:cubicBezTo>
                      <a:pt x="0" y="188"/>
                      <a:pt x="188" y="0"/>
                      <a:pt x="420" y="0"/>
                    </a:cubicBezTo>
                    <a:cubicBezTo>
                      <a:pt x="651" y="0"/>
                      <a:pt x="840" y="188"/>
                      <a:pt x="840" y="420"/>
                    </a:cubicBezTo>
                    <a:cubicBezTo>
                      <a:pt x="840" y="651"/>
                      <a:pt x="651" y="840"/>
                      <a:pt x="420" y="840"/>
                    </a:cubicBezTo>
                    <a:close/>
                  </a:path>
                </a:pathLst>
              </a:custGeom>
              <a:grpFill/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solidFill>
                    <a:schemeClr val="bg1"/>
                  </a:solidFill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7692A59-7274-4C01-9E1B-6F3B5A8AE1B8}"/>
              </a:ext>
            </a:extLst>
          </p:cNvPr>
          <p:cNvGrpSpPr/>
          <p:nvPr/>
        </p:nvGrpSpPr>
        <p:grpSpPr>
          <a:xfrm>
            <a:off x="2661008" y="3474393"/>
            <a:ext cx="547418" cy="547417"/>
            <a:chOff x="14342398" y="6035611"/>
            <a:chExt cx="1787264" cy="1787262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A6C17B2-53FB-413F-95D6-9598B8ABF2FF}"/>
                </a:ext>
              </a:extLst>
            </p:cNvPr>
            <p:cNvSpPr/>
            <p:nvPr/>
          </p:nvSpPr>
          <p:spPr>
            <a:xfrm>
              <a:off x="14342398" y="6035611"/>
              <a:ext cx="1787264" cy="178726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6268E6BB-4FB9-46DB-A7C7-BB631C9729A8}"/>
                </a:ext>
              </a:extLst>
            </p:cNvPr>
            <p:cNvGrpSpPr/>
            <p:nvPr/>
          </p:nvGrpSpPr>
          <p:grpSpPr>
            <a:xfrm>
              <a:off x="14854878" y="6448144"/>
              <a:ext cx="851669" cy="851670"/>
              <a:chOff x="14759296" y="-2028824"/>
              <a:chExt cx="404999" cy="404999"/>
            </a:xfrm>
            <a:solidFill>
              <a:schemeClr val="bg1"/>
            </a:solidFill>
          </p:grpSpPr>
          <p:sp>
            <p:nvSpPr>
              <p:cNvPr id="20" name="Freeform 26">
                <a:extLst>
                  <a:ext uri="{FF2B5EF4-FFF2-40B4-BE49-F238E27FC236}">
                    <a16:creationId xmlns:a16="http://schemas.microsoft.com/office/drawing/2014/main" id="{E24715EC-CDB5-4B73-802B-9E84A0376D72}"/>
                  </a:ext>
                </a:extLst>
              </p:cNvPr>
              <p:cNvSpPr/>
              <p:nvPr/>
            </p:nvSpPr>
            <p:spPr>
              <a:xfrm>
                <a:off x="14759296" y="-1988145"/>
                <a:ext cx="364320" cy="3643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13" h="1013">
                    <a:moveTo>
                      <a:pt x="970" y="463"/>
                    </a:moveTo>
                    <a:cubicBezTo>
                      <a:pt x="946" y="463"/>
                      <a:pt x="927" y="483"/>
                      <a:pt x="927" y="506"/>
                    </a:cubicBezTo>
                    <a:lnTo>
                      <a:pt x="927" y="927"/>
                    </a:lnTo>
                    <a:lnTo>
                      <a:pt x="86" y="927"/>
                    </a:lnTo>
                    <a:lnTo>
                      <a:pt x="86" y="86"/>
                    </a:lnTo>
                    <a:lnTo>
                      <a:pt x="507" y="86"/>
                    </a:lnTo>
                    <a:cubicBezTo>
                      <a:pt x="531" y="86"/>
                      <a:pt x="550" y="67"/>
                      <a:pt x="550" y="43"/>
                    </a:cubicBezTo>
                    <a:cubicBezTo>
                      <a:pt x="550" y="19"/>
                      <a:pt x="531" y="0"/>
                      <a:pt x="507" y="0"/>
                    </a:cubicBezTo>
                    <a:lnTo>
                      <a:pt x="60" y="0"/>
                    </a:lnTo>
                    <a:cubicBezTo>
                      <a:pt x="27" y="0"/>
                      <a:pt x="0" y="27"/>
                      <a:pt x="0" y="60"/>
                    </a:cubicBezTo>
                    <a:lnTo>
                      <a:pt x="0" y="952"/>
                    </a:lnTo>
                    <a:cubicBezTo>
                      <a:pt x="0" y="986"/>
                      <a:pt x="27" y="1013"/>
                      <a:pt x="60" y="1013"/>
                    </a:cubicBezTo>
                    <a:lnTo>
                      <a:pt x="952" y="1013"/>
                    </a:lnTo>
                    <a:cubicBezTo>
                      <a:pt x="986" y="1013"/>
                      <a:pt x="1013" y="986"/>
                      <a:pt x="1013" y="952"/>
                    </a:cubicBezTo>
                    <a:lnTo>
                      <a:pt x="1013" y="506"/>
                    </a:lnTo>
                    <a:cubicBezTo>
                      <a:pt x="1013" y="483"/>
                      <a:pt x="993" y="463"/>
                      <a:pt x="970" y="463"/>
                    </a:cubicBezTo>
                    <a:close/>
                  </a:path>
                </a:pathLst>
              </a:custGeom>
              <a:grpFill/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solidFill>
                    <a:schemeClr val="bg1"/>
                  </a:solidFill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" name="Freeform 27">
                <a:extLst>
                  <a:ext uri="{FF2B5EF4-FFF2-40B4-BE49-F238E27FC236}">
                    <a16:creationId xmlns:a16="http://schemas.microsoft.com/office/drawing/2014/main" id="{33DF9692-EEF5-43BC-B764-75387640324D}"/>
                  </a:ext>
                </a:extLst>
              </p:cNvPr>
              <p:cNvSpPr/>
              <p:nvPr/>
            </p:nvSpPr>
            <p:spPr>
              <a:xfrm>
                <a:off x="14962335" y="-2028824"/>
                <a:ext cx="201960" cy="2005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2" h="558">
                    <a:moveTo>
                      <a:pt x="406" y="221"/>
                    </a:moveTo>
                    <a:lnTo>
                      <a:pt x="344" y="159"/>
                    </a:lnTo>
                    <a:lnTo>
                      <a:pt x="398" y="105"/>
                    </a:lnTo>
                    <a:lnTo>
                      <a:pt x="459" y="168"/>
                    </a:lnTo>
                    <a:close/>
                    <a:moveTo>
                      <a:pt x="190" y="440"/>
                    </a:moveTo>
                    <a:lnTo>
                      <a:pt x="103" y="459"/>
                    </a:lnTo>
                    <a:lnTo>
                      <a:pt x="125" y="377"/>
                    </a:lnTo>
                    <a:lnTo>
                      <a:pt x="283" y="220"/>
                    </a:lnTo>
                    <a:lnTo>
                      <a:pt x="346" y="282"/>
                    </a:lnTo>
                    <a:close/>
                    <a:moveTo>
                      <a:pt x="550" y="139"/>
                    </a:moveTo>
                    <a:lnTo>
                      <a:pt x="430" y="14"/>
                    </a:lnTo>
                    <a:cubicBezTo>
                      <a:pt x="422" y="5"/>
                      <a:pt x="411" y="0"/>
                      <a:pt x="400" y="0"/>
                    </a:cubicBezTo>
                    <a:cubicBezTo>
                      <a:pt x="388" y="0"/>
                      <a:pt x="377" y="5"/>
                      <a:pt x="369" y="13"/>
                    </a:cubicBezTo>
                    <a:lnTo>
                      <a:pt x="56" y="325"/>
                    </a:lnTo>
                    <a:cubicBezTo>
                      <a:pt x="51" y="330"/>
                      <a:pt x="47" y="336"/>
                      <a:pt x="45" y="344"/>
                    </a:cubicBezTo>
                    <a:lnTo>
                      <a:pt x="1" y="504"/>
                    </a:lnTo>
                    <a:cubicBezTo>
                      <a:pt x="-2" y="518"/>
                      <a:pt x="1" y="534"/>
                      <a:pt x="12" y="545"/>
                    </a:cubicBezTo>
                    <a:cubicBezTo>
                      <a:pt x="20" y="553"/>
                      <a:pt x="31" y="558"/>
                      <a:pt x="43" y="558"/>
                    </a:cubicBezTo>
                    <a:cubicBezTo>
                      <a:pt x="46" y="558"/>
                      <a:pt x="49" y="558"/>
                      <a:pt x="52" y="557"/>
                    </a:cubicBezTo>
                    <a:lnTo>
                      <a:pt x="220" y="522"/>
                    </a:lnTo>
                    <a:cubicBezTo>
                      <a:pt x="228" y="520"/>
                      <a:pt x="236" y="516"/>
                      <a:pt x="242" y="510"/>
                    </a:cubicBezTo>
                    <a:lnTo>
                      <a:pt x="549" y="199"/>
                    </a:lnTo>
                    <a:cubicBezTo>
                      <a:pt x="566" y="182"/>
                      <a:pt x="566" y="156"/>
                      <a:pt x="550" y="139"/>
                    </a:cubicBezTo>
                    <a:close/>
                  </a:path>
                </a:pathLst>
              </a:custGeom>
              <a:grpFill/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solidFill>
                    <a:schemeClr val="bg1"/>
                  </a:solidFill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F2227E5-A827-4276-A804-E0E361AEEE3D}"/>
              </a:ext>
            </a:extLst>
          </p:cNvPr>
          <p:cNvGrpSpPr/>
          <p:nvPr/>
        </p:nvGrpSpPr>
        <p:grpSpPr>
          <a:xfrm>
            <a:off x="2642343" y="4228708"/>
            <a:ext cx="547418" cy="547417"/>
            <a:chOff x="20436810" y="6035611"/>
            <a:chExt cx="1787264" cy="1787262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15A8599-44F5-42BB-A8AA-73FD72E46A3D}"/>
                </a:ext>
              </a:extLst>
            </p:cNvPr>
            <p:cNvSpPr/>
            <p:nvPr/>
          </p:nvSpPr>
          <p:spPr>
            <a:xfrm>
              <a:off x="20436810" y="6035611"/>
              <a:ext cx="1787264" cy="1787262"/>
            </a:xfrm>
            <a:prstGeom prst="ellipse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630B53F-55B3-4CA2-8399-9C4F95260F71}"/>
                </a:ext>
              </a:extLst>
            </p:cNvPr>
            <p:cNvGrpSpPr/>
            <p:nvPr/>
          </p:nvGrpSpPr>
          <p:grpSpPr>
            <a:xfrm>
              <a:off x="20949290" y="6448144"/>
              <a:ext cx="851669" cy="851670"/>
              <a:chOff x="14759296" y="-2028824"/>
              <a:chExt cx="404999" cy="404999"/>
            </a:xfrm>
            <a:solidFill>
              <a:schemeClr val="bg1"/>
            </a:solidFill>
          </p:grpSpPr>
          <p:sp>
            <p:nvSpPr>
              <p:cNvPr id="25" name="Freeform 38">
                <a:extLst>
                  <a:ext uri="{FF2B5EF4-FFF2-40B4-BE49-F238E27FC236}">
                    <a16:creationId xmlns:a16="http://schemas.microsoft.com/office/drawing/2014/main" id="{2E7785D4-3872-4ED0-A961-8779B526AFB2}"/>
                  </a:ext>
                </a:extLst>
              </p:cNvPr>
              <p:cNvSpPr/>
              <p:nvPr/>
            </p:nvSpPr>
            <p:spPr>
              <a:xfrm>
                <a:off x="14759296" y="-1988145"/>
                <a:ext cx="364320" cy="3643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13" h="1013">
                    <a:moveTo>
                      <a:pt x="970" y="463"/>
                    </a:moveTo>
                    <a:cubicBezTo>
                      <a:pt x="946" y="463"/>
                      <a:pt x="927" y="483"/>
                      <a:pt x="927" y="506"/>
                    </a:cubicBezTo>
                    <a:lnTo>
                      <a:pt x="927" y="927"/>
                    </a:lnTo>
                    <a:lnTo>
                      <a:pt x="86" y="927"/>
                    </a:lnTo>
                    <a:lnTo>
                      <a:pt x="86" y="86"/>
                    </a:lnTo>
                    <a:lnTo>
                      <a:pt x="507" y="86"/>
                    </a:lnTo>
                    <a:cubicBezTo>
                      <a:pt x="531" y="86"/>
                      <a:pt x="550" y="67"/>
                      <a:pt x="550" y="43"/>
                    </a:cubicBezTo>
                    <a:cubicBezTo>
                      <a:pt x="550" y="19"/>
                      <a:pt x="531" y="0"/>
                      <a:pt x="507" y="0"/>
                    </a:cubicBezTo>
                    <a:lnTo>
                      <a:pt x="60" y="0"/>
                    </a:lnTo>
                    <a:cubicBezTo>
                      <a:pt x="27" y="0"/>
                      <a:pt x="0" y="27"/>
                      <a:pt x="0" y="60"/>
                    </a:cubicBezTo>
                    <a:lnTo>
                      <a:pt x="0" y="952"/>
                    </a:lnTo>
                    <a:cubicBezTo>
                      <a:pt x="0" y="986"/>
                      <a:pt x="27" y="1013"/>
                      <a:pt x="60" y="1013"/>
                    </a:cubicBezTo>
                    <a:lnTo>
                      <a:pt x="952" y="1013"/>
                    </a:lnTo>
                    <a:cubicBezTo>
                      <a:pt x="986" y="1013"/>
                      <a:pt x="1013" y="986"/>
                      <a:pt x="1013" y="952"/>
                    </a:cubicBezTo>
                    <a:lnTo>
                      <a:pt x="1013" y="506"/>
                    </a:lnTo>
                    <a:cubicBezTo>
                      <a:pt x="1013" y="483"/>
                      <a:pt x="993" y="463"/>
                      <a:pt x="970" y="463"/>
                    </a:cubicBezTo>
                    <a:close/>
                  </a:path>
                </a:pathLst>
              </a:custGeom>
              <a:grpFill/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solidFill>
                    <a:schemeClr val="bg1"/>
                  </a:solidFill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6" name="Freeform 39">
                <a:extLst>
                  <a:ext uri="{FF2B5EF4-FFF2-40B4-BE49-F238E27FC236}">
                    <a16:creationId xmlns:a16="http://schemas.microsoft.com/office/drawing/2014/main" id="{F5F60B55-8AF1-48FD-804B-1A80C1E80012}"/>
                  </a:ext>
                </a:extLst>
              </p:cNvPr>
              <p:cNvSpPr/>
              <p:nvPr/>
            </p:nvSpPr>
            <p:spPr>
              <a:xfrm>
                <a:off x="14962335" y="-2028824"/>
                <a:ext cx="201960" cy="2005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2" h="558">
                    <a:moveTo>
                      <a:pt x="406" y="221"/>
                    </a:moveTo>
                    <a:lnTo>
                      <a:pt x="344" y="159"/>
                    </a:lnTo>
                    <a:lnTo>
                      <a:pt x="398" y="105"/>
                    </a:lnTo>
                    <a:lnTo>
                      <a:pt x="459" y="168"/>
                    </a:lnTo>
                    <a:close/>
                    <a:moveTo>
                      <a:pt x="190" y="440"/>
                    </a:moveTo>
                    <a:lnTo>
                      <a:pt x="103" y="459"/>
                    </a:lnTo>
                    <a:lnTo>
                      <a:pt x="125" y="377"/>
                    </a:lnTo>
                    <a:lnTo>
                      <a:pt x="283" y="220"/>
                    </a:lnTo>
                    <a:lnTo>
                      <a:pt x="346" y="282"/>
                    </a:lnTo>
                    <a:close/>
                    <a:moveTo>
                      <a:pt x="550" y="139"/>
                    </a:moveTo>
                    <a:lnTo>
                      <a:pt x="430" y="14"/>
                    </a:lnTo>
                    <a:cubicBezTo>
                      <a:pt x="422" y="5"/>
                      <a:pt x="411" y="0"/>
                      <a:pt x="400" y="0"/>
                    </a:cubicBezTo>
                    <a:cubicBezTo>
                      <a:pt x="388" y="0"/>
                      <a:pt x="377" y="5"/>
                      <a:pt x="369" y="13"/>
                    </a:cubicBezTo>
                    <a:lnTo>
                      <a:pt x="56" y="325"/>
                    </a:lnTo>
                    <a:cubicBezTo>
                      <a:pt x="51" y="330"/>
                      <a:pt x="47" y="336"/>
                      <a:pt x="45" y="344"/>
                    </a:cubicBezTo>
                    <a:lnTo>
                      <a:pt x="1" y="504"/>
                    </a:lnTo>
                    <a:cubicBezTo>
                      <a:pt x="-2" y="518"/>
                      <a:pt x="1" y="534"/>
                      <a:pt x="12" y="545"/>
                    </a:cubicBezTo>
                    <a:cubicBezTo>
                      <a:pt x="20" y="553"/>
                      <a:pt x="31" y="558"/>
                      <a:pt x="43" y="558"/>
                    </a:cubicBezTo>
                    <a:cubicBezTo>
                      <a:pt x="46" y="558"/>
                      <a:pt x="49" y="558"/>
                      <a:pt x="52" y="557"/>
                    </a:cubicBezTo>
                    <a:lnTo>
                      <a:pt x="220" y="522"/>
                    </a:lnTo>
                    <a:cubicBezTo>
                      <a:pt x="228" y="520"/>
                      <a:pt x="236" y="516"/>
                      <a:pt x="242" y="510"/>
                    </a:cubicBezTo>
                    <a:lnTo>
                      <a:pt x="549" y="199"/>
                    </a:lnTo>
                    <a:cubicBezTo>
                      <a:pt x="566" y="182"/>
                      <a:pt x="566" y="156"/>
                      <a:pt x="550" y="139"/>
                    </a:cubicBezTo>
                    <a:close/>
                  </a:path>
                </a:pathLst>
              </a:custGeom>
              <a:grpFill/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solidFill>
                    <a:schemeClr val="bg1"/>
                  </a:solidFill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DB55BB3-0E54-4498-BC86-EF70A43D7CAC}"/>
              </a:ext>
            </a:extLst>
          </p:cNvPr>
          <p:cNvGrpSpPr/>
          <p:nvPr/>
        </p:nvGrpSpPr>
        <p:grpSpPr>
          <a:xfrm>
            <a:off x="2675041" y="4902479"/>
            <a:ext cx="547418" cy="547417"/>
            <a:chOff x="2153575" y="6083689"/>
            <a:chExt cx="1787264" cy="1787262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F9D39B1-0B1D-4DE1-A527-CDA4B39F9DE2}"/>
                </a:ext>
              </a:extLst>
            </p:cNvPr>
            <p:cNvSpPr/>
            <p:nvPr/>
          </p:nvSpPr>
          <p:spPr>
            <a:xfrm>
              <a:off x="2153575" y="6083689"/>
              <a:ext cx="1787264" cy="178726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A54D0B52-E595-42E3-8450-BE0FA748AF51}"/>
                </a:ext>
              </a:extLst>
            </p:cNvPr>
            <p:cNvGrpSpPr/>
            <p:nvPr/>
          </p:nvGrpSpPr>
          <p:grpSpPr>
            <a:xfrm>
              <a:off x="2584959" y="6594258"/>
              <a:ext cx="856216" cy="766124"/>
              <a:chOff x="14737336" y="800416"/>
              <a:chExt cx="407160" cy="364319"/>
            </a:xfrm>
            <a:solidFill>
              <a:schemeClr val="bg1"/>
            </a:solidFill>
          </p:grpSpPr>
          <p:sp>
            <p:nvSpPr>
              <p:cNvPr id="30" name="Freeform 58">
                <a:extLst>
                  <a:ext uri="{FF2B5EF4-FFF2-40B4-BE49-F238E27FC236}">
                    <a16:creationId xmlns:a16="http://schemas.microsoft.com/office/drawing/2014/main" id="{8AEB8534-F015-4BEF-BCE6-CF3CAF54CE75}"/>
                  </a:ext>
                </a:extLst>
              </p:cNvPr>
              <p:cNvSpPr/>
              <p:nvPr/>
            </p:nvSpPr>
            <p:spPr>
              <a:xfrm>
                <a:off x="14760736" y="800416"/>
                <a:ext cx="383760" cy="1558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67" h="434">
                    <a:moveTo>
                      <a:pt x="1040" y="152"/>
                    </a:moveTo>
                    <a:cubicBezTo>
                      <a:pt x="1018" y="143"/>
                      <a:pt x="993" y="153"/>
                      <a:pt x="984" y="175"/>
                    </a:cubicBezTo>
                    <a:lnTo>
                      <a:pt x="943" y="275"/>
                    </a:lnTo>
                    <a:cubicBezTo>
                      <a:pt x="858" y="109"/>
                      <a:pt x="685" y="0"/>
                      <a:pt x="492" y="0"/>
                    </a:cubicBezTo>
                    <a:cubicBezTo>
                      <a:pt x="260" y="0"/>
                      <a:pt x="59" y="156"/>
                      <a:pt x="1" y="380"/>
                    </a:cubicBezTo>
                    <a:cubicBezTo>
                      <a:pt x="-5" y="403"/>
                      <a:pt x="9" y="426"/>
                      <a:pt x="32" y="432"/>
                    </a:cubicBezTo>
                    <a:cubicBezTo>
                      <a:pt x="36" y="433"/>
                      <a:pt x="39" y="434"/>
                      <a:pt x="43" y="434"/>
                    </a:cubicBezTo>
                    <a:cubicBezTo>
                      <a:pt x="62" y="434"/>
                      <a:pt x="79" y="421"/>
                      <a:pt x="84" y="401"/>
                    </a:cubicBezTo>
                    <a:cubicBezTo>
                      <a:pt x="132" y="215"/>
                      <a:pt x="300" y="86"/>
                      <a:pt x="492" y="86"/>
                    </a:cubicBezTo>
                    <a:cubicBezTo>
                      <a:pt x="651" y="86"/>
                      <a:pt x="794" y="176"/>
                      <a:pt x="866" y="313"/>
                    </a:cubicBezTo>
                    <a:lnTo>
                      <a:pt x="759" y="268"/>
                    </a:lnTo>
                    <a:cubicBezTo>
                      <a:pt x="737" y="259"/>
                      <a:pt x="712" y="270"/>
                      <a:pt x="703" y="292"/>
                    </a:cubicBezTo>
                    <a:cubicBezTo>
                      <a:pt x="693" y="314"/>
                      <a:pt x="704" y="339"/>
                      <a:pt x="726" y="348"/>
                    </a:cubicBezTo>
                    <a:lnTo>
                      <a:pt x="925" y="430"/>
                    </a:lnTo>
                    <a:cubicBezTo>
                      <a:pt x="930" y="433"/>
                      <a:pt x="936" y="434"/>
                      <a:pt x="941" y="434"/>
                    </a:cubicBezTo>
                    <a:cubicBezTo>
                      <a:pt x="958" y="434"/>
                      <a:pt x="974" y="424"/>
                      <a:pt x="981" y="407"/>
                    </a:cubicBezTo>
                    <a:lnTo>
                      <a:pt x="1064" y="208"/>
                    </a:lnTo>
                    <a:cubicBezTo>
                      <a:pt x="1073" y="186"/>
                      <a:pt x="1062" y="161"/>
                      <a:pt x="1040" y="152"/>
                    </a:cubicBezTo>
                    <a:close/>
                  </a:path>
                </a:pathLst>
              </a:custGeom>
              <a:grpFill/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solidFill>
                    <a:schemeClr val="bg1"/>
                  </a:solidFill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1" name="Freeform 59">
                <a:extLst>
                  <a:ext uri="{FF2B5EF4-FFF2-40B4-BE49-F238E27FC236}">
                    <a16:creationId xmlns:a16="http://schemas.microsoft.com/office/drawing/2014/main" id="{A54BF7B4-6FD5-4803-837C-F73F36947DD8}"/>
                  </a:ext>
                </a:extLst>
              </p:cNvPr>
              <p:cNvSpPr/>
              <p:nvPr/>
            </p:nvSpPr>
            <p:spPr>
              <a:xfrm>
                <a:off x="14737336" y="1008855"/>
                <a:ext cx="377280" cy="1558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49" h="434">
                    <a:moveTo>
                      <a:pt x="1017" y="2"/>
                    </a:moveTo>
                    <a:cubicBezTo>
                      <a:pt x="994" y="-4"/>
                      <a:pt x="970" y="10"/>
                      <a:pt x="964" y="33"/>
                    </a:cubicBezTo>
                    <a:cubicBezTo>
                      <a:pt x="917" y="219"/>
                      <a:pt x="749" y="348"/>
                      <a:pt x="557" y="348"/>
                    </a:cubicBezTo>
                    <a:cubicBezTo>
                      <a:pt x="392" y="348"/>
                      <a:pt x="246" y="254"/>
                      <a:pt x="177" y="110"/>
                    </a:cubicBezTo>
                    <a:lnTo>
                      <a:pt x="300" y="149"/>
                    </a:lnTo>
                    <a:cubicBezTo>
                      <a:pt x="305" y="150"/>
                      <a:pt x="309" y="151"/>
                      <a:pt x="313" y="151"/>
                    </a:cubicBezTo>
                    <a:cubicBezTo>
                      <a:pt x="332" y="151"/>
                      <a:pt x="348" y="139"/>
                      <a:pt x="354" y="121"/>
                    </a:cubicBezTo>
                    <a:cubicBezTo>
                      <a:pt x="361" y="98"/>
                      <a:pt x="349" y="74"/>
                      <a:pt x="326" y="67"/>
                    </a:cubicBezTo>
                    <a:lnTo>
                      <a:pt x="121" y="2"/>
                    </a:lnTo>
                    <a:cubicBezTo>
                      <a:pt x="120" y="2"/>
                      <a:pt x="119" y="1"/>
                      <a:pt x="118" y="1"/>
                    </a:cubicBezTo>
                    <a:cubicBezTo>
                      <a:pt x="116" y="1"/>
                      <a:pt x="116" y="0"/>
                      <a:pt x="115" y="0"/>
                    </a:cubicBezTo>
                    <a:cubicBezTo>
                      <a:pt x="114" y="0"/>
                      <a:pt x="114" y="0"/>
                      <a:pt x="113" y="0"/>
                    </a:cubicBezTo>
                    <a:cubicBezTo>
                      <a:pt x="112" y="0"/>
                      <a:pt x="111" y="0"/>
                      <a:pt x="111" y="0"/>
                    </a:cubicBezTo>
                    <a:cubicBezTo>
                      <a:pt x="110" y="0"/>
                      <a:pt x="109" y="0"/>
                      <a:pt x="109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106" y="0"/>
                      <a:pt x="105" y="0"/>
                      <a:pt x="104" y="0"/>
                    </a:cubicBezTo>
                    <a:lnTo>
                      <a:pt x="103" y="0"/>
                    </a:lnTo>
                    <a:cubicBezTo>
                      <a:pt x="102" y="0"/>
                      <a:pt x="101" y="0"/>
                      <a:pt x="100" y="0"/>
                    </a:cubicBezTo>
                    <a:cubicBezTo>
                      <a:pt x="99" y="0"/>
                      <a:pt x="99" y="1"/>
                      <a:pt x="99" y="1"/>
                    </a:cubicBezTo>
                    <a:cubicBezTo>
                      <a:pt x="98" y="1"/>
                      <a:pt x="97" y="1"/>
                      <a:pt x="97" y="1"/>
                    </a:cubicBezTo>
                    <a:cubicBezTo>
                      <a:pt x="96" y="1"/>
                      <a:pt x="96" y="1"/>
                      <a:pt x="95" y="2"/>
                    </a:cubicBezTo>
                    <a:cubicBezTo>
                      <a:pt x="80" y="6"/>
                      <a:pt x="69" y="18"/>
                      <a:pt x="66" y="33"/>
                    </a:cubicBezTo>
                    <a:lnTo>
                      <a:pt x="2" y="235"/>
                    </a:lnTo>
                    <a:cubicBezTo>
                      <a:pt x="-5" y="258"/>
                      <a:pt x="7" y="282"/>
                      <a:pt x="30" y="290"/>
                    </a:cubicBezTo>
                    <a:cubicBezTo>
                      <a:pt x="34" y="291"/>
                      <a:pt x="39" y="291"/>
                      <a:pt x="43" y="291"/>
                    </a:cubicBezTo>
                    <a:cubicBezTo>
                      <a:pt x="61" y="291"/>
                      <a:pt x="78" y="280"/>
                      <a:pt x="84" y="261"/>
                    </a:cubicBezTo>
                    <a:lnTo>
                      <a:pt x="112" y="171"/>
                    </a:lnTo>
                    <a:cubicBezTo>
                      <a:pt x="145" y="230"/>
                      <a:pt x="190" y="284"/>
                      <a:pt x="244" y="326"/>
                    </a:cubicBezTo>
                    <a:cubicBezTo>
                      <a:pt x="334" y="397"/>
                      <a:pt x="442" y="434"/>
                      <a:pt x="557" y="434"/>
                    </a:cubicBezTo>
                    <a:cubicBezTo>
                      <a:pt x="788" y="434"/>
                      <a:pt x="990" y="278"/>
                      <a:pt x="1048" y="54"/>
                    </a:cubicBezTo>
                    <a:cubicBezTo>
                      <a:pt x="1054" y="31"/>
                      <a:pt x="1040" y="8"/>
                      <a:pt x="1017" y="2"/>
                    </a:cubicBezTo>
                    <a:close/>
                  </a:path>
                </a:pathLst>
              </a:custGeom>
              <a:grpFill/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solidFill>
                    <a:schemeClr val="bg1"/>
                  </a:solidFill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4FC964A-7E9F-465A-AC66-57BE746D49C2}"/>
              </a:ext>
            </a:extLst>
          </p:cNvPr>
          <p:cNvGrpSpPr/>
          <p:nvPr/>
        </p:nvGrpSpPr>
        <p:grpSpPr>
          <a:xfrm rot="18900000">
            <a:off x="4067376" y="2143228"/>
            <a:ext cx="317100" cy="165698"/>
            <a:chOff x="8015577" y="5395974"/>
            <a:chExt cx="563273" cy="29433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43E1848-96F9-41F8-801D-1C59ED006895}"/>
                </a:ext>
              </a:extLst>
            </p:cNvPr>
            <p:cNvSpPr/>
            <p:nvPr/>
          </p:nvSpPr>
          <p:spPr>
            <a:xfrm rot="5400000">
              <a:off x="7919955" y="5491789"/>
              <a:ext cx="294334" cy="10270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8FA259C-9F71-4710-86A5-38DAB8FAAF27}"/>
                </a:ext>
              </a:extLst>
            </p:cNvPr>
            <p:cNvSpPr/>
            <p:nvPr/>
          </p:nvSpPr>
          <p:spPr>
            <a:xfrm rot="10800000">
              <a:off x="8015577" y="5587968"/>
              <a:ext cx="563273" cy="1023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4367122-FA7E-45A7-99C2-00CFEABCD251}"/>
              </a:ext>
            </a:extLst>
          </p:cNvPr>
          <p:cNvGrpSpPr/>
          <p:nvPr/>
        </p:nvGrpSpPr>
        <p:grpSpPr>
          <a:xfrm rot="18900000">
            <a:off x="4070917" y="3614065"/>
            <a:ext cx="317100" cy="165698"/>
            <a:chOff x="8015577" y="5395974"/>
            <a:chExt cx="563273" cy="294334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A149D5A-1BA2-4D79-8FA1-D8484125F0CD}"/>
                </a:ext>
              </a:extLst>
            </p:cNvPr>
            <p:cNvSpPr/>
            <p:nvPr/>
          </p:nvSpPr>
          <p:spPr>
            <a:xfrm rot="5400000">
              <a:off x="7919955" y="5491789"/>
              <a:ext cx="294334" cy="10270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467C26F-98A3-4C36-82E8-2AFF418EDF68}"/>
                </a:ext>
              </a:extLst>
            </p:cNvPr>
            <p:cNvSpPr/>
            <p:nvPr/>
          </p:nvSpPr>
          <p:spPr>
            <a:xfrm rot="10800000">
              <a:off x="8015577" y="5587968"/>
              <a:ext cx="563273" cy="1023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9C93799-452E-4F64-A860-1964906C61CA}"/>
              </a:ext>
            </a:extLst>
          </p:cNvPr>
          <p:cNvGrpSpPr/>
          <p:nvPr/>
        </p:nvGrpSpPr>
        <p:grpSpPr>
          <a:xfrm rot="18900000">
            <a:off x="4074458" y="4351249"/>
            <a:ext cx="317100" cy="165698"/>
            <a:chOff x="8015577" y="5395974"/>
            <a:chExt cx="563273" cy="294334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F695BCC-3E6E-40D3-9D01-11C96EA4ECA1}"/>
                </a:ext>
              </a:extLst>
            </p:cNvPr>
            <p:cNvSpPr/>
            <p:nvPr/>
          </p:nvSpPr>
          <p:spPr>
            <a:xfrm rot="5400000">
              <a:off x="7919955" y="5491789"/>
              <a:ext cx="294334" cy="10270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4054FA3-B126-45C7-BC47-B58B94F3951F}"/>
                </a:ext>
              </a:extLst>
            </p:cNvPr>
            <p:cNvSpPr/>
            <p:nvPr/>
          </p:nvSpPr>
          <p:spPr>
            <a:xfrm rot="10800000">
              <a:off x="8015577" y="5587968"/>
              <a:ext cx="563273" cy="1023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370AEF-4D53-410D-B2B4-A2230B79E51A}"/>
              </a:ext>
            </a:extLst>
          </p:cNvPr>
          <p:cNvGrpSpPr/>
          <p:nvPr/>
        </p:nvGrpSpPr>
        <p:grpSpPr>
          <a:xfrm rot="18900000">
            <a:off x="5339869" y="2845433"/>
            <a:ext cx="317100" cy="165698"/>
            <a:chOff x="8015577" y="5395974"/>
            <a:chExt cx="563273" cy="294334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A57FB3DF-D32C-4E65-8C39-6D183C9EA2E9}"/>
                </a:ext>
              </a:extLst>
            </p:cNvPr>
            <p:cNvSpPr/>
            <p:nvPr/>
          </p:nvSpPr>
          <p:spPr>
            <a:xfrm rot="5400000">
              <a:off x="7919955" y="5491789"/>
              <a:ext cx="294334" cy="102704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250B7F6B-8502-4AFB-9009-E6BBDAADEAE5}"/>
                </a:ext>
              </a:extLst>
            </p:cNvPr>
            <p:cNvSpPr/>
            <p:nvPr/>
          </p:nvSpPr>
          <p:spPr>
            <a:xfrm rot="10800000">
              <a:off x="8015577" y="5587968"/>
              <a:ext cx="563273" cy="10233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C581923-93F4-4CBB-8272-DFECC7B8E73F}"/>
              </a:ext>
            </a:extLst>
          </p:cNvPr>
          <p:cNvGrpSpPr/>
          <p:nvPr/>
        </p:nvGrpSpPr>
        <p:grpSpPr>
          <a:xfrm rot="18900000">
            <a:off x="5343410" y="3582617"/>
            <a:ext cx="317100" cy="165698"/>
            <a:chOff x="8015577" y="5395974"/>
            <a:chExt cx="563273" cy="294334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9E0D2C2-4520-4B59-8ACB-7B3E43800114}"/>
                </a:ext>
              </a:extLst>
            </p:cNvPr>
            <p:cNvSpPr/>
            <p:nvPr/>
          </p:nvSpPr>
          <p:spPr>
            <a:xfrm rot="5400000">
              <a:off x="7919955" y="5491789"/>
              <a:ext cx="294334" cy="102704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196D6AC-5485-4402-9075-4EBD8662B3CF}"/>
                </a:ext>
              </a:extLst>
            </p:cNvPr>
            <p:cNvSpPr/>
            <p:nvPr/>
          </p:nvSpPr>
          <p:spPr>
            <a:xfrm rot="10800000">
              <a:off x="8015577" y="5587968"/>
              <a:ext cx="563273" cy="10233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4C4222C-7C62-4FC2-80EA-70D37D060FFD}"/>
              </a:ext>
            </a:extLst>
          </p:cNvPr>
          <p:cNvGrpSpPr/>
          <p:nvPr/>
        </p:nvGrpSpPr>
        <p:grpSpPr>
          <a:xfrm rot="18900000">
            <a:off x="6675903" y="2136136"/>
            <a:ext cx="317100" cy="165698"/>
            <a:chOff x="8015577" y="5395974"/>
            <a:chExt cx="563273" cy="294334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6A2A00D-F47F-4FE3-BD32-DA55964C4572}"/>
                </a:ext>
              </a:extLst>
            </p:cNvPr>
            <p:cNvSpPr/>
            <p:nvPr/>
          </p:nvSpPr>
          <p:spPr>
            <a:xfrm rot="5400000">
              <a:off x="7919955" y="5491789"/>
              <a:ext cx="294334" cy="10270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D7B44888-B43A-4134-B5DE-A43BE8635FF2}"/>
                </a:ext>
              </a:extLst>
            </p:cNvPr>
            <p:cNvSpPr/>
            <p:nvPr/>
          </p:nvSpPr>
          <p:spPr>
            <a:xfrm rot="10800000">
              <a:off x="8015577" y="5587968"/>
              <a:ext cx="563273" cy="1023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7EAA5FF-7E47-4D74-9DB3-B70A41C3A141}"/>
              </a:ext>
            </a:extLst>
          </p:cNvPr>
          <p:cNvGrpSpPr/>
          <p:nvPr/>
        </p:nvGrpSpPr>
        <p:grpSpPr>
          <a:xfrm rot="18900000">
            <a:off x="6679444" y="2862691"/>
            <a:ext cx="317100" cy="165698"/>
            <a:chOff x="8015577" y="5395974"/>
            <a:chExt cx="563273" cy="294334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7C3F8B9-ADD7-48EF-905D-1B77467BA450}"/>
                </a:ext>
              </a:extLst>
            </p:cNvPr>
            <p:cNvSpPr/>
            <p:nvPr/>
          </p:nvSpPr>
          <p:spPr>
            <a:xfrm rot="5400000">
              <a:off x="7919955" y="5491789"/>
              <a:ext cx="294334" cy="10270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D351CBF-5B72-4E76-BF39-9ADF01B76E16}"/>
                </a:ext>
              </a:extLst>
            </p:cNvPr>
            <p:cNvSpPr/>
            <p:nvPr/>
          </p:nvSpPr>
          <p:spPr>
            <a:xfrm rot="10800000">
              <a:off x="8015577" y="5587968"/>
              <a:ext cx="563273" cy="1023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5CF53BA-4434-41E6-8E76-2A33924D8485}"/>
              </a:ext>
            </a:extLst>
          </p:cNvPr>
          <p:cNvGrpSpPr/>
          <p:nvPr/>
        </p:nvGrpSpPr>
        <p:grpSpPr>
          <a:xfrm rot="18900000">
            <a:off x="6682985" y="3599875"/>
            <a:ext cx="317100" cy="165698"/>
            <a:chOff x="8015577" y="5395974"/>
            <a:chExt cx="563273" cy="294334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AE30002-14AD-4406-8962-B59BBEEC710D}"/>
                </a:ext>
              </a:extLst>
            </p:cNvPr>
            <p:cNvSpPr/>
            <p:nvPr/>
          </p:nvSpPr>
          <p:spPr>
            <a:xfrm rot="5400000">
              <a:off x="7919955" y="5491789"/>
              <a:ext cx="294334" cy="10270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B8F9620-30F1-462D-8A47-E6277DF87694}"/>
                </a:ext>
              </a:extLst>
            </p:cNvPr>
            <p:cNvSpPr/>
            <p:nvPr/>
          </p:nvSpPr>
          <p:spPr>
            <a:xfrm rot="10800000">
              <a:off x="8015577" y="5587968"/>
              <a:ext cx="563273" cy="1023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95F4A58-4D1F-4688-8C42-8DFA17A5F1C4}"/>
              </a:ext>
            </a:extLst>
          </p:cNvPr>
          <p:cNvGrpSpPr/>
          <p:nvPr/>
        </p:nvGrpSpPr>
        <p:grpSpPr>
          <a:xfrm rot="18900000">
            <a:off x="6686527" y="5049445"/>
            <a:ext cx="317100" cy="165698"/>
            <a:chOff x="8015577" y="5395974"/>
            <a:chExt cx="563273" cy="294334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2CC4B831-9E03-425F-8125-FBDA2081D7EC}"/>
                </a:ext>
              </a:extLst>
            </p:cNvPr>
            <p:cNvSpPr/>
            <p:nvPr/>
          </p:nvSpPr>
          <p:spPr>
            <a:xfrm rot="5400000">
              <a:off x="7919955" y="5491789"/>
              <a:ext cx="294334" cy="10270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74D9F25-55CD-4645-A007-225F35FF7BAD}"/>
                </a:ext>
              </a:extLst>
            </p:cNvPr>
            <p:cNvSpPr/>
            <p:nvPr/>
          </p:nvSpPr>
          <p:spPr>
            <a:xfrm rot="10800000">
              <a:off x="8015577" y="5587968"/>
              <a:ext cx="563273" cy="1023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D88EBFB-1230-415E-B02F-E8422EA27018}"/>
              </a:ext>
            </a:extLst>
          </p:cNvPr>
          <p:cNvGrpSpPr/>
          <p:nvPr/>
        </p:nvGrpSpPr>
        <p:grpSpPr>
          <a:xfrm rot="18900000">
            <a:off x="7948385" y="4273744"/>
            <a:ext cx="317100" cy="165698"/>
            <a:chOff x="8015577" y="5395974"/>
            <a:chExt cx="563273" cy="294334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09DBC0CE-0F5F-4039-BED2-BFC74150E822}"/>
                </a:ext>
              </a:extLst>
            </p:cNvPr>
            <p:cNvSpPr/>
            <p:nvPr/>
          </p:nvSpPr>
          <p:spPr>
            <a:xfrm rot="5400000">
              <a:off x="7919955" y="5491789"/>
              <a:ext cx="294334" cy="102704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7F6F1809-DCB1-467E-A02E-55B612F02C42}"/>
                </a:ext>
              </a:extLst>
            </p:cNvPr>
            <p:cNvSpPr/>
            <p:nvPr/>
          </p:nvSpPr>
          <p:spPr>
            <a:xfrm rot="10800000">
              <a:off x="8015577" y="5587968"/>
              <a:ext cx="563273" cy="10233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8C33B1D-58A3-4AC3-8484-D099EC69F8D9}"/>
              </a:ext>
            </a:extLst>
          </p:cNvPr>
          <p:cNvGrpSpPr/>
          <p:nvPr/>
        </p:nvGrpSpPr>
        <p:grpSpPr>
          <a:xfrm rot="18900000">
            <a:off x="7951926" y="5010928"/>
            <a:ext cx="317100" cy="165698"/>
            <a:chOff x="8015577" y="5395974"/>
            <a:chExt cx="563273" cy="294334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0DA9804-482E-4122-A558-056C06075666}"/>
                </a:ext>
              </a:extLst>
            </p:cNvPr>
            <p:cNvSpPr/>
            <p:nvPr/>
          </p:nvSpPr>
          <p:spPr>
            <a:xfrm rot="5400000">
              <a:off x="7919955" y="5491789"/>
              <a:ext cx="294334" cy="102704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758F847-0B73-4E4B-9583-02E2E95B0A38}"/>
                </a:ext>
              </a:extLst>
            </p:cNvPr>
            <p:cNvSpPr/>
            <p:nvPr/>
          </p:nvSpPr>
          <p:spPr>
            <a:xfrm rot="10800000">
              <a:off x="8015577" y="5587968"/>
              <a:ext cx="563273" cy="10233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0F6D75A-2565-41E0-AEEA-7A7B0FA66785}"/>
              </a:ext>
            </a:extLst>
          </p:cNvPr>
          <p:cNvGrpSpPr/>
          <p:nvPr/>
        </p:nvGrpSpPr>
        <p:grpSpPr>
          <a:xfrm rot="18900000">
            <a:off x="7951928" y="3586168"/>
            <a:ext cx="317100" cy="165698"/>
            <a:chOff x="8015577" y="5395974"/>
            <a:chExt cx="563273" cy="294334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825AC285-4E8A-458C-B195-5838C34B1352}"/>
                </a:ext>
              </a:extLst>
            </p:cNvPr>
            <p:cNvSpPr/>
            <p:nvPr/>
          </p:nvSpPr>
          <p:spPr>
            <a:xfrm rot="5400000">
              <a:off x="7919955" y="5491789"/>
              <a:ext cx="294334" cy="102704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C4ECDE4E-5902-4CEA-91B1-D5AA81186685}"/>
                </a:ext>
              </a:extLst>
            </p:cNvPr>
            <p:cNvSpPr/>
            <p:nvPr/>
          </p:nvSpPr>
          <p:spPr>
            <a:xfrm rot="10800000">
              <a:off x="8015577" y="5587968"/>
              <a:ext cx="563273" cy="10233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34A875E-F6A4-46E9-908E-F2A990597BDC}"/>
              </a:ext>
            </a:extLst>
          </p:cNvPr>
          <p:cNvGrpSpPr/>
          <p:nvPr/>
        </p:nvGrpSpPr>
        <p:grpSpPr>
          <a:xfrm rot="18900000">
            <a:off x="7955471" y="2143677"/>
            <a:ext cx="317100" cy="165698"/>
            <a:chOff x="8015577" y="5395974"/>
            <a:chExt cx="563273" cy="294334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B4767500-A187-4C7F-8252-2B2A05B8BF9A}"/>
                </a:ext>
              </a:extLst>
            </p:cNvPr>
            <p:cNvSpPr/>
            <p:nvPr/>
          </p:nvSpPr>
          <p:spPr>
            <a:xfrm rot="5400000">
              <a:off x="7919955" y="5491789"/>
              <a:ext cx="294334" cy="102704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A24ECABC-98EA-47AF-A2A3-3405746F7BAC}"/>
                </a:ext>
              </a:extLst>
            </p:cNvPr>
            <p:cNvSpPr/>
            <p:nvPr/>
          </p:nvSpPr>
          <p:spPr>
            <a:xfrm rot="10800000">
              <a:off x="8015577" y="5587968"/>
              <a:ext cx="563273" cy="10233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CF703C7-E514-4AFB-B489-3DF30D3CE843}"/>
              </a:ext>
            </a:extLst>
          </p:cNvPr>
          <p:cNvGrpSpPr/>
          <p:nvPr/>
        </p:nvGrpSpPr>
        <p:grpSpPr>
          <a:xfrm rot="18900000">
            <a:off x="9199369" y="2139679"/>
            <a:ext cx="317100" cy="165698"/>
            <a:chOff x="8015577" y="5395974"/>
            <a:chExt cx="563273" cy="294334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B2EEC60C-849F-44C3-BA4B-E1CB1F7CAFB8}"/>
                </a:ext>
              </a:extLst>
            </p:cNvPr>
            <p:cNvSpPr/>
            <p:nvPr/>
          </p:nvSpPr>
          <p:spPr>
            <a:xfrm rot="5400000">
              <a:off x="7919955" y="5491789"/>
              <a:ext cx="294334" cy="10270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4E656A6-813A-440B-B702-41CB0A865997}"/>
                </a:ext>
              </a:extLst>
            </p:cNvPr>
            <p:cNvSpPr/>
            <p:nvPr/>
          </p:nvSpPr>
          <p:spPr>
            <a:xfrm rot="10800000">
              <a:off x="8015577" y="5587968"/>
              <a:ext cx="563273" cy="1023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513B28E-C6CD-4CF0-9AA4-1A2E132D684A}"/>
              </a:ext>
            </a:extLst>
          </p:cNvPr>
          <p:cNvGrpSpPr/>
          <p:nvPr/>
        </p:nvGrpSpPr>
        <p:grpSpPr>
          <a:xfrm rot="18900000">
            <a:off x="9186801" y="4336789"/>
            <a:ext cx="317100" cy="165698"/>
            <a:chOff x="8015577" y="5395974"/>
            <a:chExt cx="563273" cy="294334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7DFF2DB-5633-4666-AEDE-08E999895CA0}"/>
                </a:ext>
              </a:extLst>
            </p:cNvPr>
            <p:cNvSpPr/>
            <p:nvPr/>
          </p:nvSpPr>
          <p:spPr>
            <a:xfrm rot="5400000">
              <a:off x="7919955" y="5491789"/>
              <a:ext cx="294334" cy="10270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FA9B09D-79FD-48EC-B6DE-35465BF6D278}"/>
                </a:ext>
              </a:extLst>
            </p:cNvPr>
            <p:cNvSpPr/>
            <p:nvPr/>
          </p:nvSpPr>
          <p:spPr>
            <a:xfrm rot="10800000">
              <a:off x="8015577" y="5587968"/>
              <a:ext cx="563273" cy="1023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C84329C-617A-43AB-B97B-95D4F7B40C61}"/>
              </a:ext>
            </a:extLst>
          </p:cNvPr>
          <p:cNvGrpSpPr/>
          <p:nvPr/>
        </p:nvGrpSpPr>
        <p:grpSpPr>
          <a:xfrm rot="18900000">
            <a:off x="10588068" y="5030114"/>
            <a:ext cx="317100" cy="165698"/>
            <a:chOff x="8015577" y="5395974"/>
            <a:chExt cx="563273" cy="294334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F3235829-62EB-46E1-85C4-F141249651B4}"/>
                </a:ext>
              </a:extLst>
            </p:cNvPr>
            <p:cNvSpPr/>
            <p:nvPr/>
          </p:nvSpPr>
          <p:spPr>
            <a:xfrm rot="5400000">
              <a:off x="7919955" y="5491789"/>
              <a:ext cx="294334" cy="102704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98512064-868B-4F02-856B-990374FD218D}"/>
                </a:ext>
              </a:extLst>
            </p:cNvPr>
            <p:cNvSpPr/>
            <p:nvPr/>
          </p:nvSpPr>
          <p:spPr>
            <a:xfrm rot="10800000">
              <a:off x="8015577" y="5587968"/>
              <a:ext cx="563273" cy="10233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644258D-2B3B-4449-87DA-1C04250EFF58}"/>
              </a:ext>
            </a:extLst>
          </p:cNvPr>
          <p:cNvGrpSpPr/>
          <p:nvPr/>
        </p:nvGrpSpPr>
        <p:grpSpPr>
          <a:xfrm rot="18900000">
            <a:off x="10588066" y="2851748"/>
            <a:ext cx="317100" cy="165698"/>
            <a:chOff x="8015577" y="5395974"/>
            <a:chExt cx="563273" cy="294334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C05493C-E9F9-4242-8DE9-524202CDA6E7}"/>
                </a:ext>
              </a:extLst>
            </p:cNvPr>
            <p:cNvSpPr/>
            <p:nvPr/>
          </p:nvSpPr>
          <p:spPr>
            <a:xfrm rot="5400000">
              <a:off x="7919955" y="5491789"/>
              <a:ext cx="294334" cy="102704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11C72A7F-5B90-4939-8AAC-E64DD0669E19}"/>
                </a:ext>
              </a:extLst>
            </p:cNvPr>
            <p:cNvSpPr/>
            <p:nvPr/>
          </p:nvSpPr>
          <p:spPr>
            <a:xfrm rot="10800000">
              <a:off x="8015577" y="5587968"/>
              <a:ext cx="563273" cy="10233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2958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samreen</dc:creator>
  <cp:lastModifiedBy>samreen</cp:lastModifiedBy>
  <cp:revision>11</cp:revision>
  <cp:lastPrinted>2022-04-19T16:20:03Z</cp:lastPrinted>
  <dcterms:created xsi:type="dcterms:W3CDTF">2022-04-19T16:06:22Z</dcterms:created>
  <dcterms:modified xsi:type="dcterms:W3CDTF">2022-04-19T16:22:47Z</dcterms:modified>
</cp:coreProperties>
</file>