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16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EFCEF-AC3D-42B3-88D7-74D263FB7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12FF83-247F-4A30-942E-3B2382C42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3CD7B-0310-46C6-8529-179A5D1E0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E767-EFEA-4953-B25C-7BD0D179CE5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62743-E25F-4F7E-8676-9BD852D3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42915-0FAF-48A0-9289-A42D306EC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C13-CEA5-41C1-A1F3-FD2FF8D9D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0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1CEDD-4C3E-4CE5-98ED-715973255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550C93-BCE8-498C-BF15-478B8C0ED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BF0E9-F2D8-4681-B0FF-14ED23C07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E767-EFEA-4953-B25C-7BD0D179CE5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EE386-41D5-4DA9-9D26-FE43FAE8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40324-89E7-4F74-AA42-5F180087C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C13-CEA5-41C1-A1F3-FD2FF8D9D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8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B459B6-73A4-4F43-99C4-5439904588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C30BB-7DF9-489B-A0AD-7C3B0E518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1F09E-0FBB-4C67-8DAA-81AA1F6EA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E767-EFEA-4953-B25C-7BD0D179CE5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55E75-4279-42C7-9D39-6D865CEC6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F1E1D-47A1-4461-8491-F324E15BD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C13-CEA5-41C1-A1F3-FD2FF8D9D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1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5290B-9E65-407F-BED0-8D1BC5F71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1E4EE-FF58-4BEF-A6FB-497424BAD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69A71-B9E9-49D7-97D9-62E96277E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E767-EFEA-4953-B25C-7BD0D179CE5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82CC8-7565-413A-8680-E4DF9759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71141-D821-4B45-9479-DF378A017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C13-CEA5-41C1-A1F3-FD2FF8D9D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06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27551-E7F5-4548-8274-1CF01405A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C67E7-8DA9-48FD-BB1F-C424DAA07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0132E-FC6D-4A8D-8570-6DC5FD451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E767-EFEA-4953-B25C-7BD0D179CE5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4403E-6325-4AF7-8F91-5A172A681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FED0A-6A08-4345-BD78-F16BBFAFB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C13-CEA5-41C1-A1F3-FD2FF8D9D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1E373-9195-407A-AA71-EF7C4E983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C8299-3E83-4B6F-8EFF-54C267174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8DD08E-7E74-4170-B503-74372A794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9A5D5-6E18-4499-8730-7E8DE1FDE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E767-EFEA-4953-B25C-7BD0D179CE5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41320-1A11-4954-8D0E-3D835C5FB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895D90-42CB-4942-A0D6-B1AFF6DB3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C13-CEA5-41C1-A1F3-FD2FF8D9D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6B8BF-2822-4C08-AB9F-FAB741CF8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E5456-9DF3-4F8D-89AD-C393E97CB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39810C-F969-4DFC-8DBB-DBA1AD442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0FFD1-016D-4F5C-BD46-44AA949667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E0C60-E042-4C1F-B501-4511A0E6ED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CD273E-818C-4330-AD3C-D327A2866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E767-EFEA-4953-B25C-7BD0D179CE5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B3880F-42F1-4F26-8390-D1A7DACF7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49C2E5-B1ED-4B9D-A40C-FAD949ED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C13-CEA5-41C1-A1F3-FD2FF8D9D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3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4A0D5-F103-4904-A835-42C741B81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D31ACA-A41F-4710-9594-EA3A66239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E767-EFEA-4953-B25C-7BD0D179CE5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68A6F1-F960-4B66-AF06-A4149DB90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29F4A-F227-47BD-A723-48541EE1D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C13-CEA5-41C1-A1F3-FD2FF8D9D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2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DD482E-B632-42EC-A46E-B2DCB775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E767-EFEA-4953-B25C-7BD0D179CE5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3BE3CF-A696-4BE5-BFC8-93B31E54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856882-7D83-4FAA-868B-C747014AE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C13-CEA5-41C1-A1F3-FD2FF8D9D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C2344-56A4-4E36-8DA2-1CA5B0E0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25140-37E7-4499-B2EF-D2D9FD44E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2B47E-8D55-42CF-A0A9-A85C318A0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B67714-3871-445C-8F8E-85A66E27A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E767-EFEA-4953-B25C-7BD0D179CE5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57812-DFDF-4165-BE1B-AB526121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906B8-5D0F-4E79-9E0C-E9707A391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C13-CEA5-41C1-A1F3-FD2FF8D9D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9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031E5-8FDB-4DF7-9D9C-FC90FFDE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91653-CFFA-496F-931D-337C430F2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8D8CCE-8AFF-4985-9743-91B0BBAD0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037DC-C519-4F0C-9ADE-B2B71754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E767-EFEA-4953-B25C-7BD0D179CE5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115F4-858B-4873-8DD2-2A01DFD5D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1E0C1-5BDB-41F9-B680-51A10990B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0C13-CEA5-41C1-A1F3-FD2FF8D9D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95BDC0-F8B7-46F4-B657-56B9F9944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43509-88B6-446F-A353-1BDEDB80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6037C-7174-41EA-950E-9F52719DD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3E767-EFEA-4953-B25C-7BD0D179CE5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2E73A-B503-4700-9C2A-87BEDFEF38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2FFFE-9ADC-443F-B567-6ACFE7D2D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70C13-CEA5-41C1-A1F3-FD2FF8D9D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4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49">
            <a:extLst>
              <a:ext uri="{FF2B5EF4-FFF2-40B4-BE49-F238E27FC236}">
                <a16:creationId xmlns:a16="http://schemas.microsoft.com/office/drawing/2014/main" id="{18B5AF64-EA43-4573-95F0-D487FC059E9D}"/>
              </a:ext>
            </a:extLst>
          </p:cNvPr>
          <p:cNvGrpSpPr/>
          <p:nvPr/>
        </p:nvGrpSpPr>
        <p:grpSpPr>
          <a:xfrm>
            <a:off x="1607303" y="339626"/>
            <a:ext cx="8977395" cy="1366842"/>
            <a:chOff x="2668306" y="861425"/>
            <a:chExt cx="22017234" cy="1361410"/>
          </a:xfrm>
        </p:grpSpPr>
        <p:sp>
          <p:nvSpPr>
            <p:cNvPr id="5" name="CuadroTexto 350">
              <a:extLst>
                <a:ext uri="{FF2B5EF4-FFF2-40B4-BE49-F238E27FC236}">
                  <a16:creationId xmlns:a16="http://schemas.microsoft.com/office/drawing/2014/main" id="{0A1306AC-320D-45B8-94E8-8083761EBE74}"/>
                </a:ext>
              </a:extLst>
            </p:cNvPr>
            <p:cNvSpPr txBox="1"/>
            <p:nvPr/>
          </p:nvSpPr>
          <p:spPr>
            <a:xfrm>
              <a:off x="5479533" y="861425"/>
              <a:ext cx="13418640" cy="705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Gantt Charts Analysis</a:t>
              </a:r>
            </a:p>
          </p:txBody>
        </p:sp>
        <p:sp>
          <p:nvSpPr>
            <p:cNvPr id="6" name="CuadroTexto 351">
              <a:extLst>
                <a:ext uri="{FF2B5EF4-FFF2-40B4-BE49-F238E27FC236}">
                  <a16:creationId xmlns:a16="http://schemas.microsoft.com/office/drawing/2014/main" id="{F936320E-7F29-45C1-8532-D7835ECC2781}"/>
                </a:ext>
              </a:extLst>
            </p:cNvPr>
            <p:cNvSpPr txBox="1"/>
            <p:nvPr/>
          </p:nvSpPr>
          <p:spPr>
            <a:xfrm>
              <a:off x="2668306" y="1579072"/>
              <a:ext cx="22017234" cy="6437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8E9D793-8FA7-4A82-8D58-9A7D018079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652196"/>
              </p:ext>
            </p:extLst>
          </p:nvPr>
        </p:nvGraphicFramePr>
        <p:xfrm>
          <a:off x="360627" y="1921228"/>
          <a:ext cx="4097198" cy="400497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97198">
                  <a:extLst>
                    <a:ext uri="{9D8B030D-6E8A-4147-A177-3AD203B41FA5}">
                      <a16:colId xmlns:a16="http://schemas.microsoft.com/office/drawing/2014/main" val="297148170"/>
                    </a:ext>
                  </a:extLst>
                </a:gridCol>
              </a:tblGrid>
              <a:tr h="570377"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</a:endParaRPr>
                    </a:p>
                  </a:txBody>
                  <a:tcPr marL="72348" marR="72348" marT="36174" marB="36174" anchor="ctr"/>
                </a:tc>
                <a:extLst>
                  <a:ext uri="{0D108BD9-81ED-4DB2-BD59-A6C34878D82A}">
                    <a16:rowId xmlns:a16="http://schemas.microsoft.com/office/drawing/2014/main" val="1216711411"/>
                  </a:ext>
                </a:extLst>
              </a:tr>
              <a:tr h="686919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Your Title A</a:t>
                      </a:r>
                      <a:endParaRPr lang="en-US" sz="2500" b="0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</a:endParaRPr>
                    </a:p>
                  </a:txBody>
                  <a:tcPr marL="361738" marR="72348" marT="36174" marB="36174" anchor="ctr"/>
                </a:tc>
                <a:extLst>
                  <a:ext uri="{0D108BD9-81ED-4DB2-BD59-A6C34878D82A}">
                    <a16:rowId xmlns:a16="http://schemas.microsoft.com/office/drawing/2014/main" val="1818672463"/>
                  </a:ext>
                </a:extLst>
              </a:tr>
              <a:tr h="686919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Your Title B</a:t>
                      </a:r>
                      <a:endParaRPr lang="en-US" sz="2500" b="0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</a:endParaRPr>
                    </a:p>
                  </a:txBody>
                  <a:tcPr marL="361738" marR="72348" marT="36174" marB="36174" anchor="ctr"/>
                </a:tc>
                <a:extLst>
                  <a:ext uri="{0D108BD9-81ED-4DB2-BD59-A6C34878D82A}">
                    <a16:rowId xmlns:a16="http://schemas.microsoft.com/office/drawing/2014/main" val="3292303603"/>
                  </a:ext>
                </a:extLst>
              </a:tr>
              <a:tr h="686919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Your Title C</a:t>
                      </a:r>
                      <a:endParaRPr lang="en-US" sz="2500" b="0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</a:endParaRPr>
                    </a:p>
                  </a:txBody>
                  <a:tcPr marL="361738" marR="72348" marT="36174" marB="36174" anchor="ctr"/>
                </a:tc>
                <a:extLst>
                  <a:ext uri="{0D108BD9-81ED-4DB2-BD59-A6C34878D82A}">
                    <a16:rowId xmlns:a16="http://schemas.microsoft.com/office/drawing/2014/main" val="3967257650"/>
                  </a:ext>
                </a:extLst>
              </a:tr>
              <a:tr h="686919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Your Title D</a:t>
                      </a:r>
                      <a:endParaRPr lang="en-US" sz="2500" b="0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</a:endParaRPr>
                    </a:p>
                  </a:txBody>
                  <a:tcPr marL="361738" marR="72348" marT="36174" marB="36174" anchor="ctr"/>
                </a:tc>
                <a:extLst>
                  <a:ext uri="{0D108BD9-81ED-4DB2-BD59-A6C34878D82A}">
                    <a16:rowId xmlns:a16="http://schemas.microsoft.com/office/drawing/2014/main" val="543268816"/>
                  </a:ext>
                </a:extLst>
              </a:tr>
              <a:tr h="686919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Your Title E</a:t>
                      </a:r>
                      <a:endParaRPr lang="en-US" sz="2500" b="0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</a:endParaRPr>
                    </a:p>
                  </a:txBody>
                  <a:tcPr marL="361738" marR="72348" marT="36174" marB="36174" anchor="ctr"/>
                </a:tc>
                <a:extLst>
                  <a:ext uri="{0D108BD9-81ED-4DB2-BD59-A6C34878D82A}">
                    <a16:rowId xmlns:a16="http://schemas.microsoft.com/office/drawing/2014/main" val="45923745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45E4929-293B-44EE-8CD5-6BC265E179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059660"/>
              </p:ext>
            </p:extLst>
          </p:nvPr>
        </p:nvGraphicFramePr>
        <p:xfrm>
          <a:off x="4473866" y="1921229"/>
          <a:ext cx="7309632" cy="400497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09136">
                  <a:extLst>
                    <a:ext uri="{9D8B030D-6E8A-4147-A177-3AD203B41FA5}">
                      <a16:colId xmlns:a16="http://schemas.microsoft.com/office/drawing/2014/main" val="4056824194"/>
                    </a:ext>
                  </a:extLst>
                </a:gridCol>
                <a:gridCol w="609136">
                  <a:extLst>
                    <a:ext uri="{9D8B030D-6E8A-4147-A177-3AD203B41FA5}">
                      <a16:colId xmlns:a16="http://schemas.microsoft.com/office/drawing/2014/main" val="1445035748"/>
                    </a:ext>
                  </a:extLst>
                </a:gridCol>
                <a:gridCol w="609136">
                  <a:extLst>
                    <a:ext uri="{9D8B030D-6E8A-4147-A177-3AD203B41FA5}">
                      <a16:colId xmlns:a16="http://schemas.microsoft.com/office/drawing/2014/main" val="145952281"/>
                    </a:ext>
                  </a:extLst>
                </a:gridCol>
                <a:gridCol w="609136">
                  <a:extLst>
                    <a:ext uri="{9D8B030D-6E8A-4147-A177-3AD203B41FA5}">
                      <a16:colId xmlns:a16="http://schemas.microsoft.com/office/drawing/2014/main" val="4165456940"/>
                    </a:ext>
                  </a:extLst>
                </a:gridCol>
                <a:gridCol w="609136">
                  <a:extLst>
                    <a:ext uri="{9D8B030D-6E8A-4147-A177-3AD203B41FA5}">
                      <a16:colId xmlns:a16="http://schemas.microsoft.com/office/drawing/2014/main" val="2916789707"/>
                    </a:ext>
                  </a:extLst>
                </a:gridCol>
                <a:gridCol w="609136">
                  <a:extLst>
                    <a:ext uri="{9D8B030D-6E8A-4147-A177-3AD203B41FA5}">
                      <a16:colId xmlns:a16="http://schemas.microsoft.com/office/drawing/2014/main" val="2181663660"/>
                    </a:ext>
                  </a:extLst>
                </a:gridCol>
                <a:gridCol w="609136">
                  <a:extLst>
                    <a:ext uri="{9D8B030D-6E8A-4147-A177-3AD203B41FA5}">
                      <a16:colId xmlns:a16="http://schemas.microsoft.com/office/drawing/2014/main" val="1469822132"/>
                    </a:ext>
                  </a:extLst>
                </a:gridCol>
                <a:gridCol w="609136">
                  <a:extLst>
                    <a:ext uri="{9D8B030D-6E8A-4147-A177-3AD203B41FA5}">
                      <a16:colId xmlns:a16="http://schemas.microsoft.com/office/drawing/2014/main" val="3965276697"/>
                    </a:ext>
                  </a:extLst>
                </a:gridCol>
                <a:gridCol w="609136">
                  <a:extLst>
                    <a:ext uri="{9D8B030D-6E8A-4147-A177-3AD203B41FA5}">
                      <a16:colId xmlns:a16="http://schemas.microsoft.com/office/drawing/2014/main" val="3851522278"/>
                    </a:ext>
                  </a:extLst>
                </a:gridCol>
                <a:gridCol w="609136">
                  <a:extLst>
                    <a:ext uri="{9D8B030D-6E8A-4147-A177-3AD203B41FA5}">
                      <a16:colId xmlns:a16="http://schemas.microsoft.com/office/drawing/2014/main" val="1809877522"/>
                    </a:ext>
                  </a:extLst>
                </a:gridCol>
                <a:gridCol w="609136">
                  <a:extLst>
                    <a:ext uri="{9D8B030D-6E8A-4147-A177-3AD203B41FA5}">
                      <a16:colId xmlns:a16="http://schemas.microsoft.com/office/drawing/2014/main" val="3268185573"/>
                    </a:ext>
                  </a:extLst>
                </a:gridCol>
                <a:gridCol w="609136">
                  <a:extLst>
                    <a:ext uri="{9D8B030D-6E8A-4147-A177-3AD203B41FA5}">
                      <a16:colId xmlns:a16="http://schemas.microsoft.com/office/drawing/2014/main" val="1708000152"/>
                    </a:ext>
                  </a:extLst>
                </a:gridCol>
              </a:tblGrid>
              <a:tr h="797951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Jan</a:t>
                      </a:r>
                      <a:endParaRPr lang="en-US" sz="1600" b="0" i="0" dirty="0">
                        <a:latin typeface="Century Gothic" panose="020B0502020202020204" pitchFamily="34" charset="0"/>
                        <a:ea typeface="Roboto" panose="02000000000000000000" pitchFamily="2" charset="0"/>
                      </a:endParaRPr>
                    </a:p>
                  </a:txBody>
                  <a:tcPr marL="84516" marR="84516" marT="42258" marB="422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Feb</a:t>
                      </a:r>
                      <a:endParaRPr lang="en-US" sz="1600" b="0" i="0" dirty="0">
                        <a:latin typeface="Century Gothic" panose="020B0502020202020204" pitchFamily="34" charset="0"/>
                        <a:ea typeface="Roboto" panose="02000000000000000000" pitchFamily="2" charset="0"/>
                      </a:endParaRPr>
                    </a:p>
                  </a:txBody>
                  <a:tcPr marL="84516" marR="84516" marT="42258" marB="422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Mar</a:t>
                      </a:r>
                      <a:endParaRPr lang="en-US" sz="1600" b="0" i="0" dirty="0">
                        <a:latin typeface="Century Gothic" panose="020B0502020202020204" pitchFamily="34" charset="0"/>
                        <a:ea typeface="Roboto" panose="02000000000000000000" pitchFamily="2" charset="0"/>
                      </a:endParaRPr>
                    </a:p>
                  </a:txBody>
                  <a:tcPr marL="84516" marR="84516" marT="42258" marB="422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Apr</a:t>
                      </a:r>
                      <a:endParaRPr lang="en-US" sz="1600" b="0" i="0" dirty="0">
                        <a:latin typeface="Century Gothic" panose="020B0502020202020204" pitchFamily="34" charset="0"/>
                        <a:ea typeface="Roboto" panose="02000000000000000000" pitchFamily="2" charset="0"/>
                      </a:endParaRPr>
                    </a:p>
                  </a:txBody>
                  <a:tcPr marL="84516" marR="84516" marT="42258" marB="422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May</a:t>
                      </a:r>
                      <a:endParaRPr lang="en-US" sz="1600" b="0" i="0" dirty="0">
                        <a:latin typeface="Century Gothic" panose="020B0502020202020204" pitchFamily="34" charset="0"/>
                        <a:ea typeface="Roboto" panose="02000000000000000000" pitchFamily="2" charset="0"/>
                      </a:endParaRPr>
                    </a:p>
                  </a:txBody>
                  <a:tcPr marL="84516" marR="84516" marT="42258" marB="422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Jun</a:t>
                      </a:r>
                      <a:endParaRPr lang="en-US" sz="1600" b="0" i="0" dirty="0">
                        <a:latin typeface="Century Gothic" panose="020B0502020202020204" pitchFamily="34" charset="0"/>
                        <a:ea typeface="Roboto" panose="02000000000000000000" pitchFamily="2" charset="0"/>
                      </a:endParaRPr>
                    </a:p>
                  </a:txBody>
                  <a:tcPr marL="84516" marR="84516" marT="42258" marB="422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Jul</a:t>
                      </a:r>
                      <a:endParaRPr lang="en-US" sz="1600" b="0" i="0" dirty="0">
                        <a:latin typeface="Century Gothic" panose="020B0502020202020204" pitchFamily="34" charset="0"/>
                        <a:ea typeface="Roboto" panose="02000000000000000000" pitchFamily="2" charset="0"/>
                      </a:endParaRPr>
                    </a:p>
                  </a:txBody>
                  <a:tcPr marL="84516" marR="84516" marT="42258" marB="422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Aug</a:t>
                      </a:r>
                      <a:endParaRPr lang="en-US" sz="1600" b="0" i="0" dirty="0">
                        <a:latin typeface="Century Gothic" panose="020B0502020202020204" pitchFamily="34" charset="0"/>
                        <a:ea typeface="Roboto" panose="02000000000000000000" pitchFamily="2" charset="0"/>
                      </a:endParaRPr>
                    </a:p>
                  </a:txBody>
                  <a:tcPr marL="84516" marR="84516" marT="42258" marB="422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Sep</a:t>
                      </a:r>
                      <a:endParaRPr lang="en-US" sz="1600" b="0" i="0" dirty="0">
                        <a:latin typeface="Century Gothic" panose="020B0502020202020204" pitchFamily="34" charset="0"/>
                        <a:ea typeface="Roboto" panose="02000000000000000000" pitchFamily="2" charset="0"/>
                      </a:endParaRPr>
                    </a:p>
                  </a:txBody>
                  <a:tcPr marL="84516" marR="84516" marT="42258" marB="422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Oct</a:t>
                      </a:r>
                      <a:endParaRPr lang="en-US" sz="1600" b="0" i="0" dirty="0">
                        <a:latin typeface="Century Gothic" panose="020B0502020202020204" pitchFamily="34" charset="0"/>
                        <a:ea typeface="Roboto" panose="02000000000000000000" pitchFamily="2" charset="0"/>
                      </a:endParaRPr>
                    </a:p>
                  </a:txBody>
                  <a:tcPr marL="84516" marR="84516" marT="42258" marB="422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Nov</a:t>
                      </a:r>
                      <a:endParaRPr lang="en-US" sz="1600" b="0" i="0" dirty="0">
                        <a:latin typeface="Century Gothic" panose="020B0502020202020204" pitchFamily="34" charset="0"/>
                        <a:ea typeface="Roboto" panose="02000000000000000000" pitchFamily="2" charset="0"/>
                      </a:endParaRPr>
                    </a:p>
                  </a:txBody>
                  <a:tcPr marL="84516" marR="84516" marT="42258" marB="422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Dec</a:t>
                      </a:r>
                      <a:endParaRPr lang="en-US" sz="1600" b="0" i="0" dirty="0">
                        <a:latin typeface="Century Gothic" panose="020B0502020202020204" pitchFamily="34" charset="0"/>
                        <a:ea typeface="Roboto" panose="02000000000000000000" pitchFamily="2" charset="0"/>
                      </a:endParaRPr>
                    </a:p>
                  </a:txBody>
                  <a:tcPr marL="84516" marR="84516" marT="42258" marB="42258" anchor="ctr"/>
                </a:tc>
                <a:extLst>
                  <a:ext uri="{0D108BD9-81ED-4DB2-BD59-A6C34878D82A}">
                    <a16:rowId xmlns:a16="http://schemas.microsoft.com/office/drawing/2014/main" val="2021129157"/>
                  </a:ext>
                </a:extLst>
              </a:tr>
              <a:tr h="320702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marL="84516" marR="84516" marT="42258" marB="42258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marL="84516" marR="84516" marT="42258" marB="42258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marL="84516" marR="84516" marT="42258" marB="42258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marL="84516" marR="84516" marT="42258" marB="42258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marL="84516" marR="84516" marT="42258" marB="42258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marL="84516" marR="84516" marT="42258" marB="42258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marL="84516" marR="84516" marT="42258" marB="42258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marL="84516" marR="84516" marT="42258" marB="42258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marL="84516" marR="84516" marT="42258" marB="42258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marL="84516" marR="84516" marT="42258" marB="42258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marL="84516" marR="84516" marT="42258" marB="42258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marL="84516" marR="84516" marT="42258" marB="42258"/>
                </a:tc>
                <a:extLst>
                  <a:ext uri="{0D108BD9-81ED-4DB2-BD59-A6C34878D82A}">
                    <a16:rowId xmlns:a16="http://schemas.microsoft.com/office/drawing/2014/main" val="3962830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06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Roboto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samreen</dc:creator>
  <cp:lastModifiedBy>samreen</cp:lastModifiedBy>
  <cp:revision>3</cp:revision>
  <cp:lastPrinted>2022-04-19T16:38:55Z</cp:lastPrinted>
  <dcterms:created xsi:type="dcterms:W3CDTF">2022-04-19T16:33:00Z</dcterms:created>
  <dcterms:modified xsi:type="dcterms:W3CDTF">2022-04-19T16:41:42Z</dcterms:modified>
</cp:coreProperties>
</file>