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536" y="-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2780A-452B-494A-9F17-905F244036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63AA70-3243-4901-A3AC-B1F74CC45A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0561E-7E45-4110-BEBE-8FBE19FBC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A6D7-2790-4806-8FAF-6FC05822037C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C3AA8-3C32-4858-A199-FBF8EBA07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1FBC1-C520-4126-BDD4-8B007BB51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03F1-30C1-473D-9E08-CF969176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37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DE5C9-E1AB-43F2-9BB7-C37AD0DED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06A802-7EB2-4D25-895C-E0E9ED334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864A2-B773-420B-9389-47F09566E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A6D7-2790-4806-8FAF-6FC05822037C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6042C-5406-4A0C-9B13-FEAEFA3AD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CC461-04FE-4736-889B-066BE54D1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03F1-30C1-473D-9E08-CF969176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3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B6A8B7-5A1D-4B8A-A836-332FE555CB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F0EA79-1EE9-4A74-B88E-0E2DC272D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A5A5A-9098-44A9-A27C-F46297AE3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A6D7-2790-4806-8FAF-6FC05822037C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879F9-BC84-41CB-8B7E-DAED2A515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51925-5F55-4884-B7CB-039BC9026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03F1-30C1-473D-9E08-CF969176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7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F7CA3-847B-44D7-AC79-A35A9BD28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DAFB8-AB1D-4EAB-8D86-DEBF9C39F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8BD13-02FE-442C-A79D-EC445EE45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A6D7-2790-4806-8FAF-6FC05822037C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EFBCF-CF24-456A-B3DB-9B15B3FFA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57EDD-FD3C-42CD-A3C1-AA762F95B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03F1-30C1-473D-9E08-CF969176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64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F6C30-9903-4900-8289-295B845BA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0193A9-FC6D-4983-A24F-AB171255E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49B91-07C4-44CC-A915-9DFBA34E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A6D7-2790-4806-8FAF-6FC05822037C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B8496-3F8D-457A-9A89-3ACC0BD4F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A3FD9-83CF-42F6-BC25-4BD740429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03F1-30C1-473D-9E08-CF969176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A355F-6555-4529-8672-A766C23E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17D7F-5476-44B9-9E4F-860ADCDAFE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90F6E5-6902-46DD-9479-E57355515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44FB3-67BE-4B7C-A529-31F66CA7B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A6D7-2790-4806-8FAF-6FC05822037C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0575C7-171C-4BDF-9DA5-18117D2C9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C951A-D007-4C89-A1D8-79322E18B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03F1-30C1-473D-9E08-CF969176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5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721F5-7C33-412F-B6F7-468DA94D7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2BECAA-CD5F-4D6E-A10A-96EAA705B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7C5EE0-265A-4DEF-BE6A-B7001B0A9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568E47-99BD-4605-B644-44B8CB0312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49319C-4D50-4ACF-9671-AD6D5EE590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5964BA-4416-43CA-8BC5-39B567539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A6D7-2790-4806-8FAF-6FC05822037C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BA1BCC-C23C-49C7-9EC0-5A908FA47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851BFA-8875-46C7-9929-C2F11BC41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03F1-30C1-473D-9E08-CF969176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5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D7065-A27E-4707-AE1B-66A984B2A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F1A153-8444-4016-B87D-4C5EF71C9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A6D7-2790-4806-8FAF-6FC05822037C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370E14-3002-4D95-B905-70A2698AB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08363B-341F-4473-A668-AB3A670C7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03F1-30C1-473D-9E08-CF969176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5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398BD3-9E7F-4AA7-821C-A8E126049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A6D7-2790-4806-8FAF-6FC05822037C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B3F94D-EDDB-41AE-A3B9-07449B94A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A04F4C-3FD6-491D-A19F-F0DD2E0B8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03F1-30C1-473D-9E08-CF969176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0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7B035-16CB-4CAF-AF71-4087B7C0B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1BE0D-5A33-4657-BF5E-36F4DD122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455071-2CA9-4778-AFE6-6D75B2CBD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DA0DC4-2022-49CA-AA8C-4C7A715C5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A6D7-2790-4806-8FAF-6FC05822037C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B2B931-52D2-4BDE-9EBC-24E77CB5C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A9C1B-7428-467B-8AB1-01957FAA0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03F1-30C1-473D-9E08-CF969176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36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94596-B3E7-4430-BF03-9035B9807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DCA846-BE08-4DC7-95A3-5FA0149547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261F5E-0EDE-4D89-8146-7BEA3754F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5EFD3-D2E0-407A-AE37-6D082E74E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A6D7-2790-4806-8FAF-6FC05822037C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738A0-C143-4877-B8F1-83BADAD1D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B530A5-6E1B-4994-A936-AAE4C23AA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03F1-30C1-473D-9E08-CF969176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B720D1-DD6B-448F-B2D4-66CFAEAD8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CB1BE3-3B06-46D9-B037-90208559D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B34D7-9BF7-4929-A46E-FE3852781D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8A6D7-2790-4806-8FAF-6FC05822037C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58130-FD47-439D-8C08-49F38CE627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08007-4140-4425-9F0F-3CE64E8BC4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C03F1-30C1-473D-9E08-CF9691763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8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49">
            <a:extLst>
              <a:ext uri="{FF2B5EF4-FFF2-40B4-BE49-F238E27FC236}">
                <a16:creationId xmlns:a16="http://schemas.microsoft.com/office/drawing/2014/main" id="{C21CF46D-D932-4326-B8AB-E6ADF179BF83}"/>
              </a:ext>
            </a:extLst>
          </p:cNvPr>
          <p:cNvGrpSpPr/>
          <p:nvPr/>
        </p:nvGrpSpPr>
        <p:grpSpPr>
          <a:xfrm>
            <a:off x="984104" y="137349"/>
            <a:ext cx="10339570" cy="1316969"/>
            <a:chOff x="2668308" y="861425"/>
            <a:chExt cx="19041035" cy="1662630"/>
          </a:xfrm>
        </p:grpSpPr>
        <p:sp>
          <p:nvSpPr>
            <p:cNvPr id="5" name="CuadroTexto 350">
              <a:extLst>
                <a:ext uri="{FF2B5EF4-FFF2-40B4-BE49-F238E27FC236}">
                  <a16:creationId xmlns:a16="http://schemas.microsoft.com/office/drawing/2014/main" id="{F56AD8F3-AE4F-495C-91A3-4A87EFB9FBBB}"/>
                </a:ext>
              </a:extLst>
            </p:cNvPr>
            <p:cNvSpPr txBox="1"/>
            <p:nvPr/>
          </p:nvSpPr>
          <p:spPr>
            <a:xfrm>
              <a:off x="7093849" y="861425"/>
              <a:ext cx="10190011" cy="893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bg2">
                      <a:lumMod val="50000"/>
                    </a:schemeClr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Gantt Charts Analysis</a:t>
              </a:r>
            </a:p>
          </p:txBody>
        </p:sp>
        <p:sp>
          <p:nvSpPr>
            <p:cNvPr id="6" name="CuadroTexto 351">
              <a:extLst>
                <a:ext uri="{FF2B5EF4-FFF2-40B4-BE49-F238E27FC236}">
                  <a16:creationId xmlns:a16="http://schemas.microsoft.com/office/drawing/2014/main" id="{180CB67F-A7EE-4CBB-9FE5-65F7A7A0285A}"/>
                </a:ext>
              </a:extLst>
            </p:cNvPr>
            <p:cNvSpPr txBox="1"/>
            <p:nvPr/>
          </p:nvSpPr>
          <p:spPr>
            <a:xfrm>
              <a:off x="2668308" y="1708083"/>
              <a:ext cx="19041035" cy="815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2">
                      <a:lumMod val="50000"/>
                    </a:schemeClr>
                  </a:solidFill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FFECF58-F67A-4070-8BDB-7806803A5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409026"/>
              </p:ext>
            </p:extLst>
          </p:nvPr>
        </p:nvGraphicFramePr>
        <p:xfrm>
          <a:off x="383616" y="1564551"/>
          <a:ext cx="11455446" cy="4213081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994990">
                  <a:extLst>
                    <a:ext uri="{9D8B030D-6E8A-4147-A177-3AD203B41FA5}">
                      <a16:colId xmlns:a16="http://schemas.microsoft.com/office/drawing/2014/main" val="3749430807"/>
                    </a:ext>
                  </a:extLst>
                </a:gridCol>
                <a:gridCol w="305176">
                  <a:extLst>
                    <a:ext uri="{9D8B030D-6E8A-4147-A177-3AD203B41FA5}">
                      <a16:colId xmlns:a16="http://schemas.microsoft.com/office/drawing/2014/main" val="3734006342"/>
                    </a:ext>
                  </a:extLst>
                </a:gridCol>
                <a:gridCol w="305176">
                  <a:extLst>
                    <a:ext uri="{9D8B030D-6E8A-4147-A177-3AD203B41FA5}">
                      <a16:colId xmlns:a16="http://schemas.microsoft.com/office/drawing/2014/main" val="2909261402"/>
                    </a:ext>
                  </a:extLst>
                </a:gridCol>
                <a:gridCol w="305176">
                  <a:extLst>
                    <a:ext uri="{9D8B030D-6E8A-4147-A177-3AD203B41FA5}">
                      <a16:colId xmlns:a16="http://schemas.microsoft.com/office/drawing/2014/main" val="3880184901"/>
                    </a:ext>
                  </a:extLst>
                </a:gridCol>
                <a:gridCol w="305176">
                  <a:extLst>
                    <a:ext uri="{9D8B030D-6E8A-4147-A177-3AD203B41FA5}">
                      <a16:colId xmlns:a16="http://schemas.microsoft.com/office/drawing/2014/main" val="439633468"/>
                    </a:ext>
                  </a:extLst>
                </a:gridCol>
                <a:gridCol w="305176">
                  <a:extLst>
                    <a:ext uri="{9D8B030D-6E8A-4147-A177-3AD203B41FA5}">
                      <a16:colId xmlns:a16="http://schemas.microsoft.com/office/drawing/2014/main" val="1755996096"/>
                    </a:ext>
                  </a:extLst>
                </a:gridCol>
                <a:gridCol w="305176">
                  <a:extLst>
                    <a:ext uri="{9D8B030D-6E8A-4147-A177-3AD203B41FA5}">
                      <a16:colId xmlns:a16="http://schemas.microsoft.com/office/drawing/2014/main" val="3341464212"/>
                    </a:ext>
                  </a:extLst>
                </a:gridCol>
                <a:gridCol w="305176">
                  <a:extLst>
                    <a:ext uri="{9D8B030D-6E8A-4147-A177-3AD203B41FA5}">
                      <a16:colId xmlns:a16="http://schemas.microsoft.com/office/drawing/2014/main" val="2665382904"/>
                    </a:ext>
                  </a:extLst>
                </a:gridCol>
                <a:gridCol w="305176">
                  <a:extLst>
                    <a:ext uri="{9D8B030D-6E8A-4147-A177-3AD203B41FA5}">
                      <a16:colId xmlns:a16="http://schemas.microsoft.com/office/drawing/2014/main" val="1648474527"/>
                    </a:ext>
                  </a:extLst>
                </a:gridCol>
                <a:gridCol w="305176">
                  <a:extLst>
                    <a:ext uri="{9D8B030D-6E8A-4147-A177-3AD203B41FA5}">
                      <a16:colId xmlns:a16="http://schemas.microsoft.com/office/drawing/2014/main" val="2129532461"/>
                    </a:ext>
                  </a:extLst>
                </a:gridCol>
                <a:gridCol w="305176">
                  <a:extLst>
                    <a:ext uri="{9D8B030D-6E8A-4147-A177-3AD203B41FA5}">
                      <a16:colId xmlns:a16="http://schemas.microsoft.com/office/drawing/2014/main" val="4232112259"/>
                    </a:ext>
                  </a:extLst>
                </a:gridCol>
                <a:gridCol w="305176">
                  <a:extLst>
                    <a:ext uri="{9D8B030D-6E8A-4147-A177-3AD203B41FA5}">
                      <a16:colId xmlns:a16="http://schemas.microsoft.com/office/drawing/2014/main" val="391915523"/>
                    </a:ext>
                  </a:extLst>
                </a:gridCol>
                <a:gridCol w="305176">
                  <a:extLst>
                    <a:ext uri="{9D8B030D-6E8A-4147-A177-3AD203B41FA5}">
                      <a16:colId xmlns:a16="http://schemas.microsoft.com/office/drawing/2014/main" val="4187290048"/>
                    </a:ext>
                  </a:extLst>
                </a:gridCol>
                <a:gridCol w="305176">
                  <a:extLst>
                    <a:ext uri="{9D8B030D-6E8A-4147-A177-3AD203B41FA5}">
                      <a16:colId xmlns:a16="http://schemas.microsoft.com/office/drawing/2014/main" val="2377953082"/>
                    </a:ext>
                  </a:extLst>
                </a:gridCol>
                <a:gridCol w="305176">
                  <a:extLst>
                    <a:ext uri="{9D8B030D-6E8A-4147-A177-3AD203B41FA5}">
                      <a16:colId xmlns:a16="http://schemas.microsoft.com/office/drawing/2014/main" val="2498761313"/>
                    </a:ext>
                  </a:extLst>
                </a:gridCol>
                <a:gridCol w="305176">
                  <a:extLst>
                    <a:ext uri="{9D8B030D-6E8A-4147-A177-3AD203B41FA5}">
                      <a16:colId xmlns:a16="http://schemas.microsoft.com/office/drawing/2014/main" val="1603066576"/>
                    </a:ext>
                  </a:extLst>
                </a:gridCol>
                <a:gridCol w="305176">
                  <a:extLst>
                    <a:ext uri="{9D8B030D-6E8A-4147-A177-3AD203B41FA5}">
                      <a16:colId xmlns:a16="http://schemas.microsoft.com/office/drawing/2014/main" val="1090898902"/>
                    </a:ext>
                  </a:extLst>
                </a:gridCol>
                <a:gridCol w="305176">
                  <a:extLst>
                    <a:ext uri="{9D8B030D-6E8A-4147-A177-3AD203B41FA5}">
                      <a16:colId xmlns:a16="http://schemas.microsoft.com/office/drawing/2014/main" val="3571948937"/>
                    </a:ext>
                  </a:extLst>
                </a:gridCol>
                <a:gridCol w="305176">
                  <a:extLst>
                    <a:ext uri="{9D8B030D-6E8A-4147-A177-3AD203B41FA5}">
                      <a16:colId xmlns:a16="http://schemas.microsoft.com/office/drawing/2014/main" val="578965129"/>
                    </a:ext>
                  </a:extLst>
                </a:gridCol>
                <a:gridCol w="305176">
                  <a:extLst>
                    <a:ext uri="{9D8B030D-6E8A-4147-A177-3AD203B41FA5}">
                      <a16:colId xmlns:a16="http://schemas.microsoft.com/office/drawing/2014/main" val="2814892869"/>
                    </a:ext>
                  </a:extLst>
                </a:gridCol>
                <a:gridCol w="305176">
                  <a:extLst>
                    <a:ext uri="{9D8B030D-6E8A-4147-A177-3AD203B41FA5}">
                      <a16:colId xmlns:a16="http://schemas.microsoft.com/office/drawing/2014/main" val="1212121506"/>
                    </a:ext>
                  </a:extLst>
                </a:gridCol>
                <a:gridCol w="305176">
                  <a:extLst>
                    <a:ext uri="{9D8B030D-6E8A-4147-A177-3AD203B41FA5}">
                      <a16:colId xmlns:a16="http://schemas.microsoft.com/office/drawing/2014/main" val="4093889276"/>
                    </a:ext>
                  </a:extLst>
                </a:gridCol>
                <a:gridCol w="305176">
                  <a:extLst>
                    <a:ext uri="{9D8B030D-6E8A-4147-A177-3AD203B41FA5}">
                      <a16:colId xmlns:a16="http://schemas.microsoft.com/office/drawing/2014/main" val="3647525315"/>
                    </a:ext>
                  </a:extLst>
                </a:gridCol>
                <a:gridCol w="305176">
                  <a:extLst>
                    <a:ext uri="{9D8B030D-6E8A-4147-A177-3AD203B41FA5}">
                      <a16:colId xmlns:a16="http://schemas.microsoft.com/office/drawing/2014/main" val="3427760917"/>
                    </a:ext>
                  </a:extLst>
                </a:gridCol>
                <a:gridCol w="305176">
                  <a:extLst>
                    <a:ext uri="{9D8B030D-6E8A-4147-A177-3AD203B41FA5}">
                      <a16:colId xmlns:a16="http://schemas.microsoft.com/office/drawing/2014/main" val="2922455243"/>
                    </a:ext>
                  </a:extLst>
                </a:gridCol>
                <a:gridCol w="305176">
                  <a:extLst>
                    <a:ext uri="{9D8B030D-6E8A-4147-A177-3AD203B41FA5}">
                      <a16:colId xmlns:a16="http://schemas.microsoft.com/office/drawing/2014/main" val="1631809475"/>
                    </a:ext>
                  </a:extLst>
                </a:gridCol>
                <a:gridCol w="305176">
                  <a:extLst>
                    <a:ext uri="{9D8B030D-6E8A-4147-A177-3AD203B41FA5}">
                      <a16:colId xmlns:a16="http://schemas.microsoft.com/office/drawing/2014/main" val="419800973"/>
                    </a:ext>
                  </a:extLst>
                </a:gridCol>
                <a:gridCol w="305176">
                  <a:extLst>
                    <a:ext uri="{9D8B030D-6E8A-4147-A177-3AD203B41FA5}">
                      <a16:colId xmlns:a16="http://schemas.microsoft.com/office/drawing/2014/main" val="1312948889"/>
                    </a:ext>
                  </a:extLst>
                </a:gridCol>
                <a:gridCol w="305176">
                  <a:extLst>
                    <a:ext uri="{9D8B030D-6E8A-4147-A177-3AD203B41FA5}">
                      <a16:colId xmlns:a16="http://schemas.microsoft.com/office/drawing/2014/main" val="210163366"/>
                    </a:ext>
                  </a:extLst>
                </a:gridCol>
                <a:gridCol w="305176">
                  <a:extLst>
                    <a:ext uri="{9D8B030D-6E8A-4147-A177-3AD203B41FA5}">
                      <a16:colId xmlns:a16="http://schemas.microsoft.com/office/drawing/2014/main" val="3998085572"/>
                    </a:ext>
                  </a:extLst>
                </a:gridCol>
                <a:gridCol w="305176">
                  <a:extLst>
                    <a:ext uri="{9D8B030D-6E8A-4147-A177-3AD203B41FA5}">
                      <a16:colId xmlns:a16="http://schemas.microsoft.com/office/drawing/2014/main" val="911783521"/>
                    </a:ext>
                  </a:extLst>
                </a:gridCol>
                <a:gridCol w="305176">
                  <a:extLst>
                    <a:ext uri="{9D8B030D-6E8A-4147-A177-3AD203B41FA5}">
                      <a16:colId xmlns:a16="http://schemas.microsoft.com/office/drawing/2014/main" val="4170327606"/>
                    </a:ext>
                  </a:extLst>
                </a:gridCol>
              </a:tblGrid>
              <a:tr h="461084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entury Gothic" panose="020B0502020202020204" pitchFamily="34" charset="0"/>
                        </a:rPr>
                        <a:t>1</a:t>
                      </a:r>
                      <a:endParaRPr lang="en-US" sz="16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latin typeface="Century Gothic" panose="020B0502020202020204" pitchFamily="34" charset="0"/>
                        </a:rPr>
                        <a:t>2</a:t>
                      </a:r>
                      <a:endParaRPr lang="en-US" sz="1600" b="0" i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latin typeface="Century Gothic" panose="020B0502020202020204" pitchFamily="34" charset="0"/>
                        </a:rPr>
                        <a:t>3</a:t>
                      </a:r>
                      <a:endParaRPr lang="en-US" sz="1600" b="0" i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entury Gothic" panose="020B0502020202020204" pitchFamily="34" charset="0"/>
                        </a:rPr>
                        <a:t>4</a:t>
                      </a:r>
                      <a:endParaRPr lang="en-US" sz="16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latin typeface="Century Gothic" panose="020B0502020202020204" pitchFamily="34" charset="0"/>
                        </a:rPr>
                        <a:t>5</a:t>
                      </a:r>
                      <a:endParaRPr lang="en-US" sz="1600" b="0" i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entury Gothic" panose="020B0502020202020204" pitchFamily="34" charset="0"/>
                        </a:rPr>
                        <a:t>6</a:t>
                      </a:r>
                      <a:endParaRPr lang="en-US" sz="16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entury Gothic" panose="020B0502020202020204" pitchFamily="34" charset="0"/>
                        </a:rPr>
                        <a:t>7</a:t>
                      </a:r>
                      <a:endParaRPr lang="en-US" sz="16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entury Gothic" panose="020B0502020202020204" pitchFamily="34" charset="0"/>
                        </a:rPr>
                        <a:t>8</a:t>
                      </a:r>
                      <a:endParaRPr lang="en-US" sz="16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latin typeface="Century Gothic" panose="020B0502020202020204" pitchFamily="34" charset="0"/>
                        </a:rPr>
                        <a:t>9</a:t>
                      </a:r>
                      <a:endParaRPr lang="en-US" sz="1600" b="0" i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entury Gothic" panose="020B0502020202020204" pitchFamily="34" charset="0"/>
                        </a:rPr>
                        <a:t>10</a:t>
                      </a:r>
                      <a:endParaRPr lang="en-US" sz="16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latin typeface="Century Gothic" panose="020B0502020202020204" pitchFamily="34" charset="0"/>
                        </a:rPr>
                        <a:t>11</a:t>
                      </a:r>
                      <a:endParaRPr lang="en-US" sz="1600" b="0" i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latin typeface="Century Gothic" panose="020B0502020202020204" pitchFamily="34" charset="0"/>
                        </a:rPr>
                        <a:t>12</a:t>
                      </a:r>
                      <a:endParaRPr lang="en-US" sz="1600" b="0" i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latin typeface="Century Gothic" panose="020B0502020202020204" pitchFamily="34" charset="0"/>
                        </a:rPr>
                        <a:t>13</a:t>
                      </a:r>
                      <a:endParaRPr lang="en-US" sz="1600" b="0" i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entury Gothic" panose="020B0502020202020204" pitchFamily="34" charset="0"/>
                        </a:rPr>
                        <a:t>14</a:t>
                      </a:r>
                      <a:endParaRPr lang="en-US" sz="16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latin typeface="Century Gothic" panose="020B0502020202020204" pitchFamily="34" charset="0"/>
                        </a:rPr>
                        <a:t>15</a:t>
                      </a:r>
                      <a:endParaRPr lang="en-US" sz="1600" b="0" i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latin typeface="Century Gothic" panose="020B0502020202020204" pitchFamily="34" charset="0"/>
                        </a:rPr>
                        <a:t>16</a:t>
                      </a:r>
                      <a:endParaRPr lang="en-US" sz="1600" b="0" i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entury Gothic" panose="020B0502020202020204" pitchFamily="34" charset="0"/>
                        </a:rPr>
                        <a:t>17</a:t>
                      </a:r>
                      <a:endParaRPr lang="en-US" sz="16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entury Gothic" panose="020B0502020202020204" pitchFamily="34" charset="0"/>
                        </a:rPr>
                        <a:t>18</a:t>
                      </a:r>
                      <a:endParaRPr lang="en-US" sz="16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latin typeface="Century Gothic" panose="020B0502020202020204" pitchFamily="34" charset="0"/>
                        </a:rPr>
                        <a:t>19</a:t>
                      </a:r>
                      <a:endParaRPr lang="en-US" sz="1600" b="0" i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entury Gothic" panose="020B0502020202020204" pitchFamily="34" charset="0"/>
                        </a:rPr>
                        <a:t>20</a:t>
                      </a:r>
                      <a:endParaRPr lang="en-US" sz="16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entury Gothic" panose="020B0502020202020204" pitchFamily="34" charset="0"/>
                        </a:rPr>
                        <a:t>21</a:t>
                      </a:r>
                      <a:endParaRPr lang="en-US" sz="16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latin typeface="Century Gothic" panose="020B0502020202020204" pitchFamily="34" charset="0"/>
                        </a:rPr>
                        <a:t>22</a:t>
                      </a:r>
                      <a:endParaRPr lang="en-US" sz="1600" b="0" i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latin typeface="Century Gothic" panose="020B0502020202020204" pitchFamily="34" charset="0"/>
                        </a:rPr>
                        <a:t>23</a:t>
                      </a:r>
                      <a:endParaRPr lang="en-US" sz="1600" b="0" i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latin typeface="Century Gothic" panose="020B0502020202020204" pitchFamily="34" charset="0"/>
                        </a:rPr>
                        <a:t>24</a:t>
                      </a:r>
                      <a:endParaRPr lang="en-US" sz="1600" b="0" i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entury Gothic" panose="020B0502020202020204" pitchFamily="34" charset="0"/>
                        </a:rPr>
                        <a:t>25</a:t>
                      </a:r>
                      <a:endParaRPr lang="en-US" sz="16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entury Gothic" panose="020B0502020202020204" pitchFamily="34" charset="0"/>
                        </a:rPr>
                        <a:t>26</a:t>
                      </a:r>
                      <a:endParaRPr lang="en-US" sz="16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entury Gothic" panose="020B0502020202020204" pitchFamily="34" charset="0"/>
                        </a:rPr>
                        <a:t>27</a:t>
                      </a:r>
                      <a:endParaRPr lang="en-US" sz="16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entury Gothic" panose="020B0502020202020204" pitchFamily="34" charset="0"/>
                        </a:rPr>
                        <a:t>28</a:t>
                      </a:r>
                      <a:endParaRPr lang="en-US" sz="16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entury Gothic" panose="020B0502020202020204" pitchFamily="34" charset="0"/>
                        </a:rPr>
                        <a:t>29</a:t>
                      </a:r>
                      <a:endParaRPr lang="en-US" sz="16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entury Gothic" panose="020B0502020202020204" pitchFamily="34" charset="0"/>
                        </a:rPr>
                        <a:t>30</a:t>
                      </a:r>
                      <a:endParaRPr lang="en-US" sz="16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Century Gothic" panose="020B0502020202020204" pitchFamily="34" charset="0"/>
                        </a:rPr>
                        <a:t>31</a:t>
                      </a:r>
                      <a:endParaRPr lang="en-US" sz="16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571127746"/>
                  </a:ext>
                </a:extLst>
              </a:tr>
              <a:tr h="65355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Develop</a:t>
                      </a:r>
                      <a:endParaRPr lang="en-US" sz="2400" b="0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Roboto" panose="02000000000000000000" pitchFamily="2" charset="0"/>
                      </a:endParaRP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307141763"/>
                  </a:ext>
                </a:extLst>
              </a:tr>
              <a:tr h="4610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</a:rPr>
                        <a:t>Analyze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Roboto" panose="02000000000000000000" pitchFamily="2" charset="0"/>
                        <a:cs typeface="+mn-cs"/>
                      </a:endParaRP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302908542"/>
                  </a:ext>
                </a:extLst>
              </a:tr>
              <a:tr h="5721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</a:rPr>
                        <a:t>Identify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Roboto" panose="02000000000000000000" pitchFamily="2" charset="0"/>
                        <a:cs typeface="+mn-cs"/>
                      </a:endParaRP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2501864240"/>
                  </a:ext>
                </a:extLst>
              </a:tr>
              <a:tr h="6035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</a:rPr>
                        <a:t>Advertise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Roboto" panose="02000000000000000000" pitchFamily="2" charset="0"/>
                        <a:cs typeface="+mn-cs"/>
                      </a:endParaRP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249460518"/>
                  </a:ext>
                </a:extLst>
              </a:tr>
              <a:tr h="5394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</a:rPr>
                        <a:t>Authorize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Roboto" panose="02000000000000000000" pitchFamily="2" charset="0"/>
                        <a:cs typeface="+mn-cs"/>
                      </a:endParaRP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3013700973"/>
                  </a:ext>
                </a:extLst>
              </a:tr>
              <a:tr h="4610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</a:rPr>
                        <a:t>Prioritize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Roboto" panose="02000000000000000000" pitchFamily="2" charset="0"/>
                        <a:cs typeface="+mn-cs"/>
                      </a:endParaRP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98512396"/>
                  </a:ext>
                </a:extLst>
              </a:tr>
              <a:tr h="4610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</a:rPr>
                        <a:t>Present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Roboto" panose="02000000000000000000" pitchFamily="2" charset="0"/>
                        <a:cs typeface="+mn-cs"/>
                      </a:endParaRP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261342347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776B22E3-ED16-4AC3-BEF0-AC43A77030CD}"/>
              </a:ext>
            </a:extLst>
          </p:cNvPr>
          <p:cNvGrpSpPr/>
          <p:nvPr/>
        </p:nvGrpSpPr>
        <p:grpSpPr>
          <a:xfrm>
            <a:off x="2675730" y="2020769"/>
            <a:ext cx="8853404" cy="4337520"/>
            <a:chOff x="2685445" y="2286000"/>
            <a:chExt cx="8853404" cy="433752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58DC2A5-FD54-415A-AE09-3410C8BCA8AD}"/>
                </a:ext>
              </a:extLst>
            </p:cNvPr>
            <p:cNvCxnSpPr>
              <a:cxnSpLocks/>
            </p:cNvCxnSpPr>
            <p:nvPr/>
          </p:nvCxnSpPr>
          <p:spPr>
            <a:xfrm>
              <a:off x="11538849" y="2286000"/>
              <a:ext cx="0" cy="4323347"/>
            </a:xfrm>
            <a:prstGeom prst="line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E009B5A-6DD6-44E4-A628-32D0785B1CAD}"/>
                </a:ext>
              </a:extLst>
            </p:cNvPr>
            <p:cNvCxnSpPr>
              <a:cxnSpLocks/>
            </p:cNvCxnSpPr>
            <p:nvPr/>
          </p:nvCxnSpPr>
          <p:spPr>
            <a:xfrm>
              <a:off x="2685445" y="2286000"/>
              <a:ext cx="0" cy="4337520"/>
            </a:xfrm>
            <a:prstGeom prst="line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4EF6254D-D346-4250-ADB4-2072481EE6CB}"/>
              </a:ext>
            </a:extLst>
          </p:cNvPr>
          <p:cNvSpPr txBox="1"/>
          <p:nvPr/>
        </p:nvSpPr>
        <p:spPr>
          <a:xfrm>
            <a:off x="2334131" y="6358289"/>
            <a:ext cx="68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  <a:ea typeface="Roboto Medium" panose="02000000000000000000" pitchFamily="2" charset="0"/>
              </a:rPr>
              <a:t>Start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AA7693-1D3A-4742-81C9-49CD306B5C5D}"/>
              </a:ext>
            </a:extLst>
          </p:cNvPr>
          <p:cNvSpPr txBox="1"/>
          <p:nvPr/>
        </p:nvSpPr>
        <p:spPr>
          <a:xfrm>
            <a:off x="11221661" y="635119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  <a:ea typeface="Roboto Medium" panose="02000000000000000000" pitchFamily="2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715422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66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samreen</dc:creator>
  <cp:lastModifiedBy>samreen</cp:lastModifiedBy>
  <cp:revision>4</cp:revision>
  <cp:lastPrinted>2022-04-19T17:08:07Z</cp:lastPrinted>
  <dcterms:created xsi:type="dcterms:W3CDTF">2022-04-19T16:53:30Z</dcterms:created>
  <dcterms:modified xsi:type="dcterms:W3CDTF">2022-04-19T17:10:43Z</dcterms:modified>
</cp:coreProperties>
</file>