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377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4AC"/>
    <a:srgbClr val="AED6DC"/>
    <a:srgbClr val="1C477C"/>
    <a:srgbClr val="F2F2F2"/>
    <a:srgbClr val="EFF1F8"/>
    <a:srgbClr val="373737"/>
    <a:srgbClr val="445469"/>
    <a:srgbClr val="000000"/>
    <a:srgbClr val="5A5A66"/>
    <a:srgbClr val="6261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6" autoAdjust="0"/>
    <p:restoredTop sz="38338" autoAdjust="0"/>
  </p:normalViewPr>
  <p:slideViewPr>
    <p:cSldViewPr snapToGrid="0" snapToObjects="1">
      <p:cViewPr varScale="1">
        <p:scale>
          <a:sx n="32" d="100"/>
          <a:sy n="32" d="100"/>
        </p:scale>
        <p:origin x="744" y="48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CB87AACA-9C6E-4944-AD79-9DDB0188A9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334155"/>
              </p:ext>
            </p:extLst>
          </p:nvPr>
        </p:nvGraphicFramePr>
        <p:xfrm>
          <a:off x="1808922" y="3498574"/>
          <a:ext cx="21027010" cy="712253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646340">
                  <a:extLst>
                    <a:ext uri="{9D8B030D-6E8A-4147-A177-3AD203B41FA5}">
                      <a16:colId xmlns:a16="http://schemas.microsoft.com/office/drawing/2014/main" val="297148170"/>
                    </a:ext>
                  </a:extLst>
                </a:gridCol>
                <a:gridCol w="1738067">
                  <a:extLst>
                    <a:ext uri="{9D8B030D-6E8A-4147-A177-3AD203B41FA5}">
                      <a16:colId xmlns:a16="http://schemas.microsoft.com/office/drawing/2014/main" val="1064767228"/>
                    </a:ext>
                  </a:extLst>
                </a:gridCol>
                <a:gridCol w="1738067">
                  <a:extLst>
                    <a:ext uri="{9D8B030D-6E8A-4147-A177-3AD203B41FA5}">
                      <a16:colId xmlns:a16="http://schemas.microsoft.com/office/drawing/2014/main" val="2110247153"/>
                    </a:ext>
                  </a:extLst>
                </a:gridCol>
                <a:gridCol w="1738067">
                  <a:extLst>
                    <a:ext uri="{9D8B030D-6E8A-4147-A177-3AD203B41FA5}">
                      <a16:colId xmlns:a16="http://schemas.microsoft.com/office/drawing/2014/main" val="1671774837"/>
                    </a:ext>
                  </a:extLst>
                </a:gridCol>
                <a:gridCol w="1738067">
                  <a:extLst>
                    <a:ext uri="{9D8B030D-6E8A-4147-A177-3AD203B41FA5}">
                      <a16:colId xmlns:a16="http://schemas.microsoft.com/office/drawing/2014/main" val="1042921663"/>
                    </a:ext>
                  </a:extLst>
                </a:gridCol>
                <a:gridCol w="1738067">
                  <a:extLst>
                    <a:ext uri="{9D8B030D-6E8A-4147-A177-3AD203B41FA5}">
                      <a16:colId xmlns:a16="http://schemas.microsoft.com/office/drawing/2014/main" val="1140046485"/>
                    </a:ext>
                  </a:extLst>
                </a:gridCol>
                <a:gridCol w="1738067">
                  <a:extLst>
                    <a:ext uri="{9D8B030D-6E8A-4147-A177-3AD203B41FA5}">
                      <a16:colId xmlns:a16="http://schemas.microsoft.com/office/drawing/2014/main" val="1773304150"/>
                    </a:ext>
                  </a:extLst>
                </a:gridCol>
                <a:gridCol w="1738067">
                  <a:extLst>
                    <a:ext uri="{9D8B030D-6E8A-4147-A177-3AD203B41FA5}">
                      <a16:colId xmlns:a16="http://schemas.microsoft.com/office/drawing/2014/main" val="3048339464"/>
                    </a:ext>
                  </a:extLst>
                </a:gridCol>
                <a:gridCol w="1738067">
                  <a:extLst>
                    <a:ext uri="{9D8B030D-6E8A-4147-A177-3AD203B41FA5}">
                      <a16:colId xmlns:a16="http://schemas.microsoft.com/office/drawing/2014/main" val="434869120"/>
                    </a:ext>
                  </a:extLst>
                </a:gridCol>
                <a:gridCol w="1738067">
                  <a:extLst>
                    <a:ext uri="{9D8B030D-6E8A-4147-A177-3AD203B41FA5}">
                      <a16:colId xmlns:a16="http://schemas.microsoft.com/office/drawing/2014/main" val="3902274493"/>
                    </a:ext>
                  </a:extLst>
                </a:gridCol>
                <a:gridCol w="1738067">
                  <a:extLst>
                    <a:ext uri="{9D8B030D-6E8A-4147-A177-3AD203B41FA5}">
                      <a16:colId xmlns:a16="http://schemas.microsoft.com/office/drawing/2014/main" val="2423730555"/>
                    </a:ext>
                  </a:extLst>
                </a:gridCol>
              </a:tblGrid>
              <a:tr h="1014372"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Jan</a:t>
                      </a:r>
                      <a:endParaRPr lang="en-US" sz="32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Feb</a:t>
                      </a:r>
                      <a:endParaRPr lang="en-US" sz="32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Mar</a:t>
                      </a:r>
                      <a:endParaRPr lang="en-US" sz="32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Apr</a:t>
                      </a:r>
                      <a:endParaRPr lang="en-US" sz="32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May</a:t>
                      </a:r>
                      <a:endParaRPr lang="en-US" sz="32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Jun</a:t>
                      </a:r>
                      <a:endParaRPr lang="en-US" sz="32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Jul</a:t>
                      </a:r>
                      <a:endParaRPr lang="en-US" sz="32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Ago</a:t>
                      </a:r>
                      <a:endParaRPr lang="en-US" sz="32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Sep</a:t>
                      </a:r>
                      <a:endParaRPr lang="en-US" sz="32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Oct</a:t>
                      </a:r>
                      <a:endParaRPr lang="en-US" sz="32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6711411"/>
                  </a:ext>
                </a:extLst>
              </a:tr>
              <a:tr h="1221633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Your Title A</a:t>
                      </a:r>
                      <a:endParaRPr lang="en-US" sz="3200" b="0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8672463"/>
                  </a:ext>
                </a:extLst>
              </a:tr>
              <a:tr h="1221633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>
                          <a:solidFill>
                            <a:schemeClr val="bg1"/>
                          </a:solidFill>
                        </a:rPr>
                        <a:t>Your Title B</a:t>
                      </a:r>
                      <a:endParaRPr lang="en-US" sz="3200" b="0" i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303603"/>
                  </a:ext>
                </a:extLst>
              </a:tr>
              <a:tr h="1221633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Your Title C</a:t>
                      </a:r>
                      <a:endParaRPr lang="en-US" sz="3200" b="0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57650"/>
                  </a:ext>
                </a:extLst>
              </a:tr>
              <a:tr h="1221633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>
                          <a:solidFill>
                            <a:schemeClr val="bg1"/>
                          </a:solidFill>
                        </a:rPr>
                        <a:t>Your Title D</a:t>
                      </a:r>
                      <a:endParaRPr lang="en-US" sz="3200" b="0" i="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3268816"/>
                  </a:ext>
                </a:extLst>
              </a:tr>
              <a:tr h="1221633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Your Title E</a:t>
                      </a:r>
                      <a:endParaRPr lang="en-US" sz="3200" b="0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9237457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386CC152-DDD1-4342-8578-077DAB8007FE}"/>
              </a:ext>
            </a:extLst>
          </p:cNvPr>
          <p:cNvGrpSpPr/>
          <p:nvPr/>
        </p:nvGrpSpPr>
        <p:grpSpPr>
          <a:xfrm>
            <a:off x="6010137" y="4770783"/>
            <a:ext cx="16293272" cy="5450043"/>
            <a:chOff x="6010137" y="4948794"/>
            <a:chExt cx="16115947" cy="6898784"/>
          </a:xfrm>
        </p:grpSpPr>
        <p:sp>
          <p:nvSpPr>
            <p:cNvPr id="5" name="Pentagon 4">
              <a:extLst>
                <a:ext uri="{FF2B5EF4-FFF2-40B4-BE49-F238E27FC236}">
                  <a16:creationId xmlns:a16="http://schemas.microsoft.com/office/drawing/2014/main" id="{C34DDD06-3C60-5E4B-8377-5AF7B127EB06}"/>
                </a:ext>
              </a:extLst>
            </p:cNvPr>
            <p:cNvSpPr/>
            <p:nvPr/>
          </p:nvSpPr>
          <p:spPr>
            <a:xfrm>
              <a:off x="6010137" y="4948794"/>
              <a:ext cx="9146736" cy="537784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Pentagon 109">
              <a:extLst>
                <a:ext uri="{FF2B5EF4-FFF2-40B4-BE49-F238E27FC236}">
                  <a16:creationId xmlns:a16="http://schemas.microsoft.com/office/drawing/2014/main" id="{18A6296E-F65D-6746-881D-EF211216C206}"/>
                </a:ext>
              </a:extLst>
            </p:cNvPr>
            <p:cNvSpPr/>
            <p:nvPr/>
          </p:nvSpPr>
          <p:spPr>
            <a:xfrm>
              <a:off x="11332414" y="6520941"/>
              <a:ext cx="7354171" cy="537783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Pentagon 110">
              <a:extLst>
                <a:ext uri="{FF2B5EF4-FFF2-40B4-BE49-F238E27FC236}">
                  <a16:creationId xmlns:a16="http://schemas.microsoft.com/office/drawing/2014/main" id="{1B933BD9-812C-244E-BC90-D3E272F8F16B}"/>
                </a:ext>
              </a:extLst>
            </p:cNvPr>
            <p:cNvSpPr/>
            <p:nvPr/>
          </p:nvSpPr>
          <p:spPr>
            <a:xfrm>
              <a:off x="9579471" y="8143943"/>
              <a:ext cx="12459914" cy="537783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Pentagon 111">
              <a:extLst>
                <a:ext uri="{FF2B5EF4-FFF2-40B4-BE49-F238E27FC236}">
                  <a16:creationId xmlns:a16="http://schemas.microsoft.com/office/drawing/2014/main" id="{81EA5293-0E45-1F4D-A04B-34A1642B4CB2}"/>
                </a:ext>
              </a:extLst>
            </p:cNvPr>
            <p:cNvSpPr/>
            <p:nvPr/>
          </p:nvSpPr>
          <p:spPr>
            <a:xfrm>
              <a:off x="7655328" y="9739895"/>
              <a:ext cx="9146736" cy="537783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Pentagon 112">
              <a:extLst>
                <a:ext uri="{FF2B5EF4-FFF2-40B4-BE49-F238E27FC236}">
                  <a16:creationId xmlns:a16="http://schemas.microsoft.com/office/drawing/2014/main" id="{9F2F3D21-976F-114C-A021-A77FB541A623}"/>
                </a:ext>
              </a:extLst>
            </p:cNvPr>
            <p:cNvSpPr/>
            <p:nvPr/>
          </p:nvSpPr>
          <p:spPr>
            <a:xfrm>
              <a:off x="12979348" y="11309795"/>
              <a:ext cx="9146736" cy="537783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01EE1BB-1CFF-664B-9B06-A1A0C590666B}"/>
              </a:ext>
            </a:extLst>
          </p:cNvPr>
          <p:cNvGrpSpPr/>
          <p:nvPr/>
        </p:nvGrpSpPr>
        <p:grpSpPr>
          <a:xfrm>
            <a:off x="1541711" y="12128966"/>
            <a:ext cx="12810393" cy="1219320"/>
            <a:chOff x="1541711" y="12002846"/>
            <a:chExt cx="11863167" cy="1219320"/>
          </a:xfrm>
        </p:grpSpPr>
        <p:sp>
          <p:nvSpPr>
            <p:cNvPr id="115" name="Subtitle 2">
              <a:extLst>
                <a:ext uri="{FF2B5EF4-FFF2-40B4-BE49-F238E27FC236}">
                  <a16:creationId xmlns:a16="http://schemas.microsoft.com/office/drawing/2014/main" id="{950D95D7-BCEF-FF43-BE17-DADF97D36BC2}"/>
                </a:ext>
              </a:extLst>
            </p:cNvPr>
            <p:cNvSpPr txBox="1">
              <a:spLocks/>
            </p:cNvSpPr>
            <p:nvPr/>
          </p:nvSpPr>
          <p:spPr>
            <a:xfrm>
              <a:off x="1995429" y="12002846"/>
              <a:ext cx="5295832" cy="1219320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080"/>
                </a:lnSpc>
              </a:pPr>
              <a:r>
                <a:rPr lang="en-US" sz="2800" dirty="0">
                  <a:solidFill>
                    <a:schemeClr val="tx1"/>
                  </a:solidFill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name.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D6CCD995-22D8-8245-B48D-E48FD6D58C7C}"/>
                </a:ext>
              </a:extLst>
            </p:cNvPr>
            <p:cNvSpPr/>
            <p:nvPr/>
          </p:nvSpPr>
          <p:spPr>
            <a:xfrm>
              <a:off x="1541711" y="12219394"/>
              <a:ext cx="328948" cy="3289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117" name="Subtitle 2">
              <a:extLst>
                <a:ext uri="{FF2B5EF4-FFF2-40B4-BE49-F238E27FC236}">
                  <a16:creationId xmlns:a16="http://schemas.microsoft.com/office/drawing/2014/main" id="{E4E7153F-7B5A-3A48-84B2-91CB0872A3A3}"/>
                </a:ext>
              </a:extLst>
            </p:cNvPr>
            <p:cNvSpPr txBox="1">
              <a:spLocks/>
            </p:cNvSpPr>
            <p:nvPr/>
          </p:nvSpPr>
          <p:spPr>
            <a:xfrm>
              <a:off x="8109046" y="12002846"/>
              <a:ext cx="5295832" cy="1219320"/>
            </a:xfrm>
            <a:prstGeom prst="rect">
              <a:avLst/>
            </a:prstGeom>
          </p:spPr>
          <p:txBody>
            <a:bodyPr vert="horz" wrap="square" lIns="217433" tIns="108718" rIns="217433" bIns="108718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080"/>
                </a:lnSpc>
              </a:pPr>
              <a:r>
                <a:rPr lang="en-US" sz="2800" dirty="0">
                  <a:solidFill>
                    <a:schemeClr val="tx1"/>
                  </a:solidFill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name.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42102F44-18BE-2449-8BAB-5CF3D77DE141}"/>
                </a:ext>
              </a:extLst>
            </p:cNvPr>
            <p:cNvSpPr/>
            <p:nvPr/>
          </p:nvSpPr>
          <p:spPr>
            <a:xfrm>
              <a:off x="7655328" y="12219394"/>
              <a:ext cx="328948" cy="3289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E78BBD28-8A68-304D-B6A7-5E9125535CE4}"/>
              </a:ext>
            </a:extLst>
          </p:cNvPr>
          <p:cNvSpPr txBox="1"/>
          <p:nvPr/>
        </p:nvSpPr>
        <p:spPr>
          <a:xfrm>
            <a:off x="16449173" y="11495856"/>
            <a:ext cx="63867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solidFill>
                  <a:schemeClr val="tx2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19" name="CuadroTexto 350">
            <a:extLst>
              <a:ext uri="{FF2B5EF4-FFF2-40B4-BE49-F238E27FC236}">
                <a16:creationId xmlns:a16="http://schemas.microsoft.com/office/drawing/2014/main" id="{716637BA-0E39-504D-B376-7233BDC28A6E}"/>
              </a:ext>
            </a:extLst>
          </p:cNvPr>
          <p:cNvSpPr txBox="1"/>
          <p:nvPr/>
        </p:nvSpPr>
        <p:spPr>
          <a:xfrm>
            <a:off x="7116417" y="993914"/>
            <a:ext cx="11529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Gantt Charts Analysis</a:t>
            </a:r>
          </a:p>
        </p:txBody>
      </p:sp>
    </p:spTree>
    <p:extLst>
      <p:ext uri="{BB962C8B-B14F-4D97-AF65-F5344CB8AC3E}">
        <p14:creationId xmlns:p14="http://schemas.microsoft.com/office/powerpoint/2010/main" val="1244342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usiness 09">
      <a:dk1>
        <a:srgbClr val="999999"/>
      </a:dk1>
      <a:lt1>
        <a:srgbClr val="FFFFFF"/>
      </a:lt1>
      <a:dk2>
        <a:srgbClr val="494949"/>
      </a:dk2>
      <a:lt2>
        <a:srgbClr val="FFFFFF"/>
      </a:lt2>
      <a:accent1>
        <a:srgbClr val="1C477C"/>
      </a:accent1>
      <a:accent2>
        <a:srgbClr val="00C6AB"/>
      </a:accent2>
      <a:accent3>
        <a:srgbClr val="3771BF"/>
      </a:accent3>
      <a:accent4>
        <a:srgbClr val="3FB1FF"/>
      </a:accent4>
      <a:accent5>
        <a:srgbClr val="00C6AB"/>
      </a:accent5>
      <a:accent6>
        <a:srgbClr val="3771BF"/>
      </a:accent6>
      <a:hlink>
        <a:srgbClr val="F9F98F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112801</TotalTime>
  <Words>49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samreen</cp:lastModifiedBy>
  <cp:revision>18383</cp:revision>
  <cp:lastPrinted>2022-04-18T10:28:14Z</cp:lastPrinted>
  <dcterms:created xsi:type="dcterms:W3CDTF">2014-11-12T21:47:38Z</dcterms:created>
  <dcterms:modified xsi:type="dcterms:W3CDTF">2022-04-19T17:11:33Z</dcterms:modified>
  <cp:category/>
</cp:coreProperties>
</file>