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1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68D"/>
    <a:srgbClr val="E7F5DE"/>
    <a:srgbClr val="C8D6CA"/>
    <a:srgbClr val="99BFAA"/>
    <a:srgbClr val="EDCA82"/>
    <a:srgbClr val="097770"/>
    <a:srgbClr val="E0CDBE"/>
    <a:srgbClr val="A9C0A6"/>
    <a:srgbClr val="FCF7EE"/>
    <a:srgbClr val="E3E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48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B87AACA-9C6E-4944-AD79-9DDB0188A9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909622"/>
              </p:ext>
            </p:extLst>
          </p:nvPr>
        </p:nvGraphicFramePr>
        <p:xfrm>
          <a:off x="1541712" y="3299791"/>
          <a:ext cx="21059868" cy="767300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652038">
                  <a:extLst>
                    <a:ext uri="{9D8B030D-6E8A-4147-A177-3AD203B41FA5}">
                      <a16:colId xmlns:a16="http://schemas.microsoft.com/office/drawing/2014/main" val="297148170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1773304150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3048339464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434869120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3902274493"/>
                    </a:ext>
                  </a:extLst>
                </a:gridCol>
                <a:gridCol w="1740783">
                  <a:extLst>
                    <a:ext uri="{9D8B030D-6E8A-4147-A177-3AD203B41FA5}">
                      <a16:colId xmlns:a16="http://schemas.microsoft.com/office/drawing/2014/main" val="2423730555"/>
                    </a:ext>
                  </a:extLst>
                </a:gridCol>
              </a:tblGrid>
              <a:tr h="153460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672463"/>
                  </a:ext>
                </a:extLst>
              </a:tr>
              <a:tr h="153460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303603"/>
                  </a:ext>
                </a:extLst>
              </a:tr>
              <a:tr h="153460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7257650"/>
                  </a:ext>
                </a:extLst>
              </a:tr>
              <a:tr h="153460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3268816"/>
                  </a:ext>
                </a:extLst>
              </a:tr>
              <a:tr h="1534601">
                <a:tc>
                  <a:txBody>
                    <a:bodyPr/>
                    <a:lstStyle/>
                    <a:p>
                      <a:pPr marL="0" marR="0" lvl="0" indent="0" algn="l" defTabSz="18283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Your Title</a:t>
                      </a:r>
                      <a:endParaRPr lang="en-US" sz="32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4572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9237457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C0E62476-7481-484E-89E2-10353177AC18}"/>
              </a:ext>
            </a:extLst>
          </p:cNvPr>
          <p:cNvSpPr/>
          <p:nvPr/>
        </p:nvSpPr>
        <p:spPr>
          <a:xfrm>
            <a:off x="5266894" y="3769112"/>
            <a:ext cx="12189212" cy="746118"/>
          </a:xfrm>
          <a:prstGeom prst="rect">
            <a:avLst/>
          </a:prstGeom>
          <a:solidFill>
            <a:srgbClr val="E7F5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C19E71-A94A-BF40-9485-C67266E87DAF}"/>
              </a:ext>
            </a:extLst>
          </p:cNvPr>
          <p:cNvSpPr/>
          <p:nvPr/>
        </p:nvSpPr>
        <p:spPr>
          <a:xfrm>
            <a:off x="8887708" y="5241567"/>
            <a:ext cx="12189212" cy="746118"/>
          </a:xfrm>
          <a:prstGeom prst="rect">
            <a:avLst/>
          </a:prstGeom>
          <a:solidFill>
            <a:srgbClr val="C8D6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22BF7AD-CE78-5649-BB1E-B038E98B6FF1}"/>
              </a:ext>
            </a:extLst>
          </p:cNvPr>
          <p:cNvSpPr/>
          <p:nvPr/>
        </p:nvSpPr>
        <p:spPr>
          <a:xfrm>
            <a:off x="7627144" y="6814796"/>
            <a:ext cx="10319886" cy="746118"/>
          </a:xfrm>
          <a:prstGeom prst="rect">
            <a:avLst/>
          </a:prstGeom>
          <a:solidFill>
            <a:srgbClr val="99B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2AA954-5F7F-E848-9D17-C4EE43F67420}"/>
              </a:ext>
            </a:extLst>
          </p:cNvPr>
          <p:cNvSpPr/>
          <p:nvPr/>
        </p:nvSpPr>
        <p:spPr>
          <a:xfrm>
            <a:off x="13587934" y="8388026"/>
            <a:ext cx="6327688" cy="746118"/>
          </a:xfrm>
          <a:prstGeom prst="rect">
            <a:avLst/>
          </a:prstGeom>
          <a:solidFill>
            <a:srgbClr val="5C8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23D2CE9-D699-674B-9E76-40F5F3E1725D}"/>
              </a:ext>
            </a:extLst>
          </p:cNvPr>
          <p:cNvGrpSpPr/>
          <p:nvPr/>
        </p:nvGrpSpPr>
        <p:grpSpPr>
          <a:xfrm>
            <a:off x="2399922" y="11787809"/>
            <a:ext cx="19823974" cy="818827"/>
            <a:chOff x="2231178" y="11916307"/>
            <a:chExt cx="19577805" cy="690329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522A2468-9D00-F44B-93E7-936130B95224}"/>
                </a:ext>
              </a:extLst>
            </p:cNvPr>
            <p:cNvGrpSpPr/>
            <p:nvPr/>
          </p:nvGrpSpPr>
          <p:grpSpPr>
            <a:xfrm>
              <a:off x="2231178" y="11916307"/>
              <a:ext cx="3509975" cy="690329"/>
              <a:chOff x="1959951" y="11586523"/>
              <a:chExt cx="3509975" cy="690329"/>
            </a:xfrm>
          </p:grpSpPr>
          <p:sp>
            <p:nvSpPr>
              <p:cNvPr id="25" name="Subtitle 2">
                <a:extLst>
                  <a:ext uri="{FF2B5EF4-FFF2-40B4-BE49-F238E27FC236}">
                    <a16:creationId xmlns:a16="http://schemas.microsoft.com/office/drawing/2014/main" id="{EFEAE754-9A16-4948-911E-A20283726B3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13670" y="11586523"/>
                <a:ext cx="3056256" cy="690329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408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Write Your Title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D80E944-D1CE-9549-888D-186D9E954F14}"/>
                  </a:ext>
                </a:extLst>
              </p:cNvPr>
              <p:cNvSpPr/>
              <p:nvPr/>
            </p:nvSpPr>
            <p:spPr>
              <a:xfrm>
                <a:off x="1959951" y="11803071"/>
                <a:ext cx="328948" cy="328948"/>
              </a:xfrm>
              <a:prstGeom prst="rect">
                <a:avLst/>
              </a:prstGeom>
              <a:solidFill>
                <a:srgbClr val="E7F5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87769E2-7084-8F45-8BAB-A740C219BB0C}"/>
                </a:ext>
              </a:extLst>
            </p:cNvPr>
            <p:cNvGrpSpPr/>
            <p:nvPr/>
          </p:nvGrpSpPr>
          <p:grpSpPr>
            <a:xfrm>
              <a:off x="7627144" y="11916307"/>
              <a:ext cx="3509975" cy="690329"/>
              <a:chOff x="1959951" y="11586523"/>
              <a:chExt cx="3509975" cy="690329"/>
            </a:xfrm>
          </p:grpSpPr>
          <p:sp>
            <p:nvSpPr>
              <p:cNvPr id="28" name="Subtitle 2">
                <a:extLst>
                  <a:ext uri="{FF2B5EF4-FFF2-40B4-BE49-F238E27FC236}">
                    <a16:creationId xmlns:a16="http://schemas.microsoft.com/office/drawing/2014/main" id="{B1BEDF35-869D-F04A-B062-1B257FE598E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13670" y="11586523"/>
                <a:ext cx="3056256" cy="690329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408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Write Your Title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72AD1D4-2437-3243-95E6-9859D10FBFB7}"/>
                  </a:ext>
                </a:extLst>
              </p:cNvPr>
              <p:cNvSpPr/>
              <p:nvPr/>
            </p:nvSpPr>
            <p:spPr>
              <a:xfrm>
                <a:off x="1959951" y="11803071"/>
                <a:ext cx="328948" cy="328948"/>
              </a:xfrm>
              <a:prstGeom prst="rect">
                <a:avLst/>
              </a:prstGeom>
              <a:solidFill>
                <a:srgbClr val="C8D6C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4567B5D-27A5-3A49-9939-F25FF98BF48E}"/>
                </a:ext>
              </a:extLst>
            </p:cNvPr>
            <p:cNvGrpSpPr/>
            <p:nvPr/>
          </p:nvGrpSpPr>
          <p:grpSpPr>
            <a:xfrm>
              <a:off x="12935696" y="11916307"/>
              <a:ext cx="3509975" cy="690329"/>
              <a:chOff x="1959951" y="11586523"/>
              <a:chExt cx="3509975" cy="690329"/>
            </a:xfrm>
          </p:grpSpPr>
          <p:sp>
            <p:nvSpPr>
              <p:cNvPr id="31" name="Subtitle 2">
                <a:extLst>
                  <a:ext uri="{FF2B5EF4-FFF2-40B4-BE49-F238E27FC236}">
                    <a16:creationId xmlns:a16="http://schemas.microsoft.com/office/drawing/2014/main" id="{10B19EE2-928C-C842-94F8-F9DAB024CBD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13670" y="11586523"/>
                <a:ext cx="3056256" cy="690329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408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Write Your Title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F7FE72A-DF18-0244-8839-2BF6114266A5}"/>
                  </a:ext>
                </a:extLst>
              </p:cNvPr>
              <p:cNvSpPr/>
              <p:nvPr/>
            </p:nvSpPr>
            <p:spPr>
              <a:xfrm>
                <a:off x="1959951" y="11803071"/>
                <a:ext cx="328948" cy="328948"/>
              </a:xfrm>
              <a:prstGeom prst="rect">
                <a:avLst/>
              </a:prstGeom>
              <a:solidFill>
                <a:srgbClr val="99BFA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CECFD25-13C6-E04B-AF9C-97F69731228C}"/>
                </a:ext>
              </a:extLst>
            </p:cNvPr>
            <p:cNvGrpSpPr/>
            <p:nvPr/>
          </p:nvGrpSpPr>
          <p:grpSpPr>
            <a:xfrm>
              <a:off x="18299008" y="11916307"/>
              <a:ext cx="3509975" cy="690329"/>
              <a:chOff x="1959951" y="11586523"/>
              <a:chExt cx="3509975" cy="690329"/>
            </a:xfrm>
          </p:grpSpPr>
          <p:sp>
            <p:nvSpPr>
              <p:cNvPr id="34" name="Subtitle 2">
                <a:extLst>
                  <a:ext uri="{FF2B5EF4-FFF2-40B4-BE49-F238E27FC236}">
                    <a16:creationId xmlns:a16="http://schemas.microsoft.com/office/drawing/2014/main" id="{6C801D48-B874-B645-A0CC-F1835604D1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413670" y="11586523"/>
                <a:ext cx="3056256" cy="690329"/>
              </a:xfrm>
              <a:prstGeom prst="rect">
                <a:avLst/>
              </a:prstGeom>
            </p:spPr>
            <p:txBody>
              <a:bodyPr vert="horz" wrap="square" lIns="217433" tIns="108718" rIns="217433" bIns="108718" rtlCol="0">
                <a:spAutoFit/>
              </a:bodyPr>
              <a:lstStyle>
                <a:lvl1pPr marL="0" indent="0" algn="ctr" defTabSz="1087636" rtl="0" eaLnBrk="1" latinLnBrk="0" hangingPunct="1">
                  <a:lnSpc>
                    <a:spcPct val="120000"/>
                  </a:lnSpc>
                  <a:spcBef>
                    <a:spcPct val="20000"/>
                  </a:spcBef>
                  <a:buFont typeface="Arial"/>
                  <a:buNone/>
                  <a:defRPr sz="2400" kern="1200">
                    <a:solidFill>
                      <a:schemeClr val="tx2"/>
                    </a:solidFill>
                    <a:latin typeface="Open Sans Light"/>
                    <a:ea typeface="+mn-ea"/>
                    <a:cs typeface="Open Sans Light"/>
                  </a:defRPr>
                </a:lvl1pPr>
                <a:lvl2pPr marL="108763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2pPr>
                <a:lvl3pPr marL="2175271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3pPr>
                <a:lvl4pPr marL="3262912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4pPr>
                <a:lvl5pPr marL="4350546" indent="0" algn="ctr" defTabSz="1087636" rtl="0" eaLnBrk="1" latinLnBrk="0" hangingPunct="1">
                  <a:lnSpc>
                    <a:spcPct val="130000"/>
                  </a:lnSpc>
                  <a:spcBef>
                    <a:spcPct val="20000"/>
                  </a:spcBef>
                  <a:buFont typeface="Arial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Open Sans"/>
                    <a:ea typeface="+mn-ea"/>
                    <a:cs typeface="Open Sans"/>
                  </a:defRPr>
                </a:lvl5pPr>
                <a:lvl6pPr marL="5438184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6525820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7613455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8701091" indent="0" algn="ctr" defTabSz="1087636" rtl="0" eaLnBrk="1" latinLnBrk="0" hangingPunct="1">
                  <a:spcBef>
                    <a:spcPct val="20000"/>
                  </a:spcBef>
                  <a:buFont typeface="Arial"/>
                  <a:buNone/>
                  <a:defRPr sz="4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ts val="4080"/>
                  </a:lnSpc>
                </a:pPr>
                <a:r>
                  <a:rPr lang="en-US" sz="2800" dirty="0">
                    <a:solidFill>
                      <a:schemeClr val="tx1"/>
                    </a:solidFill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Write Your Title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C9D7C0C-29B1-E84E-8A84-91A23180BD85}"/>
                  </a:ext>
                </a:extLst>
              </p:cNvPr>
              <p:cNvSpPr/>
              <p:nvPr/>
            </p:nvSpPr>
            <p:spPr>
              <a:xfrm>
                <a:off x="1959951" y="11803071"/>
                <a:ext cx="328948" cy="328948"/>
              </a:xfrm>
              <a:prstGeom prst="rect">
                <a:avLst/>
              </a:prstGeom>
              <a:solidFill>
                <a:srgbClr val="5C868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endParaRPr>
              </a:p>
            </p:txBody>
          </p:sp>
        </p:grpSp>
      </p:grpSp>
      <p:sp>
        <p:nvSpPr>
          <p:cNvPr id="36" name="CuadroTexto 350">
            <a:extLst>
              <a:ext uri="{FF2B5EF4-FFF2-40B4-BE49-F238E27FC236}">
                <a16:creationId xmlns:a16="http://schemas.microsoft.com/office/drawing/2014/main" id="{DF81C294-9D37-7F4B-AABC-8C2FE5ECA8CA}"/>
              </a:ext>
            </a:extLst>
          </p:cNvPr>
          <p:cNvSpPr txBox="1"/>
          <p:nvPr/>
        </p:nvSpPr>
        <p:spPr>
          <a:xfrm>
            <a:off x="7108778" y="1022190"/>
            <a:ext cx="111593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5C868D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</p:spTree>
    <p:extLst>
      <p:ext uri="{BB962C8B-B14F-4D97-AF65-F5344CB8AC3E}">
        <p14:creationId xmlns:p14="http://schemas.microsoft.com/office/powerpoint/2010/main" val="3939435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 - 16 Light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36597B"/>
      </a:accent1>
      <a:accent2>
        <a:srgbClr val="919098"/>
      </a:accent2>
      <a:accent3>
        <a:srgbClr val="009AA8"/>
      </a:accent3>
      <a:accent4>
        <a:srgbClr val="FE6653"/>
      </a:accent4>
      <a:accent5>
        <a:srgbClr val="A3D7D7"/>
      </a:accent5>
      <a:accent6>
        <a:srgbClr val="36597B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111898</TotalTime>
  <Words>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Lato Light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18397</cp:revision>
  <cp:lastPrinted>2022-04-20T04:23:35Z</cp:lastPrinted>
  <dcterms:created xsi:type="dcterms:W3CDTF">2014-11-12T21:47:38Z</dcterms:created>
  <dcterms:modified xsi:type="dcterms:W3CDTF">2022-04-20T04:31:59Z</dcterms:modified>
  <cp:category/>
</cp:coreProperties>
</file>