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3"/>
  </p:notesMasterIdLst>
  <p:sldIdLst>
    <p:sldId id="4382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5" pos="14470" userDrawn="1">
          <p15:clr>
            <a:srgbClr val="A4A3A4"/>
          </p15:clr>
        </p15:guide>
        <p15:guide id="52" pos="7678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  <p15:guide id="55" pos="12526" userDrawn="1">
          <p15:clr>
            <a:srgbClr val="A4A3A4"/>
          </p15:clr>
        </p15:guide>
        <p15:guide id="56" orient="horz" pos="69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CC8D"/>
    <a:srgbClr val="D75404"/>
    <a:srgbClr val="F08B33"/>
    <a:srgbClr val="8A2C02"/>
    <a:srgbClr val="EDCA82"/>
    <a:srgbClr val="097770"/>
    <a:srgbClr val="E0CDBE"/>
    <a:srgbClr val="A9C0A6"/>
    <a:srgbClr val="FCF7EE"/>
    <a:srgbClr val="E3E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6" autoAdjust="0"/>
    <p:restoredTop sz="38338" autoAdjust="0"/>
  </p:normalViewPr>
  <p:slideViewPr>
    <p:cSldViewPr snapToGrid="0" snapToObjects="1">
      <p:cViewPr varScale="1">
        <p:scale>
          <a:sx n="32" d="100"/>
          <a:sy n="32" d="100"/>
        </p:scale>
        <p:origin x="744" y="84"/>
      </p:cViewPr>
      <p:guideLst>
        <p:guide pos="14470"/>
        <p:guide pos="7678"/>
        <p:guide orient="horz" pos="4320"/>
        <p:guide pos="12526"/>
        <p:guide orient="horz" pos="6984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4/19/2022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CB87AACA-9C6E-4944-AD79-9DDB0188A9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702410"/>
              </p:ext>
            </p:extLst>
          </p:nvPr>
        </p:nvGraphicFramePr>
        <p:xfrm>
          <a:off x="1828800" y="3240157"/>
          <a:ext cx="20872174" cy="7732645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650514">
                  <a:extLst>
                    <a:ext uri="{9D8B030D-6E8A-4147-A177-3AD203B41FA5}">
                      <a16:colId xmlns:a16="http://schemas.microsoft.com/office/drawing/2014/main" val="297148170"/>
                    </a:ext>
                  </a:extLst>
                </a:gridCol>
                <a:gridCol w="1740056">
                  <a:extLst>
                    <a:ext uri="{9D8B030D-6E8A-4147-A177-3AD203B41FA5}">
                      <a16:colId xmlns:a16="http://schemas.microsoft.com/office/drawing/2014/main" val="1064767228"/>
                    </a:ext>
                  </a:extLst>
                </a:gridCol>
                <a:gridCol w="1740056">
                  <a:extLst>
                    <a:ext uri="{9D8B030D-6E8A-4147-A177-3AD203B41FA5}">
                      <a16:colId xmlns:a16="http://schemas.microsoft.com/office/drawing/2014/main" val="2110247153"/>
                    </a:ext>
                  </a:extLst>
                </a:gridCol>
                <a:gridCol w="1740056">
                  <a:extLst>
                    <a:ext uri="{9D8B030D-6E8A-4147-A177-3AD203B41FA5}">
                      <a16:colId xmlns:a16="http://schemas.microsoft.com/office/drawing/2014/main" val="1671774837"/>
                    </a:ext>
                  </a:extLst>
                </a:gridCol>
                <a:gridCol w="1740056">
                  <a:extLst>
                    <a:ext uri="{9D8B030D-6E8A-4147-A177-3AD203B41FA5}">
                      <a16:colId xmlns:a16="http://schemas.microsoft.com/office/drawing/2014/main" val="1042921663"/>
                    </a:ext>
                  </a:extLst>
                </a:gridCol>
                <a:gridCol w="1740056">
                  <a:extLst>
                    <a:ext uri="{9D8B030D-6E8A-4147-A177-3AD203B41FA5}">
                      <a16:colId xmlns:a16="http://schemas.microsoft.com/office/drawing/2014/main" val="1140046485"/>
                    </a:ext>
                  </a:extLst>
                </a:gridCol>
                <a:gridCol w="1740056">
                  <a:extLst>
                    <a:ext uri="{9D8B030D-6E8A-4147-A177-3AD203B41FA5}">
                      <a16:colId xmlns:a16="http://schemas.microsoft.com/office/drawing/2014/main" val="1773304150"/>
                    </a:ext>
                  </a:extLst>
                </a:gridCol>
                <a:gridCol w="1740056">
                  <a:extLst>
                    <a:ext uri="{9D8B030D-6E8A-4147-A177-3AD203B41FA5}">
                      <a16:colId xmlns:a16="http://schemas.microsoft.com/office/drawing/2014/main" val="3048339464"/>
                    </a:ext>
                  </a:extLst>
                </a:gridCol>
                <a:gridCol w="1740056">
                  <a:extLst>
                    <a:ext uri="{9D8B030D-6E8A-4147-A177-3AD203B41FA5}">
                      <a16:colId xmlns:a16="http://schemas.microsoft.com/office/drawing/2014/main" val="434869120"/>
                    </a:ext>
                  </a:extLst>
                </a:gridCol>
                <a:gridCol w="1740056">
                  <a:extLst>
                    <a:ext uri="{9D8B030D-6E8A-4147-A177-3AD203B41FA5}">
                      <a16:colId xmlns:a16="http://schemas.microsoft.com/office/drawing/2014/main" val="3902274493"/>
                    </a:ext>
                  </a:extLst>
                </a:gridCol>
                <a:gridCol w="1561156">
                  <a:extLst>
                    <a:ext uri="{9D8B030D-6E8A-4147-A177-3AD203B41FA5}">
                      <a16:colId xmlns:a16="http://schemas.microsoft.com/office/drawing/2014/main" val="2423730555"/>
                    </a:ext>
                  </a:extLst>
                </a:gridCol>
              </a:tblGrid>
              <a:tr h="1546529">
                <a:tc>
                  <a:txBody>
                    <a:bodyPr/>
                    <a:lstStyle/>
                    <a:p>
                      <a:pPr marL="0" marR="0" lvl="0" indent="0" algn="l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rPr>
                        <a:t>Develop</a:t>
                      </a:r>
                      <a:endParaRPr lang="en-US" sz="3200" b="0" i="0" dirty="0">
                        <a:solidFill>
                          <a:schemeClr val="tx2"/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45720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8672463"/>
                  </a:ext>
                </a:extLst>
              </a:tr>
              <a:tr h="1546529">
                <a:tc>
                  <a:txBody>
                    <a:bodyPr/>
                    <a:lstStyle/>
                    <a:p>
                      <a:pPr marL="0" marR="0" lvl="0" indent="0" algn="l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rPr>
                        <a:t>Analyze</a:t>
                      </a:r>
                      <a:endParaRPr lang="en-US" sz="3200" b="0" i="0" dirty="0">
                        <a:solidFill>
                          <a:schemeClr val="tx2"/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45720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2303603"/>
                  </a:ext>
                </a:extLst>
              </a:tr>
              <a:tr h="1546529">
                <a:tc>
                  <a:txBody>
                    <a:bodyPr/>
                    <a:lstStyle/>
                    <a:p>
                      <a:pPr marL="0" marR="0" lvl="0" indent="0" algn="l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rPr>
                        <a:t>Identify</a:t>
                      </a:r>
                      <a:endParaRPr lang="en-US" sz="3200" b="0" i="0" dirty="0">
                        <a:solidFill>
                          <a:schemeClr val="tx2"/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45720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57650"/>
                  </a:ext>
                </a:extLst>
              </a:tr>
              <a:tr h="1546529">
                <a:tc>
                  <a:txBody>
                    <a:bodyPr/>
                    <a:lstStyle/>
                    <a:p>
                      <a:pPr marL="0" marR="0" lvl="0" indent="0" algn="l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rPr>
                        <a:t>Advertise</a:t>
                      </a:r>
                      <a:endParaRPr lang="en-US" sz="3200" b="0" i="0" dirty="0">
                        <a:solidFill>
                          <a:schemeClr val="tx2"/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45720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3268816"/>
                  </a:ext>
                </a:extLst>
              </a:tr>
              <a:tr h="1546529">
                <a:tc>
                  <a:txBody>
                    <a:bodyPr/>
                    <a:lstStyle/>
                    <a:p>
                      <a:pPr marL="0" marR="0" lvl="0" indent="0" algn="l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rPr>
                        <a:t>Your Title</a:t>
                      </a:r>
                      <a:endParaRPr lang="en-US" sz="3200" b="0" i="0" dirty="0">
                        <a:solidFill>
                          <a:schemeClr val="tx2"/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457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</a:t>
                      </a:r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</a:t>
                      </a:r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</a:t>
                      </a:r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</a:t>
                      </a:r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</a:t>
                      </a:r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</a:t>
                      </a:r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</a:t>
                      </a:r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</a:t>
                      </a:r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</a:t>
                      </a:r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</a:t>
                      </a:r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9237457"/>
                  </a:ext>
                </a:extLst>
              </a:tr>
            </a:tbl>
          </a:graphicData>
        </a:graphic>
      </p:graphicFrame>
      <p:sp>
        <p:nvSpPr>
          <p:cNvPr id="23" name="Oval 22">
            <a:extLst>
              <a:ext uri="{FF2B5EF4-FFF2-40B4-BE49-F238E27FC236}">
                <a16:creationId xmlns:a16="http://schemas.microsoft.com/office/drawing/2014/main" id="{8C5C2CE3-8749-984F-AE44-B2A8DEBFE825}"/>
              </a:ext>
            </a:extLst>
          </p:cNvPr>
          <p:cNvSpPr/>
          <p:nvPr/>
        </p:nvSpPr>
        <p:spPr>
          <a:xfrm>
            <a:off x="5003205" y="3873131"/>
            <a:ext cx="429678" cy="429678"/>
          </a:xfrm>
          <a:prstGeom prst="ellipse">
            <a:avLst/>
          </a:prstGeom>
          <a:solidFill>
            <a:srgbClr val="EECC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6003430-E115-EA4B-8E9E-8F132B94C66E}"/>
              </a:ext>
            </a:extLst>
          </p:cNvPr>
          <p:cNvCxnSpPr>
            <a:cxnSpLocks/>
          </p:cNvCxnSpPr>
          <p:nvPr/>
        </p:nvCxnSpPr>
        <p:spPr>
          <a:xfrm>
            <a:off x="5267739" y="4094922"/>
            <a:ext cx="6921086" cy="0"/>
          </a:xfrm>
          <a:prstGeom prst="line">
            <a:avLst/>
          </a:prstGeom>
          <a:ln w="38100">
            <a:solidFill>
              <a:srgbClr val="EECC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219015EB-E7E2-184A-840C-9FCACCE3A21E}"/>
              </a:ext>
            </a:extLst>
          </p:cNvPr>
          <p:cNvSpPr/>
          <p:nvPr/>
        </p:nvSpPr>
        <p:spPr>
          <a:xfrm>
            <a:off x="12079865" y="3873131"/>
            <a:ext cx="429678" cy="429678"/>
          </a:xfrm>
          <a:prstGeom prst="ellipse">
            <a:avLst/>
          </a:prstGeom>
          <a:solidFill>
            <a:srgbClr val="EECC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ACCA560-A712-494F-9FC3-4F0D806FC950}"/>
              </a:ext>
            </a:extLst>
          </p:cNvPr>
          <p:cNvSpPr/>
          <p:nvPr/>
        </p:nvSpPr>
        <p:spPr>
          <a:xfrm>
            <a:off x="10310700" y="3873131"/>
            <a:ext cx="429678" cy="429678"/>
          </a:xfrm>
          <a:prstGeom prst="ellipse">
            <a:avLst/>
          </a:prstGeom>
          <a:solidFill>
            <a:srgbClr val="EECC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8DF9527-3D6F-6349-BB1F-CAF93B5BEA5C}"/>
              </a:ext>
            </a:extLst>
          </p:cNvPr>
          <p:cNvSpPr/>
          <p:nvPr/>
        </p:nvSpPr>
        <p:spPr>
          <a:xfrm>
            <a:off x="8541535" y="3873131"/>
            <a:ext cx="429678" cy="429678"/>
          </a:xfrm>
          <a:prstGeom prst="ellipse">
            <a:avLst/>
          </a:prstGeom>
          <a:solidFill>
            <a:srgbClr val="EECC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6A2D86F0-EF86-9742-9E62-514B3D95B13B}"/>
              </a:ext>
            </a:extLst>
          </p:cNvPr>
          <p:cNvSpPr/>
          <p:nvPr/>
        </p:nvSpPr>
        <p:spPr>
          <a:xfrm>
            <a:off x="6792248" y="3873131"/>
            <a:ext cx="429678" cy="429678"/>
          </a:xfrm>
          <a:prstGeom prst="ellipse">
            <a:avLst/>
          </a:prstGeom>
          <a:solidFill>
            <a:srgbClr val="EECC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707290C8-B2EB-CF46-9616-D1AFA44DFCC3}"/>
              </a:ext>
            </a:extLst>
          </p:cNvPr>
          <p:cNvSpPr/>
          <p:nvPr/>
        </p:nvSpPr>
        <p:spPr>
          <a:xfrm>
            <a:off x="6776587" y="5397131"/>
            <a:ext cx="429678" cy="429678"/>
          </a:xfrm>
          <a:prstGeom prst="ellipse">
            <a:avLst/>
          </a:prstGeom>
          <a:solidFill>
            <a:srgbClr val="F08B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43E3F12-C174-C349-973E-4A04B446D117}"/>
              </a:ext>
            </a:extLst>
          </p:cNvPr>
          <p:cNvCxnSpPr>
            <a:cxnSpLocks/>
          </p:cNvCxnSpPr>
          <p:nvPr/>
        </p:nvCxnSpPr>
        <p:spPr>
          <a:xfrm>
            <a:off x="7021243" y="5618922"/>
            <a:ext cx="10546321" cy="0"/>
          </a:xfrm>
          <a:prstGeom prst="line">
            <a:avLst/>
          </a:prstGeom>
          <a:ln w="38100">
            <a:solidFill>
              <a:srgbClr val="F08B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A9B15A9E-E21C-AF4C-9004-7D285AA8C029}"/>
              </a:ext>
            </a:extLst>
          </p:cNvPr>
          <p:cNvSpPr/>
          <p:nvPr/>
        </p:nvSpPr>
        <p:spPr>
          <a:xfrm>
            <a:off x="13853247" y="5397131"/>
            <a:ext cx="429678" cy="429678"/>
          </a:xfrm>
          <a:prstGeom prst="ellipse">
            <a:avLst/>
          </a:prstGeom>
          <a:solidFill>
            <a:srgbClr val="F08B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C1D891C8-69C5-D741-A825-442CD084899B}"/>
              </a:ext>
            </a:extLst>
          </p:cNvPr>
          <p:cNvSpPr/>
          <p:nvPr/>
        </p:nvSpPr>
        <p:spPr>
          <a:xfrm>
            <a:off x="12084082" y="5397131"/>
            <a:ext cx="429678" cy="429678"/>
          </a:xfrm>
          <a:prstGeom prst="ellipse">
            <a:avLst/>
          </a:prstGeom>
          <a:solidFill>
            <a:srgbClr val="F08B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E702BC26-CC3B-4E49-BCD2-8BB2C702488A}"/>
              </a:ext>
            </a:extLst>
          </p:cNvPr>
          <p:cNvSpPr/>
          <p:nvPr/>
        </p:nvSpPr>
        <p:spPr>
          <a:xfrm>
            <a:off x="10314917" y="5397131"/>
            <a:ext cx="429678" cy="429678"/>
          </a:xfrm>
          <a:prstGeom prst="ellipse">
            <a:avLst/>
          </a:prstGeom>
          <a:solidFill>
            <a:srgbClr val="F08B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01D0912A-8B10-CD41-BEDA-01174F573EC1}"/>
              </a:ext>
            </a:extLst>
          </p:cNvPr>
          <p:cNvSpPr/>
          <p:nvPr/>
        </p:nvSpPr>
        <p:spPr>
          <a:xfrm>
            <a:off x="8565630" y="5397131"/>
            <a:ext cx="429678" cy="429678"/>
          </a:xfrm>
          <a:prstGeom prst="ellipse">
            <a:avLst/>
          </a:prstGeom>
          <a:solidFill>
            <a:srgbClr val="F08B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A86456F-822D-E948-A349-D17B3AD7D507}"/>
              </a:ext>
            </a:extLst>
          </p:cNvPr>
          <p:cNvSpPr/>
          <p:nvPr/>
        </p:nvSpPr>
        <p:spPr>
          <a:xfrm>
            <a:off x="15598920" y="5397131"/>
            <a:ext cx="429678" cy="429678"/>
          </a:xfrm>
          <a:prstGeom prst="ellipse">
            <a:avLst/>
          </a:prstGeom>
          <a:solidFill>
            <a:srgbClr val="F08B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17B895D3-3D78-5E47-92D7-06F7859A615B}"/>
              </a:ext>
            </a:extLst>
          </p:cNvPr>
          <p:cNvSpPr/>
          <p:nvPr/>
        </p:nvSpPr>
        <p:spPr>
          <a:xfrm>
            <a:off x="17344593" y="5397131"/>
            <a:ext cx="429678" cy="429678"/>
          </a:xfrm>
          <a:prstGeom prst="ellipse">
            <a:avLst/>
          </a:prstGeom>
          <a:solidFill>
            <a:srgbClr val="F08B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53666937-BBD4-9149-99C6-5CF5EBE38782}"/>
              </a:ext>
            </a:extLst>
          </p:cNvPr>
          <p:cNvSpPr/>
          <p:nvPr/>
        </p:nvSpPr>
        <p:spPr>
          <a:xfrm>
            <a:off x="12069024" y="6921131"/>
            <a:ext cx="429678" cy="429678"/>
          </a:xfrm>
          <a:prstGeom prst="ellipse">
            <a:avLst/>
          </a:prstGeom>
          <a:solidFill>
            <a:srgbClr val="D754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A974AB3A-91F9-7A42-838F-21690A67A744}"/>
              </a:ext>
            </a:extLst>
          </p:cNvPr>
          <p:cNvCxnSpPr>
            <a:cxnSpLocks/>
          </p:cNvCxnSpPr>
          <p:nvPr/>
        </p:nvCxnSpPr>
        <p:spPr>
          <a:xfrm>
            <a:off x="12313680" y="7142922"/>
            <a:ext cx="3714918" cy="0"/>
          </a:xfrm>
          <a:prstGeom prst="line">
            <a:avLst/>
          </a:prstGeom>
          <a:ln w="38100">
            <a:solidFill>
              <a:srgbClr val="D754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>
            <a:extLst>
              <a:ext uri="{FF2B5EF4-FFF2-40B4-BE49-F238E27FC236}">
                <a16:creationId xmlns:a16="http://schemas.microsoft.com/office/drawing/2014/main" id="{EB9BC4B7-BD24-8C48-B058-A087BC6D37E2}"/>
              </a:ext>
            </a:extLst>
          </p:cNvPr>
          <p:cNvSpPr/>
          <p:nvPr/>
        </p:nvSpPr>
        <p:spPr>
          <a:xfrm>
            <a:off x="15607354" y="6921131"/>
            <a:ext cx="429678" cy="429678"/>
          </a:xfrm>
          <a:prstGeom prst="ellipse">
            <a:avLst/>
          </a:prstGeom>
          <a:solidFill>
            <a:srgbClr val="D754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79A24E5A-C19A-F94B-85B9-46361E8503A4}"/>
              </a:ext>
            </a:extLst>
          </p:cNvPr>
          <p:cNvSpPr/>
          <p:nvPr/>
        </p:nvSpPr>
        <p:spPr>
          <a:xfrm>
            <a:off x="13858067" y="6921131"/>
            <a:ext cx="429678" cy="429678"/>
          </a:xfrm>
          <a:prstGeom prst="ellipse">
            <a:avLst/>
          </a:prstGeom>
          <a:solidFill>
            <a:srgbClr val="D754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665D33A2-DB72-FA46-BE16-46295DDAB105}"/>
              </a:ext>
            </a:extLst>
          </p:cNvPr>
          <p:cNvSpPr/>
          <p:nvPr/>
        </p:nvSpPr>
        <p:spPr>
          <a:xfrm>
            <a:off x="10285944" y="8452751"/>
            <a:ext cx="429678" cy="429678"/>
          </a:xfrm>
          <a:prstGeom prst="ellipse">
            <a:avLst/>
          </a:prstGeom>
          <a:solidFill>
            <a:srgbClr val="8A2C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827FB2EC-FE3C-5341-80E6-75FED47AF99B}"/>
              </a:ext>
            </a:extLst>
          </p:cNvPr>
          <p:cNvCxnSpPr>
            <a:cxnSpLocks/>
          </p:cNvCxnSpPr>
          <p:nvPr/>
        </p:nvCxnSpPr>
        <p:spPr>
          <a:xfrm>
            <a:off x="10530600" y="8674542"/>
            <a:ext cx="8786100" cy="0"/>
          </a:xfrm>
          <a:prstGeom prst="line">
            <a:avLst/>
          </a:prstGeom>
          <a:ln w="38100">
            <a:solidFill>
              <a:srgbClr val="8A2C0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>
            <a:extLst>
              <a:ext uri="{FF2B5EF4-FFF2-40B4-BE49-F238E27FC236}">
                <a16:creationId xmlns:a16="http://schemas.microsoft.com/office/drawing/2014/main" id="{AD400966-AE5F-D443-98B4-D6024888178A}"/>
              </a:ext>
            </a:extLst>
          </p:cNvPr>
          <p:cNvSpPr/>
          <p:nvPr/>
        </p:nvSpPr>
        <p:spPr>
          <a:xfrm>
            <a:off x="13824274" y="8452751"/>
            <a:ext cx="429678" cy="429678"/>
          </a:xfrm>
          <a:prstGeom prst="ellipse">
            <a:avLst/>
          </a:prstGeom>
          <a:solidFill>
            <a:srgbClr val="8A2C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1D8DA759-C519-8041-839A-4D74791DD929}"/>
              </a:ext>
            </a:extLst>
          </p:cNvPr>
          <p:cNvSpPr/>
          <p:nvPr/>
        </p:nvSpPr>
        <p:spPr>
          <a:xfrm>
            <a:off x="12074987" y="8452751"/>
            <a:ext cx="429678" cy="429678"/>
          </a:xfrm>
          <a:prstGeom prst="ellipse">
            <a:avLst/>
          </a:prstGeom>
          <a:solidFill>
            <a:srgbClr val="8A2C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4C6CC898-CD84-8D42-8860-FD987FDC38B9}"/>
              </a:ext>
            </a:extLst>
          </p:cNvPr>
          <p:cNvSpPr/>
          <p:nvPr/>
        </p:nvSpPr>
        <p:spPr>
          <a:xfrm>
            <a:off x="15561634" y="8452751"/>
            <a:ext cx="429678" cy="429678"/>
          </a:xfrm>
          <a:prstGeom prst="ellipse">
            <a:avLst/>
          </a:prstGeom>
          <a:solidFill>
            <a:srgbClr val="8A2C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66B8E4C8-B9FD-404A-BD7E-0699C8FC9FDD}"/>
              </a:ext>
            </a:extLst>
          </p:cNvPr>
          <p:cNvSpPr/>
          <p:nvPr/>
        </p:nvSpPr>
        <p:spPr>
          <a:xfrm>
            <a:off x="17321854" y="8452751"/>
            <a:ext cx="429678" cy="429678"/>
          </a:xfrm>
          <a:prstGeom prst="ellipse">
            <a:avLst/>
          </a:prstGeom>
          <a:solidFill>
            <a:srgbClr val="8A2C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4220A1DE-2E4A-EB49-AFE0-32E568A0D99E}"/>
              </a:ext>
            </a:extLst>
          </p:cNvPr>
          <p:cNvSpPr/>
          <p:nvPr/>
        </p:nvSpPr>
        <p:spPr>
          <a:xfrm>
            <a:off x="19082074" y="8452751"/>
            <a:ext cx="429678" cy="429678"/>
          </a:xfrm>
          <a:prstGeom prst="ellipse">
            <a:avLst/>
          </a:prstGeom>
          <a:solidFill>
            <a:srgbClr val="8A2C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9D846E4-1FD9-0146-A817-054040234E44}"/>
              </a:ext>
            </a:extLst>
          </p:cNvPr>
          <p:cNvGrpSpPr/>
          <p:nvPr/>
        </p:nvGrpSpPr>
        <p:grpSpPr>
          <a:xfrm>
            <a:off x="1868558" y="11708282"/>
            <a:ext cx="20911929" cy="887894"/>
            <a:chOff x="2044546" y="9062104"/>
            <a:chExt cx="20736361" cy="484827"/>
          </a:xfrm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3A419B3E-45F6-0A42-A312-9EC8AA9CB62C}"/>
                </a:ext>
              </a:extLst>
            </p:cNvPr>
            <p:cNvGrpSpPr/>
            <p:nvPr/>
          </p:nvGrpSpPr>
          <p:grpSpPr>
            <a:xfrm>
              <a:off x="2044546" y="9062104"/>
              <a:ext cx="4341373" cy="484815"/>
              <a:chOff x="9884899" y="10701410"/>
              <a:chExt cx="4341373" cy="484815"/>
            </a:xfrm>
          </p:grpSpPr>
          <p:sp>
            <p:nvSpPr>
              <p:cNvPr id="69" name="Subtitle 2">
                <a:extLst>
                  <a:ext uri="{FF2B5EF4-FFF2-40B4-BE49-F238E27FC236}">
                    <a16:creationId xmlns:a16="http://schemas.microsoft.com/office/drawing/2014/main" id="{EB190D57-150A-9747-AEFE-102E072C05F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338616" y="10701410"/>
                <a:ext cx="3887656" cy="484815"/>
              </a:xfrm>
              <a:prstGeom prst="rect">
                <a:avLst/>
              </a:prstGeom>
            </p:spPr>
            <p:txBody>
              <a:bodyPr vert="horz" wrap="square" lIns="217433" tIns="108718" rIns="217433" bIns="108718" rtlCol="0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ts val="4080"/>
                  </a:lnSpc>
                </a:pPr>
                <a:r>
                  <a:rPr lang="en-US" sz="2800" dirty="0">
                    <a:solidFill>
                      <a:schemeClr val="tx1"/>
                    </a:solidFill>
                    <a:latin typeface="Century Gothic" panose="020B0502020202020204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Write Your Title Here</a:t>
                </a: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40C8D581-1F1F-6245-B2AA-133E377AF705}"/>
                  </a:ext>
                </a:extLst>
              </p:cNvPr>
              <p:cNvSpPr/>
              <p:nvPr/>
            </p:nvSpPr>
            <p:spPr>
              <a:xfrm>
                <a:off x="9884899" y="10842535"/>
                <a:ext cx="360182" cy="191741"/>
              </a:xfrm>
              <a:prstGeom prst="rect">
                <a:avLst/>
              </a:prstGeom>
              <a:solidFill>
                <a:srgbClr val="EECC8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endParaRPr>
              </a:p>
            </p:txBody>
          </p: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DC71D082-87AD-C449-A793-6B022904D05B}"/>
                </a:ext>
              </a:extLst>
            </p:cNvPr>
            <p:cNvGrpSpPr/>
            <p:nvPr/>
          </p:nvGrpSpPr>
          <p:grpSpPr>
            <a:xfrm>
              <a:off x="12968624" y="9062107"/>
              <a:ext cx="4341372" cy="484815"/>
              <a:chOff x="9884898" y="10701413"/>
              <a:chExt cx="4341372" cy="484815"/>
            </a:xfrm>
          </p:grpSpPr>
          <p:sp>
            <p:nvSpPr>
              <p:cNvPr id="72" name="Subtitle 2">
                <a:extLst>
                  <a:ext uri="{FF2B5EF4-FFF2-40B4-BE49-F238E27FC236}">
                    <a16:creationId xmlns:a16="http://schemas.microsoft.com/office/drawing/2014/main" id="{2E13AA8E-AC5A-D849-90D0-374F6F0A8DA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338615" y="10701413"/>
                <a:ext cx="3887655" cy="484815"/>
              </a:xfrm>
              <a:prstGeom prst="rect">
                <a:avLst/>
              </a:prstGeom>
            </p:spPr>
            <p:txBody>
              <a:bodyPr vert="horz" wrap="square" lIns="217433" tIns="108718" rIns="217433" bIns="108718" rtlCol="0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ts val="4080"/>
                  </a:lnSpc>
                </a:pPr>
                <a:r>
                  <a:rPr lang="en-US" sz="2800" dirty="0">
                    <a:solidFill>
                      <a:schemeClr val="tx1"/>
                    </a:solidFill>
                    <a:latin typeface="Century Gothic" panose="020B0502020202020204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Write Your Title Here</a:t>
                </a: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545AA721-133D-554E-A4C1-AE4AC3B908F0}"/>
                  </a:ext>
                </a:extLst>
              </p:cNvPr>
              <p:cNvSpPr/>
              <p:nvPr/>
            </p:nvSpPr>
            <p:spPr>
              <a:xfrm>
                <a:off x="9884898" y="10809450"/>
                <a:ext cx="300540" cy="213182"/>
              </a:xfrm>
              <a:prstGeom prst="rect">
                <a:avLst/>
              </a:prstGeom>
              <a:solidFill>
                <a:srgbClr val="D7540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endParaRPr>
              </a:p>
            </p:txBody>
          </p:sp>
        </p:grp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73184B8C-D9AF-A34F-9331-46BB05D0209A}"/>
                </a:ext>
              </a:extLst>
            </p:cNvPr>
            <p:cNvGrpSpPr/>
            <p:nvPr/>
          </p:nvGrpSpPr>
          <p:grpSpPr>
            <a:xfrm>
              <a:off x="7509542" y="9062107"/>
              <a:ext cx="4341372" cy="484815"/>
              <a:chOff x="9884898" y="10701413"/>
              <a:chExt cx="4341372" cy="484815"/>
            </a:xfrm>
          </p:grpSpPr>
          <p:sp>
            <p:nvSpPr>
              <p:cNvPr id="75" name="Subtitle 2">
                <a:extLst>
                  <a:ext uri="{FF2B5EF4-FFF2-40B4-BE49-F238E27FC236}">
                    <a16:creationId xmlns:a16="http://schemas.microsoft.com/office/drawing/2014/main" id="{43CBD96C-EF16-5846-8B48-2FAB6E8CEA3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338615" y="10701413"/>
                <a:ext cx="3887655" cy="484815"/>
              </a:xfrm>
              <a:prstGeom prst="rect">
                <a:avLst/>
              </a:prstGeom>
            </p:spPr>
            <p:txBody>
              <a:bodyPr vert="horz" wrap="square" lIns="217433" tIns="108718" rIns="217433" bIns="108718" rtlCol="0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ts val="4080"/>
                  </a:lnSpc>
                </a:pPr>
                <a:r>
                  <a:rPr lang="en-US" sz="2800" dirty="0">
                    <a:solidFill>
                      <a:schemeClr val="tx1"/>
                    </a:solidFill>
                    <a:latin typeface="Century Gothic" panose="020B0502020202020204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Write Your Title Here</a:t>
                </a: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6749C78D-D83D-F144-B37B-1FE7EB5E3820}"/>
                  </a:ext>
                </a:extLst>
              </p:cNvPr>
              <p:cNvSpPr/>
              <p:nvPr/>
            </p:nvSpPr>
            <p:spPr>
              <a:xfrm>
                <a:off x="9884898" y="10809450"/>
                <a:ext cx="300540" cy="213182"/>
              </a:xfrm>
              <a:prstGeom prst="rect">
                <a:avLst/>
              </a:prstGeom>
              <a:solidFill>
                <a:srgbClr val="F08B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endParaRPr>
              </a:p>
            </p:txBody>
          </p:sp>
        </p:grp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36A7CF04-056F-B640-8225-01C02F122BCC}"/>
                </a:ext>
              </a:extLst>
            </p:cNvPr>
            <p:cNvGrpSpPr/>
            <p:nvPr/>
          </p:nvGrpSpPr>
          <p:grpSpPr>
            <a:xfrm>
              <a:off x="18439535" y="9062116"/>
              <a:ext cx="4341372" cy="484815"/>
              <a:chOff x="9884898" y="10701422"/>
              <a:chExt cx="4341372" cy="484815"/>
            </a:xfrm>
          </p:grpSpPr>
          <p:sp>
            <p:nvSpPr>
              <p:cNvPr id="78" name="Subtitle 2">
                <a:extLst>
                  <a:ext uri="{FF2B5EF4-FFF2-40B4-BE49-F238E27FC236}">
                    <a16:creationId xmlns:a16="http://schemas.microsoft.com/office/drawing/2014/main" id="{0281D99E-B348-4649-BD72-A4A9B23ED79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338615" y="10701422"/>
                <a:ext cx="3887655" cy="484815"/>
              </a:xfrm>
              <a:prstGeom prst="rect">
                <a:avLst/>
              </a:prstGeom>
            </p:spPr>
            <p:txBody>
              <a:bodyPr vert="horz" wrap="square" lIns="217433" tIns="108718" rIns="217433" bIns="108718" rtlCol="0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ts val="4080"/>
                  </a:lnSpc>
                </a:pPr>
                <a:r>
                  <a:rPr lang="en-US" sz="2800" dirty="0">
                    <a:solidFill>
                      <a:schemeClr val="tx1"/>
                    </a:solidFill>
                    <a:latin typeface="Century Gothic" panose="020B0502020202020204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Write Your Title Here</a:t>
                </a:r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8C919639-C2CF-0945-B229-33A18C4E9F89}"/>
                  </a:ext>
                </a:extLst>
              </p:cNvPr>
              <p:cNvSpPr/>
              <p:nvPr/>
            </p:nvSpPr>
            <p:spPr>
              <a:xfrm>
                <a:off x="9884898" y="10809450"/>
                <a:ext cx="300540" cy="213182"/>
              </a:xfrm>
              <a:prstGeom prst="rect">
                <a:avLst/>
              </a:prstGeom>
              <a:solidFill>
                <a:srgbClr val="8A2C0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endParaRPr>
              </a:p>
            </p:txBody>
          </p:sp>
        </p:grpSp>
      </p:grpSp>
      <p:sp>
        <p:nvSpPr>
          <p:cNvPr id="51" name="CuadroTexto 350">
            <a:extLst>
              <a:ext uri="{FF2B5EF4-FFF2-40B4-BE49-F238E27FC236}">
                <a16:creationId xmlns:a16="http://schemas.microsoft.com/office/drawing/2014/main" id="{2AED6B30-37FD-2642-9C70-C2FFA764A357}"/>
              </a:ext>
            </a:extLst>
          </p:cNvPr>
          <p:cNvSpPr txBox="1"/>
          <p:nvPr/>
        </p:nvSpPr>
        <p:spPr>
          <a:xfrm>
            <a:off x="7108779" y="704138"/>
            <a:ext cx="106654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Century Gothic" panose="020B0502020202020204" pitchFamily="34" charset="0"/>
                <a:ea typeface="Lato Heavy" charset="0"/>
                <a:cs typeface="Lato Heavy" charset="0"/>
              </a:rPr>
              <a:t>Gantt Charts Analysis</a:t>
            </a:r>
          </a:p>
        </p:txBody>
      </p:sp>
    </p:spTree>
    <p:extLst>
      <p:ext uri="{BB962C8B-B14F-4D97-AF65-F5344CB8AC3E}">
        <p14:creationId xmlns:p14="http://schemas.microsoft.com/office/powerpoint/2010/main" val="599377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NF - 16 Light">
      <a:dk1>
        <a:srgbClr val="999999"/>
      </a:dk1>
      <a:lt1>
        <a:srgbClr val="FFFFFF"/>
      </a:lt1>
      <a:dk2>
        <a:srgbClr val="364556"/>
      </a:dk2>
      <a:lt2>
        <a:srgbClr val="FFFFFF"/>
      </a:lt2>
      <a:accent1>
        <a:srgbClr val="36597B"/>
      </a:accent1>
      <a:accent2>
        <a:srgbClr val="919098"/>
      </a:accent2>
      <a:accent3>
        <a:srgbClr val="009AA8"/>
      </a:accent3>
      <a:accent4>
        <a:srgbClr val="FE6653"/>
      </a:accent4>
      <a:accent5>
        <a:srgbClr val="A3D7D7"/>
      </a:accent5>
      <a:accent6>
        <a:srgbClr val="36597B"/>
      </a:accent6>
      <a:hlink>
        <a:srgbClr val="9FD368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112533</TotalTime>
  <Words>35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Montserrat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samreen</cp:lastModifiedBy>
  <cp:revision>18398</cp:revision>
  <cp:lastPrinted>2022-04-20T04:11:27Z</cp:lastPrinted>
  <dcterms:created xsi:type="dcterms:W3CDTF">2014-11-12T21:47:38Z</dcterms:created>
  <dcterms:modified xsi:type="dcterms:W3CDTF">2022-04-20T04:17:22Z</dcterms:modified>
  <cp:category/>
</cp:coreProperties>
</file>